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27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27"/>
        <p:guide pos="22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20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9280e43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9280e43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9280e43e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9280e43e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280e43e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9280e43e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9280e43e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9280e43e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280e43e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280e43e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9280e43e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9280e43e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9280e43e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9280e43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9280e43e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9280e43e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9280e43e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9280e43e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9280e43e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9280e43e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9280e43e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9280e43e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9280e43e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9280e43e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9280e43e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9280e43e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9280e43e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9280e43e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280e43e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280e43e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9280e43e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9280e43e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9280e43e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9280e43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9280e43e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9280e43e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9280e43e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9280e43e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9280e43e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9280e43e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jpg"/><Relationship Id="rId11" Type="http://schemas.openxmlformats.org/officeDocument/2006/relationships/image" Target="../media/image4.jpg"/><Relationship Id="rId10" Type="http://schemas.openxmlformats.org/officeDocument/2006/relationships/image" Target="../media/image5.jpg"/><Relationship Id="rId21" Type="http://schemas.openxmlformats.org/officeDocument/2006/relationships/image" Target="../media/image11.jpg"/><Relationship Id="rId13" Type="http://schemas.openxmlformats.org/officeDocument/2006/relationships/image" Target="../media/image8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.jpg"/><Relationship Id="rId9" Type="http://schemas.openxmlformats.org/officeDocument/2006/relationships/image" Target="../media/image17.jpg"/><Relationship Id="rId15" Type="http://schemas.openxmlformats.org/officeDocument/2006/relationships/image" Target="../media/image10.jpg"/><Relationship Id="rId14" Type="http://schemas.openxmlformats.org/officeDocument/2006/relationships/image" Target="../media/image22.jpg"/><Relationship Id="rId17" Type="http://schemas.openxmlformats.org/officeDocument/2006/relationships/image" Target="../media/image6.jpg"/><Relationship Id="rId16" Type="http://schemas.openxmlformats.org/officeDocument/2006/relationships/image" Target="../media/image15.jpg"/><Relationship Id="rId5" Type="http://schemas.openxmlformats.org/officeDocument/2006/relationships/image" Target="../media/image13.jpg"/><Relationship Id="rId19" Type="http://schemas.openxmlformats.org/officeDocument/2006/relationships/image" Target="../media/image18.jpg"/><Relationship Id="rId6" Type="http://schemas.openxmlformats.org/officeDocument/2006/relationships/image" Target="../media/image24.jpg"/><Relationship Id="rId18" Type="http://schemas.openxmlformats.org/officeDocument/2006/relationships/image" Target="../media/image19.jpg"/><Relationship Id="rId7" Type="http://schemas.openxmlformats.org/officeDocument/2006/relationships/image" Target="../media/image3.jpg"/><Relationship Id="rId8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