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swald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b2e33f3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b2e33f3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b2e33f32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b2e33f32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b2e33f32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b2e33f32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b2e33f32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b2e33f32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b2e33f32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b2e33f32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b2e33f32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b2e33f32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b2e33f32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b2e33f32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b2e33f3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b2e33f3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b2e33f32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b2e33f32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b2e33f32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b2e33f32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b2e33f32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b2e33f32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b2e33f32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b2e33f32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b2e33f32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b2e33f32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b2e33f32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b2e33f32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rgbClr val="CFE2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1736" l="0" r="1555" t="2862"/>
          <a:stretch/>
        </p:blipFill>
        <p:spPr>
          <a:xfrm>
            <a:off x="107000" y="263650"/>
            <a:ext cx="8929976" cy="4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 rotWithShape="1">
          <a:blip r:embed="rId3">
            <a:alphaModFix/>
          </a:blip>
          <a:srcRect b="0" l="0" r="1970" t="0"/>
          <a:stretch/>
        </p:blipFill>
        <p:spPr>
          <a:xfrm>
            <a:off x="152400" y="152400"/>
            <a:ext cx="847415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 rotWithShape="1">
          <a:blip r:embed="rId3">
            <a:alphaModFix/>
          </a:blip>
          <a:srcRect b="0" l="0" r="2534" t="0"/>
          <a:stretch/>
        </p:blipFill>
        <p:spPr>
          <a:xfrm>
            <a:off x="152400" y="152400"/>
            <a:ext cx="84257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 rotWithShape="1">
          <a:blip r:embed="rId3">
            <a:alphaModFix/>
          </a:blip>
          <a:srcRect b="0" l="0" r="6076" t="0"/>
          <a:stretch/>
        </p:blipFill>
        <p:spPr>
          <a:xfrm>
            <a:off x="152400" y="152400"/>
            <a:ext cx="81194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 rotWithShape="1">
          <a:blip r:embed="rId3">
            <a:alphaModFix/>
          </a:blip>
          <a:srcRect b="9823" l="1782" r="2906" t="5200"/>
          <a:stretch/>
        </p:blipFill>
        <p:spPr>
          <a:xfrm>
            <a:off x="306650" y="403850"/>
            <a:ext cx="8239277" cy="41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878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1787" t="3864"/>
          <a:stretch/>
        </p:blipFill>
        <p:spPr>
          <a:xfrm>
            <a:off x="152400" y="339375"/>
            <a:ext cx="8490276" cy="465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2343" t="4196"/>
          <a:stretch/>
        </p:blipFill>
        <p:spPr>
          <a:xfrm>
            <a:off x="152400" y="355500"/>
            <a:ext cx="8474152" cy="463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0" r="3269" t="5535"/>
          <a:stretch/>
        </p:blipFill>
        <p:spPr>
          <a:xfrm>
            <a:off x="152400" y="419975"/>
            <a:ext cx="8393526" cy="45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3022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547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547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b="5168" l="0" r="2219" t="0"/>
          <a:stretch/>
        </p:blipFill>
        <p:spPr>
          <a:xfrm>
            <a:off x="152400" y="152400"/>
            <a:ext cx="8474152" cy="458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0" l="0" r="7192" t="0"/>
          <a:stretch/>
        </p:blipFill>
        <p:spPr>
          <a:xfrm>
            <a:off x="152400" y="152400"/>
            <a:ext cx="80226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