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Oswald-regular.fnt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4872b222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4872b222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4872b222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4872b222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4872b222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4872b222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4872b2221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4872b2221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4872b22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4872b22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4872b222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4872b222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4872b222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4872b222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4872b2221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4872b2221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4872b222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4872b222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4872b222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4872b222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4872b222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4872b222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4872b222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4872b222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rgbClr val="CFE2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rgbClr val="CFE2F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nationalia.info" TargetMode="External"/><Relationship Id="rId4" Type="http://schemas.openxmlformats.org/officeDocument/2006/relationships/hyperlink" Target="https://www.sardegnaricerche.it/attivita/parcotecnologico/" TargetMode="External"/><Relationship Id="rId11" Type="http://schemas.openxmlformats.org/officeDocument/2006/relationships/hyperlink" Target="https://www.sardegnacultura.it/" TargetMode="External"/><Relationship Id="rId10" Type="http://schemas.openxmlformats.org/officeDocument/2006/relationships/hyperlink" Target="https://www.regione.sardegna.it" TargetMode="External"/><Relationship Id="rId12" Type="http://schemas.openxmlformats.org/officeDocument/2006/relationships/hyperlink" Target="https://www.sardegnaturismo.it/" TargetMode="External"/><Relationship Id="rId9" Type="http://schemas.openxmlformats.org/officeDocument/2006/relationships/hyperlink" Target="https://www.laleggepertutti.it/411158_quali-sono-le-regioni-a-statuto-speciale#:~:text=Anche%20dopo%20la%20riforma%20del,cui%20esercitano%20la%20potest%C3%A0%20legislativa" TargetMode="External"/><Relationship Id="rId5" Type="http://schemas.openxmlformats.org/officeDocument/2006/relationships/hyperlink" Target="https://www.statista.com/statistics/531010/unemployment-rate-italy/" TargetMode="External"/><Relationship Id="rId6" Type="http://schemas.openxmlformats.org/officeDocument/2006/relationships/hyperlink" Target="https://fred.stlouisfed.org/series/LRIN64TTITQ156N" TargetMode="External"/><Relationship Id="rId7" Type="http://schemas.openxmlformats.org/officeDocument/2006/relationships/hyperlink" Target="https://ec.europa.eu/eures/main.jsp?countryId=IT&amp;acro=lmi&amp;showRegion=true&amp;lang=en&amp;mode=text&amp;regionId=IT0&amp;nuts2Code=%20&amp;nuts3Code=null&amp;catId=403" TargetMode="External"/><Relationship Id="rId8" Type="http://schemas.openxmlformats.org/officeDocument/2006/relationships/hyperlink" Target="https://ec.europa.eu/eures/main.jsp?catId=403&amp;lmi=Y&amp;acro=lmi&amp;lang=en&amp;recordLang=en&amp;parentId=&amp;countryId=IT&amp;regionId=IT0&amp;nuts2Code=%20&amp;nuts3Code=null&amp;mode=shortages&amp;regionName=Sardegna" TargetMode="Externa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://dati.regione.sardegna.it/dataset?organization=ras-sardegna-statistiche" TargetMode="External"/><Relationship Id="rId10" Type="http://schemas.openxmlformats.org/officeDocument/2006/relationships/hyperlink" Target="https://www.istat.it/it/files//2021/01/Report-Editoria-Lettura-Tavole-statistiche-2019.xlsx" TargetMode="External"/><Relationship Id="rId13" Type="http://schemas.openxmlformats.org/officeDocument/2006/relationships/hyperlink" Target="http://www.regione.sardegna.it/documenti/44_944_20210105181333.pdf" TargetMode="External"/><Relationship Id="rId12" Type="http://schemas.openxmlformats.org/officeDocument/2006/relationships/hyperlink" Target="https://www.istat.it/it/files//2020/05/20_Sardegna_Scheda_DEF.pdf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ardegnareporter.it/2020/08/la-crisi-delleditoria-libraria-sarda-e-il-silenzio-dellassessore-biancareddu/340767/" TargetMode="External"/><Relationship Id="rId4" Type="http://schemas.openxmlformats.org/officeDocument/2006/relationships/hyperlink" Target="http://search.regione.sardegna.it/cgi-bin/RSsearch.pl?key=editoria&amp;categ=11&amp;type=&amp;funz=and&amp;stop=30&amp;submit=vai" TargetMode="External"/><Relationship Id="rId9" Type="http://schemas.openxmlformats.org/officeDocument/2006/relationships/hyperlink" Target="https://www.filmitalia.org/it/filmcommission/33739/" TargetMode="External"/><Relationship Id="rId15" Type="http://schemas.openxmlformats.org/officeDocument/2006/relationships/hyperlink" Target="https://www.sardiniapost.it/cronaca/infrastrutture-tecnologiche-per-imprese-nuovi-investimenti-per-il-crs4-di-pula/" TargetMode="External"/><Relationship Id="rId14" Type="http://schemas.openxmlformats.org/officeDocument/2006/relationships/hyperlink" Target="https://www.sardegnaimpresa.it/coronavirus-ecommerce/" TargetMode="External"/><Relationship Id="rId5" Type="http://schemas.openxmlformats.org/officeDocument/2006/relationships/hyperlink" Target="https://knoema.com/atlas/Italy/Sardinia" TargetMode="External"/><Relationship Id="rId6" Type="http://schemas.openxmlformats.org/officeDocument/2006/relationships/hyperlink" Target="https://www.giornaledellalibreria.it/news-mercato-leditoria-sarda-dimensioni-e-criticita-3338.html" TargetMode="External"/><Relationship Id="rId7" Type="http://schemas.openxmlformats.org/officeDocument/2006/relationships/hyperlink" Target="https://www.aie.it/Portals/_default/Skede/Allegati/Skeda10-291-2021.1.27/Sardegna_2015_2019.pdf?IDUNI=bg5lv4lu32twcucwnwzlwl1b671" TargetMode="External"/><Relationship Id="rId8" Type="http://schemas.openxmlformats.org/officeDocument/2006/relationships/hyperlink" Target="https://www.regione.sardegna.it/j/v/2568?s=10516&amp;v=2&amp;c=212&amp;t=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swald"/>
                <a:ea typeface="Oswald"/>
                <a:cs typeface="Oswald"/>
                <a:sym typeface="Oswald"/>
              </a:rPr>
              <a:t>Publishing Houses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swald"/>
                <a:ea typeface="Oswald"/>
                <a:cs typeface="Oswald"/>
                <a:sym typeface="Oswald"/>
              </a:rPr>
              <a:t>in Sardinia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" name="Google Shape;108;p25"/>
          <p:cNvSpPr txBox="1"/>
          <p:nvPr>
            <p:ph idx="1" type="subTitle"/>
          </p:nvPr>
        </p:nvSpPr>
        <p:spPr>
          <a:xfrm>
            <a:off x="344250" y="3550650"/>
            <a:ext cx="8455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Editoria in Sardegna						Group 1</a:t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6343950" y="4012425"/>
            <a:ext cx="23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Battiston Matteo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Cleber Alice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Mazzolin Silvia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Savorgnan Enrico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805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70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/>
          <p:nvPr>
            <p:ph type="title"/>
          </p:nvPr>
        </p:nvSpPr>
        <p:spPr>
          <a:xfrm>
            <a:off x="53950" y="163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 Sitegraphy - </a:t>
            </a:r>
            <a:r>
              <a:rPr lang="it"/>
              <a:t>Sitografia</a:t>
            </a:r>
            <a:endParaRPr/>
          </a:p>
        </p:txBody>
      </p:sp>
      <p:sp>
        <p:nvSpPr>
          <p:cNvPr id="165" name="Google Shape;165;p36"/>
          <p:cNvSpPr txBox="1"/>
          <p:nvPr>
            <p:ph idx="1" type="body"/>
          </p:nvPr>
        </p:nvSpPr>
        <p:spPr>
          <a:xfrm>
            <a:off x="311700" y="736550"/>
            <a:ext cx="8520600" cy="35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www.nationalia.info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https://www.sardegnaricerche.it/attivita/parcotecnologico/</a:t>
            </a:r>
            <a:r>
              <a:rPr lang="it" sz="12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https://www.statista.com/statistics/531010/unemployment-rate-italy/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https://fred.stlouisfed.org/series/LRIN64TTITQ156N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https://ec.europa.eu/eures/main.jsp?countryId=IT&amp;acro=lmi&amp;showRegion=true&amp;lang=en&amp;mode=text&amp;regionId=IT0&amp;nuts2Code=%20&amp;nuts3Code=null&amp;catId=403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https://ec.europa.eu/eures/main.jsp?catId=403&amp;lmi=Y&amp;acro=lmi&amp;lang=en&amp;recordLang=en&amp;parentId=&amp;countryId=IT&amp;regionId=IT0&amp;nuts2Code=%20&amp;nuts3Code=null&amp;mode=shortages&amp;regionName=Sardegna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https://www.laleggepertutti.it/411158_quali-sono-le-regioni-a-statuto-speciale#:~:text=Anche%20dopo%20la%20riforma%20del,cui%20esercitano%20la%20potest%C3%A0%20legislativa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https://www.regione.sardegna.it</a:t>
            </a:r>
            <a:r>
              <a:rPr lang="it" sz="12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https://www.sardegnacultura.it/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SardegnaTurismo - Sito ufficiale del turismo della Regione Sardegna</a:t>
            </a:r>
            <a:endParaRPr sz="11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/>
          <p:nvPr>
            <p:ph idx="1" type="body"/>
          </p:nvPr>
        </p:nvSpPr>
        <p:spPr>
          <a:xfrm>
            <a:off x="311700" y="433900"/>
            <a:ext cx="8520600" cy="40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https://www.sardegnareporter.it/2020/08/la-crisi-delleditoria-libraria-sarda-e-il-silenzio-dellassessore-biancareddu/340767/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http://search.regione.sardegna.it/cgi-bin/RSsearch.pl?key=editoria&amp;categ=11&amp;type=&amp;funz=and&amp;stop=30&amp;submit=vai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https://knoema.com/atlas/Italy/Sardinia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https://www.giornaledellalibreria.it/news-mercato-leditoria-sarda-dimensioni-e-criticita-3338.html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https://www.aie.it/Portals/_default/Skede/Allegati/Skeda10-291-2021.1.27/Sardegna_2015_2019.pdf?IDUNI=bg5lv4lu32twcucwnwzlwl1b671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https://www.regione.sardegna.it/j/v/2568?s=10516&amp;v=2&amp;c=212&amp;t=1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https://www.filmitalia.org/it/filmcommission/33739/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https://www.istat.it/it/files//2021/01/Report-Editoria-Lettura-Tavole-statistiche-2019.xlsx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http://dati.regione.sardegna.it/dataset?organization=ras-sardegna-statistiche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https://www.istat.it/it/files//2020/05/20_Sardegna_Scheda_DEF.pdf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http://www.regione.sardegna.it/documenti/44_944_20210105181333.pdf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https://www.sardegnaimpresa.it/coronavirus-ecommerce/</a:t>
            </a:r>
            <a:r>
              <a:rPr lang="it" sz="12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https://www.sardiniapost.it/cronaca/infrastrutture-tecnologiche-per-imprese-nuovi-investimenti-per-il-crs4-di-pula/</a:t>
            </a:r>
            <a:r>
              <a:rPr lang="it" sz="12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70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5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39201" cy="472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72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72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72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