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ink/ink1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317" r:id="rId4"/>
    <p:sldId id="307" r:id="rId5"/>
    <p:sldId id="265" r:id="rId6"/>
    <p:sldId id="266" r:id="rId7"/>
    <p:sldId id="257" r:id="rId8"/>
    <p:sldId id="288" r:id="rId9"/>
    <p:sldId id="287" r:id="rId10"/>
    <p:sldId id="289" r:id="rId11"/>
    <p:sldId id="291" r:id="rId12"/>
    <p:sldId id="290" r:id="rId13"/>
    <p:sldId id="297" r:id="rId14"/>
    <p:sldId id="292" r:id="rId15"/>
    <p:sldId id="293" r:id="rId16"/>
    <p:sldId id="294" r:id="rId17"/>
    <p:sldId id="296" r:id="rId18"/>
    <p:sldId id="295" r:id="rId19"/>
    <p:sldId id="308" r:id="rId20"/>
    <p:sldId id="309" r:id="rId21"/>
    <p:sldId id="273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0BD7"/>
    <a:srgbClr val="99FF99"/>
    <a:srgbClr val="D39A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5137016068018"/>
          <c:y val="8.3467576023714504E-2"/>
          <c:w val="0.8646182169048503"/>
          <c:h val="0.683570925373540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Campania</c:v>
                </c:pt>
              </c:strCache>
            </c:strRef>
          </c:tx>
          <c:spPr>
            <a:solidFill>
              <a:srgbClr val="E70BD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Foglio1!$A$2:$A$5</c:f>
              <c:strCache>
                <c:ptCount val="3"/>
                <c:pt idx="0">
                  <c:v>total</c:v>
                </c:pt>
                <c:pt idx="1">
                  <c:v>doctors and dentists</c:v>
                </c:pt>
                <c:pt idx="2">
                  <c:v>nurses</c:v>
                </c:pt>
              </c:strCache>
              <c:extLst/>
            </c:strRef>
          </c:cat>
          <c:val>
            <c:numRef>
              <c:f>Foglio1!$B$2:$B$5</c:f>
              <c:numCache>
                <c:formatCode>General</c:formatCode>
                <c:ptCount val="3"/>
                <c:pt idx="0">
                  <c:v>41202</c:v>
                </c:pt>
                <c:pt idx="1">
                  <c:v>8869</c:v>
                </c:pt>
                <c:pt idx="2">
                  <c:v>18145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7E3D-4829-8A50-53443ACB8495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Italy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Foglio1!$A$2:$A$5</c:f>
              <c:strCache>
                <c:ptCount val="3"/>
                <c:pt idx="0">
                  <c:v>total</c:v>
                </c:pt>
                <c:pt idx="1">
                  <c:v>doctors and dentists</c:v>
                </c:pt>
                <c:pt idx="2">
                  <c:v>nurses</c:v>
                </c:pt>
              </c:strCache>
              <c:extLst/>
            </c:strRef>
          </c:cat>
          <c:val>
            <c:numRef>
              <c:f>Foglio1!$C$2:$C$5</c:f>
              <c:numCache>
                <c:formatCode>General</c:formatCode>
                <c:ptCount val="3"/>
                <c:pt idx="0">
                  <c:v>605912</c:v>
                </c:pt>
                <c:pt idx="1">
                  <c:v>100784</c:v>
                </c:pt>
                <c:pt idx="2">
                  <c:v>252014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7E3D-4829-8A50-53443ACB849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17968688"/>
        <c:axId val="1717977008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Foglio1!$D$1</c15:sqref>
                        </c15:formulaRef>
                      </c:ext>
                    </c:extLst>
                    <c:strCache>
                      <c:ptCount val="1"/>
                      <c:pt idx="0">
                        <c:v>Colonna1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it-IT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Foglio1!$A$2:$A$5</c15:sqref>
                        </c15:formulaRef>
                      </c:ext>
                    </c:extLst>
                    <c:strCache>
                      <c:ptCount val="3"/>
                      <c:pt idx="0">
                        <c:v>total</c:v>
                      </c:pt>
                      <c:pt idx="1">
                        <c:v>doctors and dentists</c:v>
                      </c:pt>
                      <c:pt idx="2">
                        <c:v>nurses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Foglio1!$D$2:$D$5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7E3D-4829-8A50-53443ACB8495}"/>
                  </c:ext>
                </c:extLst>
              </c15:ser>
            </c15:filteredBarSeries>
          </c:ext>
        </c:extLst>
      </c:barChart>
      <c:catAx>
        <c:axId val="1717968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17977008"/>
        <c:crosses val="autoZero"/>
        <c:auto val="1"/>
        <c:lblAlgn val="ctr"/>
        <c:lblOffset val="100"/>
        <c:noMultiLvlLbl val="0"/>
      </c:catAx>
      <c:valAx>
        <c:axId val="1717977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solidFill>
            <a:schemeClr val="tx1"/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17968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518986231185441"/>
          <c:y val="0.88067749202195"/>
          <c:w val="0.27747174165512328"/>
          <c:h val="7.9992259212510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tx1"/>
    </a:solidFill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5137016068018"/>
          <c:y val="8.3467576023714504E-2"/>
          <c:w val="0.8646182169048503"/>
          <c:h val="0.683570925373540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Campania</c:v>
                </c:pt>
              </c:strCache>
            </c:strRef>
          </c:tx>
          <c:spPr>
            <a:solidFill>
              <a:srgbClr val="E70BD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Foglio1!$A$2:$A$5</c:f>
              <c:strCache>
                <c:ptCount val="3"/>
                <c:pt idx="0">
                  <c:v>totale</c:v>
                </c:pt>
                <c:pt idx="1">
                  <c:v>medici e odontoiatri</c:v>
                </c:pt>
                <c:pt idx="2">
                  <c:v>infermieri</c:v>
                </c:pt>
              </c:strCache>
              <c:extLst/>
            </c:strRef>
          </c:cat>
          <c:val>
            <c:numRef>
              <c:f>Foglio1!$B$2:$B$5</c:f>
              <c:numCache>
                <c:formatCode>General</c:formatCode>
                <c:ptCount val="3"/>
                <c:pt idx="0">
                  <c:v>41202</c:v>
                </c:pt>
                <c:pt idx="1">
                  <c:v>8869</c:v>
                </c:pt>
                <c:pt idx="2">
                  <c:v>18145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2273-4660-AC8D-C61DF4DFBD5B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Italia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Foglio1!$A$2:$A$5</c:f>
              <c:strCache>
                <c:ptCount val="3"/>
                <c:pt idx="0">
                  <c:v>totale</c:v>
                </c:pt>
                <c:pt idx="1">
                  <c:v>medici e odontoiatri</c:v>
                </c:pt>
                <c:pt idx="2">
                  <c:v>infermieri</c:v>
                </c:pt>
              </c:strCache>
              <c:extLst/>
            </c:strRef>
          </c:cat>
          <c:val>
            <c:numRef>
              <c:f>Foglio1!$C$2:$C$5</c:f>
              <c:numCache>
                <c:formatCode>General</c:formatCode>
                <c:ptCount val="3"/>
                <c:pt idx="0">
                  <c:v>605912</c:v>
                </c:pt>
                <c:pt idx="1">
                  <c:v>100784</c:v>
                </c:pt>
                <c:pt idx="2">
                  <c:v>252014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2273-4660-AC8D-C61DF4DFBD5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17968688"/>
        <c:axId val="1717977008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Foglio1!$D$1</c15:sqref>
                        </c15:formulaRef>
                      </c:ext>
                    </c:extLst>
                    <c:strCache>
                      <c:ptCount val="1"/>
                      <c:pt idx="0">
                        <c:v>Colonna1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it-IT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Foglio1!$A$2:$A$5</c15:sqref>
                        </c15:formulaRef>
                      </c:ext>
                    </c:extLst>
                    <c:strCache>
                      <c:ptCount val="3"/>
                      <c:pt idx="0">
                        <c:v>totale</c:v>
                      </c:pt>
                      <c:pt idx="1">
                        <c:v>medici e odontoiatri</c:v>
                      </c:pt>
                      <c:pt idx="2">
                        <c:v>infermieri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Foglio1!$D$2:$D$5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2273-4660-AC8D-C61DF4DFBD5B}"/>
                  </c:ext>
                </c:extLst>
              </c15:ser>
            </c15:filteredBarSeries>
          </c:ext>
        </c:extLst>
      </c:barChart>
      <c:catAx>
        <c:axId val="1717968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17977008"/>
        <c:crosses val="autoZero"/>
        <c:auto val="1"/>
        <c:lblAlgn val="ctr"/>
        <c:lblOffset val="100"/>
        <c:noMultiLvlLbl val="0"/>
      </c:catAx>
      <c:valAx>
        <c:axId val="1717977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solidFill>
            <a:schemeClr val="tx1"/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17968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19709843115481"/>
          <c:y val="0.88852956878805667"/>
          <c:w val="0.27747174165512328"/>
          <c:h val="7.9992259212510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tx1"/>
    </a:solidFill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433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826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88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9798E-90C4-48E6-B39B-37FF65347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100" y="1079500"/>
            <a:ext cx="7797799" cy="2138400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D95C8C-0A7F-40D9-A690-3D5898EFF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8350" y="4113213"/>
            <a:ext cx="5575300" cy="1655762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322F3-E47A-4D6E-96A8-AB5C73BA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4/26/2021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BF5CE-9E66-4FD5-949F-34E11607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DAB7A-4032-416A-B04E-1F4878912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1C0CAB-6A03-4C6A-9FAA-219847753628}"/>
              </a:ext>
            </a:extLst>
          </p:cNvPr>
          <p:cNvCxnSpPr>
            <a:cxnSpLocks/>
          </p:cNvCxnSpPr>
          <p:nvPr/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82E0B2-AA9C-441C-A08E-A9DF9CF12116}"/>
              </a:ext>
            </a:extLst>
          </p:cNvPr>
          <p:cNvGrpSpPr/>
          <p:nvPr/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</a:extLst>
            </p:cNvPr>
            <p:cNvSpPr/>
            <p:nvPr/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</a:extLst>
            </p:cNvPr>
            <p:cNvGrpSpPr/>
            <p:nvPr/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</a:extLst>
              </p:cNvPr>
              <p:cNvSpPr/>
              <p:nvPr/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51718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A217A-A229-4751-8D09-0CAD914F6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DEA33-60C3-4B28-B3EF-E93D6D46A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D3B28-C66B-4279-AB67-2BC1D0123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8FF39-A0DA-4F77-9297-B83C86B5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7D65A-9D4E-42F6-A8BF-1EEAFB180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105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017BB-B242-4CC6-887C-83E08CE2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2252663"/>
            <a:ext cx="4457700" cy="2349500"/>
          </a:xfrm>
        </p:spPr>
        <p:txBody>
          <a:bodyPr anchor="ctr" anchorCtr="0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95823-EA83-493F-8FEC-C72B5B9CF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4800" y="2252664"/>
            <a:ext cx="4451348" cy="2349500"/>
          </a:xfrm>
        </p:spPr>
        <p:txBody>
          <a:bodyPr anchor="ctr" anchorCtr="0"/>
          <a:lstStyle>
            <a:lvl1pPr marL="0" indent="0">
              <a:buNone/>
              <a:defRPr sz="2400" i="1">
                <a:solidFill>
                  <a:schemeClr val="tx1">
                    <a:alpha val="7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08E54-36BB-4AB4-BE1F-5FA8207BE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53A6A-C55A-40A1-A3BB-DB417047F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6E656-7AC0-4BD3-AFE5-4B5122E2F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ABE19D-0B51-4388-93D1-0CD6B767115D}"/>
              </a:ext>
            </a:extLst>
          </p:cNvPr>
          <p:cNvGrpSpPr/>
          <p:nvPr/>
        </p:nvGrpSpPr>
        <p:grpSpPr>
          <a:xfrm>
            <a:off x="999771" y="932104"/>
            <a:ext cx="913428" cy="1032464"/>
            <a:chOff x="999771" y="932104"/>
            <a:chExt cx="913428" cy="103246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6226ED6-7133-4222-9552-0EA4B1B3C9FB}"/>
                </a:ext>
              </a:extLst>
            </p:cNvPr>
            <p:cNvGrpSpPr/>
            <p:nvPr/>
          </p:nvGrpSpPr>
          <p:grpSpPr>
            <a:xfrm rot="8100000" flipV="1">
              <a:off x="1047457" y="1290386"/>
              <a:ext cx="865742" cy="628383"/>
              <a:chOff x="558167" y="958515"/>
              <a:chExt cx="865742" cy="628383"/>
            </a:xfrm>
            <a:solidFill>
              <a:schemeClr val="accent3"/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E810E40-D42F-4034-93BA-54446465D20B}"/>
                  </a:ext>
                </a:extLst>
              </p:cNvPr>
              <p:cNvSpPr/>
              <p:nvPr/>
            </p:nvSpPr>
            <p:spPr>
              <a:xfrm rot="8100000" flipH="1">
                <a:off x="558167" y="1122160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0F6BFC2-CA89-42B8-8A5A-E9F26BA87FBB}"/>
                  </a:ext>
                </a:extLst>
              </p:cNvPr>
              <p:cNvSpPr/>
              <p:nvPr/>
            </p:nvSpPr>
            <p:spPr>
              <a:xfrm rot="5400000" flipH="1">
                <a:off x="959170" y="95851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CA36485-DC1D-48C9-91B2-425DBC66D471}"/>
                </a:ext>
              </a:extLst>
            </p:cNvPr>
            <p:cNvGrpSpPr/>
            <p:nvPr/>
          </p:nvGrpSpPr>
          <p:grpSpPr>
            <a:xfrm rot="10800000" flipH="1" flipV="1">
              <a:off x="999771" y="932104"/>
              <a:ext cx="864005" cy="1032464"/>
              <a:chOff x="2207971" y="2384401"/>
              <a:chExt cx="864005" cy="1032464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ACF276E-196C-4923-B7D1-48A8E6A1669C}"/>
                  </a:ext>
                </a:extLst>
              </p:cNvPr>
              <p:cNvSpPr/>
              <p:nvPr/>
            </p:nvSpPr>
            <p:spPr>
              <a:xfrm rot="13500000">
                <a:off x="2207971" y="285630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FFE3686C-DFF6-4995-81B8-FA38F5BB0401}"/>
                  </a:ext>
                </a:extLst>
              </p:cNvPr>
              <p:cNvSpPr/>
              <p:nvPr/>
            </p:nvSpPr>
            <p:spPr>
              <a:xfrm rot="10800000">
                <a:off x="2607238" y="2688467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DCBF653-CCB9-47B2-9DD9-68847A45D82D}"/>
                  </a:ext>
                </a:extLst>
              </p:cNvPr>
              <p:cNvGrpSpPr/>
              <p:nvPr/>
            </p:nvGrpSpPr>
            <p:grpSpPr>
              <a:xfrm>
                <a:off x="2440769" y="2384401"/>
                <a:ext cx="313009" cy="1032464"/>
                <a:chOff x="2440769" y="2384401"/>
                <a:chExt cx="313009" cy="1032464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7F081A1F-C7C9-4907-AAED-B4E9B64973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>
                  <a:off x="2440769" y="2516865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34F8F89A-0719-4D9A-8379-9EEBD72010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8100000" flipH="1">
                  <a:off x="2753778" y="2384401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7AA5779-FF0F-4ACF-A56C-710A4CDEC8A3}"/>
              </a:ext>
            </a:extLst>
          </p:cNvPr>
          <p:cNvGrpSpPr/>
          <p:nvPr/>
        </p:nvGrpSpPr>
        <p:grpSpPr>
          <a:xfrm>
            <a:off x="1437136" y="649304"/>
            <a:ext cx="388541" cy="388541"/>
            <a:chOff x="5752675" y="5440856"/>
            <a:chExt cx="388541" cy="38854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F0ADB13-4626-4F84-B513-0B58E65C248E}"/>
                </a:ext>
              </a:extLst>
            </p:cNvPr>
            <p:cNvSpPr/>
            <p:nvPr/>
          </p:nvSpPr>
          <p:spPr>
            <a:xfrm rot="10800000">
              <a:off x="5800801" y="5488982"/>
              <a:ext cx="340415" cy="34041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F46BC46-AD78-4932-95BA-D3009154CA7A}"/>
                </a:ext>
              </a:extLst>
            </p:cNvPr>
            <p:cNvSpPr/>
            <p:nvPr/>
          </p:nvSpPr>
          <p:spPr>
            <a:xfrm>
              <a:off x="5752675" y="5440856"/>
              <a:ext cx="340415" cy="34041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38118F0-6EA8-4901-9161-9101C6DDD97E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897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D013D-A80D-4455-B886-0C344829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9D3AB-20B9-4D90-8106-506F4436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585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9DF39-257F-4C10-A7B4-1AA1C66F2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600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57E5E-B324-4633-AB65-4A53498B9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2A16D-8423-4C91-B839-F9538025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AD46B-C875-4F91-8991-4A4E5D768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20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170C3-74D3-4445-A879-4F7CF42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</p:spPr>
        <p:txBody>
          <a:bodyPr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64494-3C1C-49FE-ADB2-6F41CEEA8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EE19A6-8340-43A4-9B30-A27DEB9E2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9500" y="2525561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9D4B31-0090-483A-BF84-CEA2B22D51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495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8DB9E9-0BD8-4F85-9342-5C5BA0D35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4950" y="2525560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E3D3E-6168-45C3-BAB4-04FFFB9835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8F8D02-7CCF-4321-847A-CD553E52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966368-2A9A-4617-A2A9-E4E9ACD0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6164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0855A-C7D7-455F-BD47-AB4221DD0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79500"/>
            <a:ext cx="10026650" cy="468947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29F6FD-C2F8-4688-B52A-ED76F48B8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358F0F-237C-4F8E-A5A7-48269F700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3629E-70C3-44A4-A268-2194CD42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51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0232D4-EC56-49D3-B967-D972B5E5E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2C3171-136A-405F-B1CF-C0DAFAA21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23E7E-BA29-40D2-BE24-10E7F7050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728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607EF-706F-47DD-B487-7C3E4ED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607" y="1011238"/>
            <a:ext cx="3906000" cy="12924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98442-7D9F-4D62-866B-FBA382F0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200" y="955230"/>
            <a:ext cx="5583193" cy="4813745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4800"/>
            </a:lvl1pPr>
            <a:lvl2pPr marL="0">
              <a:lnSpc>
                <a:spcPct val="100000"/>
              </a:lnSpc>
              <a:defRPr sz="4800"/>
            </a:lvl2pPr>
            <a:lvl3pPr marL="0" indent="0">
              <a:buNone/>
              <a:defRPr sz="2000"/>
            </a:lvl3pPr>
            <a:lvl4pPr marL="0">
              <a:defRPr sz="2000"/>
            </a:lvl4pPr>
            <a:lvl5pPr marL="360000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D1DB7-AC43-460E-B3C5-9F8B37D1B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499" y="2664000"/>
            <a:ext cx="3905999" cy="3106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C5DE9-6995-4F6E-AF64-6CE9A677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BC655-2B4D-48CA-90B9-740400332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4A7E0-1D83-4CE0-9FFE-3EEE2B3C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2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243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F7F85-950A-4BED-AE31-5C85DE4FA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1011238"/>
            <a:ext cx="3905250" cy="1292662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13A008-3741-4305-8A06-C0D8404A3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31813"/>
            <a:ext cx="6113812" cy="57848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2ADC63-3365-4920-AF26-600F4D2EA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500" y="2663825"/>
            <a:ext cx="3905250" cy="31051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161BE-EF8B-4F4D-8197-61442EBC4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37897-BFE5-414E-9334-53116988D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BF024-9A20-4B80-976D-420DCCD1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5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B794F-0C7D-47A6-A355-9B54F3A08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18BEFC-5F95-43C3-A662-CF24426CB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500" y="1790700"/>
            <a:ext cx="10026650" cy="3978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20A41-C226-41AB-8766-C9BF3E9BF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795E9-017B-4505-810D-A5F553A56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A1BD-3429-4C11-B230-8AD083EC3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95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11CA2-18BF-408B-A40C-B43A0A7B80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899079" y="1079500"/>
            <a:ext cx="1292662" cy="4689476"/>
          </a:xfrm>
        </p:spPr>
        <p:txBody>
          <a:bodyPr vert="eaVer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424B6-12FC-41A1-AF7C-7E3931D97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499" y="1079500"/>
            <a:ext cx="8495943" cy="46894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CF957-F921-48CF-97FE-91190C1AE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3F49D-6E0C-47F7-BAAD-A427913DC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8A122-F390-46CF-BECF-3AE05CA58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808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6" y="1104900"/>
            <a:ext cx="8376514" cy="312050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85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April 26,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567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/>
          <a:lstStyle/>
          <a:p>
            <a:fld id="{5D340FED-6E95-4177-A7EF-CD303B9E611D}" type="datetime4">
              <a:rPr lang="en-US" smtClean="0"/>
              <a:t>April 26,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015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1709738"/>
            <a:ext cx="9087774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2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April 26,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914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78" y="1825624"/>
            <a:ext cx="4473622" cy="4460875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02920">
              <a:defRPr/>
            </a:lvl3pPr>
            <a:lvl4pPr marL="548640" indent="0">
              <a:buFontTx/>
              <a:buNone/>
              <a:defRPr/>
            </a:lvl4pPr>
            <a:lvl5pPr marL="7315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0" y="1825624"/>
            <a:ext cx="5016943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April 26, 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4823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1835219"/>
            <a:ext cx="44529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2" y="2717801"/>
            <a:ext cx="4452938" cy="3559452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0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0" y="2717800"/>
            <a:ext cx="5016943" cy="3559453"/>
          </a:xfrm>
        </p:spPr>
        <p:txBody>
          <a:bodyPr/>
          <a:lstStyle>
            <a:lvl2pPr marL="457200" indent="0"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April 26, 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5294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April 26,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97598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April 26, 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062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821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37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08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April 26,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2978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457199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38" y="2386013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April 26,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312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April 26,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42895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464025"/>
            <a:ext cx="2161540" cy="58002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023"/>
            <a:ext cx="7886700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April 26,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46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45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877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518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271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759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22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NUL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customXml" Target="../ink/ink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563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700152-D18D-4405-8FB2-5985831B5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E92E1-0C4A-474E-8E29-8DB404101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790700"/>
            <a:ext cx="10026650" cy="39782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2E245-B48B-4526-8D2D-9475E64B0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4F0E216-BA48-4F04-AC4F-645AA0DD6AC6}" type="datetimeFigureOut">
              <a:rPr lang="en-US" smtClean="0"/>
              <a:pPr/>
              <a:t>4/26/2021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0FE5C-A494-40F2-A357-786AFFA63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86A1-EDE2-44D9-A671-F708A6F88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3168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4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25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April 26, 2021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‹N›</a:t>
            </a:fld>
            <a:endParaRPr lang="en-US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80773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kern="1200" cap="all" spc="60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7432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8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605790" indent="-28575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630936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82296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gione.campania.it/regione/it/la-tua-campania/campagna-vaccini/campagna-vaccini" TargetMode="External"/><Relationship Id="rId2" Type="http://schemas.openxmlformats.org/officeDocument/2006/relationships/hyperlink" Target="https://www.governo.it/it/cscovid19/report-vaccini/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ansa.it/campania/notizie/2021/03/20/covid-campania-incidenza-al-1049-28-nuove-vittime_24541eba-5d9e-4d9f-841a-bc71fa3e0294.html" TargetMode="External"/><Relationship Id="rId5" Type="http://schemas.openxmlformats.org/officeDocument/2006/relationships/hyperlink" Target="http://www.aiopcampania.it/chisiamo.asp" TargetMode="External"/><Relationship Id="rId4" Type="http://schemas.openxmlformats.org/officeDocument/2006/relationships/hyperlink" Target="https://www.istat.it/it/files/2020/05/15_Campania_Scheda_DEF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5DBD85D-E09C-48EC-8BB6-F804B13EC6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55"/>
          <a:stretch/>
        </p:blipFill>
        <p:spPr>
          <a:xfrm>
            <a:off x="21" y="0"/>
            <a:ext cx="12191979" cy="6857989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9752D771-2D72-4B2C-B816-121D10C38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3232" y="727064"/>
            <a:ext cx="3898347" cy="4256103"/>
          </a:xfrm>
          <a:custGeom>
            <a:avLst/>
            <a:gdLst>
              <a:gd name="connsiteX0" fmla="*/ 3898347 w 3898347"/>
              <a:gd name="connsiteY0" fmla="*/ 0 h 4299085"/>
              <a:gd name="connsiteX1" fmla="*/ 3898347 w 3898347"/>
              <a:gd name="connsiteY1" fmla="*/ 3834445 h 4299085"/>
              <a:gd name="connsiteX2" fmla="*/ 3892314 w 3898347"/>
              <a:gd name="connsiteY2" fmla="*/ 3832951 h 4299085"/>
              <a:gd name="connsiteX3" fmla="*/ 3851953 w 3898347"/>
              <a:gd name="connsiteY3" fmla="*/ 3802983 h 4299085"/>
              <a:gd name="connsiteX4" fmla="*/ 3836418 w 3898347"/>
              <a:gd name="connsiteY4" fmla="*/ 3811513 h 4299085"/>
              <a:gd name="connsiteX5" fmla="*/ 3833758 w 3898347"/>
              <a:gd name="connsiteY5" fmla="*/ 3813341 h 4299085"/>
              <a:gd name="connsiteX6" fmla="*/ 3822673 w 3898347"/>
              <a:gd name="connsiteY6" fmla="*/ 3812913 h 4299085"/>
              <a:gd name="connsiteX7" fmla="*/ 3820104 w 3898347"/>
              <a:gd name="connsiteY7" fmla="*/ 3822466 h 4299085"/>
              <a:gd name="connsiteX8" fmla="*/ 3803816 w 3898347"/>
              <a:gd name="connsiteY8" fmla="*/ 3828757 h 4299085"/>
              <a:gd name="connsiteX9" fmla="*/ 3783259 w 3898347"/>
              <a:gd name="connsiteY9" fmla="*/ 3825276 h 4299085"/>
              <a:gd name="connsiteX10" fmla="*/ 3729936 w 3898347"/>
              <a:gd name="connsiteY10" fmla="*/ 3815386 h 4299085"/>
              <a:gd name="connsiteX11" fmla="*/ 3726018 w 3898347"/>
              <a:gd name="connsiteY11" fmla="*/ 3815100 h 4299085"/>
              <a:gd name="connsiteX12" fmla="*/ 3725413 w 3898347"/>
              <a:gd name="connsiteY12" fmla="*/ 3814615 h 4299085"/>
              <a:gd name="connsiteX13" fmla="*/ 3713801 w 3898347"/>
              <a:gd name="connsiteY13" fmla="*/ 3811018 h 4299085"/>
              <a:gd name="connsiteX14" fmla="*/ 3709087 w 3898347"/>
              <a:gd name="connsiteY14" fmla="*/ 3813195 h 4299085"/>
              <a:gd name="connsiteX15" fmla="*/ 3698038 w 3898347"/>
              <a:gd name="connsiteY15" fmla="*/ 3806182 h 4299085"/>
              <a:gd name="connsiteX16" fmla="*/ 3662227 w 3898347"/>
              <a:gd name="connsiteY16" fmla="*/ 3807761 h 4299085"/>
              <a:gd name="connsiteX17" fmla="*/ 3659872 w 3898347"/>
              <a:gd name="connsiteY17" fmla="*/ 3805524 h 4299085"/>
              <a:gd name="connsiteX18" fmla="*/ 3643454 w 3898347"/>
              <a:gd name="connsiteY18" fmla="*/ 3794831 h 4299085"/>
              <a:gd name="connsiteX19" fmla="*/ 3624789 w 3898347"/>
              <a:gd name="connsiteY19" fmla="*/ 3803185 h 4299085"/>
              <a:gd name="connsiteX20" fmla="*/ 3602327 w 3898347"/>
              <a:gd name="connsiteY20" fmla="*/ 3794616 h 4299085"/>
              <a:gd name="connsiteX21" fmla="*/ 3596645 w 3898347"/>
              <a:gd name="connsiteY21" fmla="*/ 3797108 h 4299085"/>
              <a:gd name="connsiteX22" fmla="*/ 3574144 w 3898347"/>
              <a:gd name="connsiteY22" fmla="*/ 3795108 h 4299085"/>
              <a:gd name="connsiteX23" fmla="*/ 3562310 w 3898347"/>
              <a:gd name="connsiteY23" fmla="*/ 3787534 h 4299085"/>
              <a:gd name="connsiteX24" fmla="*/ 3551635 w 3898347"/>
              <a:gd name="connsiteY24" fmla="*/ 3797705 h 4299085"/>
              <a:gd name="connsiteX25" fmla="*/ 3550175 w 3898347"/>
              <a:gd name="connsiteY25" fmla="*/ 3803199 h 4299085"/>
              <a:gd name="connsiteX26" fmla="*/ 3542668 w 3898347"/>
              <a:gd name="connsiteY26" fmla="*/ 3803283 h 4299085"/>
              <a:gd name="connsiteX27" fmla="*/ 3533033 w 3898347"/>
              <a:gd name="connsiteY27" fmla="*/ 3799071 h 4299085"/>
              <a:gd name="connsiteX28" fmla="*/ 3521726 w 3898347"/>
              <a:gd name="connsiteY28" fmla="*/ 3804691 h 4299085"/>
              <a:gd name="connsiteX29" fmla="*/ 3520080 w 3898347"/>
              <a:gd name="connsiteY29" fmla="*/ 3805210 h 4299085"/>
              <a:gd name="connsiteX30" fmla="*/ 3508491 w 3898347"/>
              <a:gd name="connsiteY30" fmla="*/ 3797398 h 4299085"/>
              <a:gd name="connsiteX31" fmla="*/ 3503787 w 3898347"/>
              <a:gd name="connsiteY31" fmla="*/ 3797787 h 4299085"/>
              <a:gd name="connsiteX32" fmla="*/ 3492165 w 3898347"/>
              <a:gd name="connsiteY32" fmla="*/ 3799887 h 4299085"/>
              <a:gd name="connsiteX33" fmla="*/ 3472233 w 3898347"/>
              <a:gd name="connsiteY33" fmla="*/ 3805682 h 4299085"/>
              <a:gd name="connsiteX34" fmla="*/ 3465921 w 3898347"/>
              <a:gd name="connsiteY34" fmla="*/ 3805814 h 4299085"/>
              <a:gd name="connsiteX35" fmla="*/ 3455541 w 3898347"/>
              <a:gd name="connsiteY35" fmla="*/ 3815505 h 4299085"/>
              <a:gd name="connsiteX36" fmla="*/ 3429027 w 3898347"/>
              <a:gd name="connsiteY36" fmla="*/ 3816906 h 4299085"/>
              <a:gd name="connsiteX37" fmla="*/ 3369507 w 3898347"/>
              <a:gd name="connsiteY37" fmla="*/ 3825563 h 4299085"/>
              <a:gd name="connsiteX38" fmla="*/ 3324491 w 3898347"/>
              <a:gd name="connsiteY38" fmla="*/ 3832006 h 4299085"/>
              <a:gd name="connsiteX39" fmla="*/ 3244235 w 3898347"/>
              <a:gd name="connsiteY39" fmla="*/ 3834376 h 4299085"/>
              <a:gd name="connsiteX40" fmla="*/ 3226507 w 3898347"/>
              <a:gd name="connsiteY40" fmla="*/ 3820131 h 4299085"/>
              <a:gd name="connsiteX41" fmla="*/ 3191688 w 3898347"/>
              <a:gd name="connsiteY41" fmla="*/ 3837359 h 4299085"/>
              <a:gd name="connsiteX42" fmla="*/ 3185553 w 3898347"/>
              <a:gd name="connsiteY42" fmla="*/ 3859030 h 4299085"/>
              <a:gd name="connsiteX43" fmla="*/ 3137926 w 3898347"/>
              <a:gd name="connsiteY43" fmla="*/ 3867782 h 4299085"/>
              <a:gd name="connsiteX44" fmla="*/ 3090188 w 3898347"/>
              <a:gd name="connsiteY44" fmla="*/ 3855036 h 4299085"/>
              <a:gd name="connsiteX45" fmla="*/ 3031422 w 3898347"/>
              <a:gd name="connsiteY45" fmla="*/ 3858298 h 4299085"/>
              <a:gd name="connsiteX46" fmla="*/ 2996288 w 3898347"/>
              <a:gd name="connsiteY46" fmla="*/ 3860020 h 4299085"/>
              <a:gd name="connsiteX47" fmla="*/ 2901661 w 3898347"/>
              <a:gd name="connsiteY47" fmla="*/ 3882243 h 4299085"/>
              <a:gd name="connsiteX48" fmla="*/ 2782141 w 3898347"/>
              <a:gd name="connsiteY48" fmla="*/ 3932983 h 4299085"/>
              <a:gd name="connsiteX49" fmla="*/ 2749597 w 3898347"/>
              <a:gd name="connsiteY49" fmla="*/ 3956746 h 4299085"/>
              <a:gd name="connsiteX50" fmla="*/ 2730493 w 3898347"/>
              <a:gd name="connsiteY50" fmla="*/ 3955236 h 4299085"/>
              <a:gd name="connsiteX51" fmla="*/ 2707507 w 3898347"/>
              <a:gd name="connsiteY51" fmla="*/ 3947771 h 4299085"/>
              <a:gd name="connsiteX52" fmla="*/ 2701937 w 3898347"/>
              <a:gd name="connsiteY52" fmla="*/ 3950565 h 4299085"/>
              <a:gd name="connsiteX53" fmla="*/ 2679435 w 3898347"/>
              <a:gd name="connsiteY53" fmla="*/ 3949768 h 4299085"/>
              <a:gd name="connsiteX54" fmla="*/ 2667352 w 3898347"/>
              <a:gd name="connsiteY54" fmla="*/ 3942821 h 4299085"/>
              <a:gd name="connsiteX55" fmla="*/ 2657096 w 3898347"/>
              <a:gd name="connsiteY55" fmla="*/ 3953571 h 4299085"/>
              <a:gd name="connsiteX56" fmla="*/ 2655161 w 3898347"/>
              <a:gd name="connsiteY56" fmla="*/ 3962216 h 4299085"/>
              <a:gd name="connsiteX57" fmla="*/ 2638604 w 3898347"/>
              <a:gd name="connsiteY57" fmla="*/ 3955936 h 4299085"/>
              <a:gd name="connsiteX58" fmla="*/ 2626185 w 3898347"/>
              <a:gd name="connsiteY58" fmla="*/ 3962937 h 4299085"/>
              <a:gd name="connsiteX59" fmla="*/ 2614077 w 3898347"/>
              <a:gd name="connsiteY59" fmla="*/ 3955576 h 4299085"/>
              <a:gd name="connsiteX60" fmla="*/ 2609403 w 3898347"/>
              <a:gd name="connsiteY60" fmla="*/ 3956215 h 4299085"/>
              <a:gd name="connsiteX61" fmla="*/ 2597896 w 3898347"/>
              <a:gd name="connsiteY61" fmla="*/ 3958939 h 4299085"/>
              <a:gd name="connsiteX62" fmla="*/ 2578251 w 3898347"/>
              <a:gd name="connsiteY62" fmla="*/ 3965812 h 4299085"/>
              <a:gd name="connsiteX63" fmla="*/ 2571961 w 3898347"/>
              <a:gd name="connsiteY63" fmla="*/ 3966278 h 4299085"/>
              <a:gd name="connsiteX64" fmla="*/ 2559399 w 3898347"/>
              <a:gd name="connsiteY64" fmla="*/ 3979193 h 4299085"/>
              <a:gd name="connsiteX65" fmla="*/ 2533560 w 3898347"/>
              <a:gd name="connsiteY65" fmla="*/ 3988160 h 4299085"/>
              <a:gd name="connsiteX66" fmla="*/ 2515299 w 3898347"/>
              <a:gd name="connsiteY66" fmla="*/ 4016867 h 4299085"/>
              <a:gd name="connsiteX67" fmla="*/ 2513423 w 3898347"/>
              <a:gd name="connsiteY67" fmla="*/ 4018759 h 4299085"/>
              <a:gd name="connsiteX68" fmla="*/ 2482991 w 3898347"/>
              <a:gd name="connsiteY68" fmla="*/ 4012935 h 4299085"/>
              <a:gd name="connsiteX69" fmla="*/ 2446940 w 3898347"/>
              <a:gd name="connsiteY69" fmla="*/ 4021172 h 4299085"/>
              <a:gd name="connsiteX70" fmla="*/ 2404883 w 3898347"/>
              <a:gd name="connsiteY70" fmla="*/ 4024808 h 4299085"/>
              <a:gd name="connsiteX71" fmla="*/ 2373894 w 3898347"/>
              <a:gd name="connsiteY71" fmla="*/ 4023827 h 4299085"/>
              <a:gd name="connsiteX72" fmla="*/ 2297080 w 3898347"/>
              <a:gd name="connsiteY72" fmla="*/ 4040841 h 4299085"/>
              <a:gd name="connsiteX73" fmla="*/ 2170615 w 3898347"/>
              <a:gd name="connsiteY73" fmla="*/ 4077196 h 4299085"/>
              <a:gd name="connsiteX74" fmla="*/ 2143580 w 3898347"/>
              <a:gd name="connsiteY74" fmla="*/ 4083102 h 4299085"/>
              <a:gd name="connsiteX75" fmla="*/ 2119893 w 3898347"/>
              <a:gd name="connsiteY75" fmla="*/ 4080874 h 4299085"/>
              <a:gd name="connsiteX76" fmla="*/ 2114008 w 3898347"/>
              <a:gd name="connsiteY76" fmla="*/ 4073996 h 4299085"/>
              <a:gd name="connsiteX77" fmla="*/ 2099067 w 3898347"/>
              <a:gd name="connsiteY77" fmla="*/ 4076068 h 4299085"/>
              <a:gd name="connsiteX78" fmla="*/ 2095000 w 3898347"/>
              <a:gd name="connsiteY78" fmla="*/ 4075096 h 4299085"/>
              <a:gd name="connsiteX79" fmla="*/ 2071767 w 3898347"/>
              <a:gd name="connsiteY79" fmla="*/ 4071044 h 4299085"/>
              <a:gd name="connsiteX80" fmla="*/ 2024486 w 3898347"/>
              <a:gd name="connsiteY80" fmla="*/ 4100276 h 4299085"/>
              <a:gd name="connsiteX81" fmla="*/ 1964411 w 3898347"/>
              <a:gd name="connsiteY81" fmla="*/ 4105069 h 4299085"/>
              <a:gd name="connsiteX82" fmla="*/ 1739945 w 3898347"/>
              <a:gd name="connsiteY82" fmla="*/ 4171795 h 4299085"/>
              <a:gd name="connsiteX83" fmla="*/ 1610556 w 3898347"/>
              <a:gd name="connsiteY83" fmla="*/ 4167701 h 4299085"/>
              <a:gd name="connsiteX84" fmla="*/ 1553623 w 3898347"/>
              <a:gd name="connsiteY84" fmla="*/ 4236045 h 4299085"/>
              <a:gd name="connsiteX85" fmla="*/ 1548640 w 3898347"/>
              <a:gd name="connsiteY85" fmla="*/ 4238297 h 4299085"/>
              <a:gd name="connsiteX86" fmla="*/ 1530136 w 3898347"/>
              <a:gd name="connsiteY86" fmla="*/ 4227121 h 4299085"/>
              <a:gd name="connsiteX87" fmla="*/ 1508787 w 3898347"/>
              <a:gd name="connsiteY87" fmla="*/ 4234213 h 4299085"/>
              <a:gd name="connsiteX88" fmla="*/ 1488914 w 3898347"/>
              <a:gd name="connsiteY88" fmla="*/ 4241772 h 4299085"/>
              <a:gd name="connsiteX89" fmla="*/ 1488999 w 3898347"/>
              <a:gd name="connsiteY89" fmla="*/ 4251186 h 4299085"/>
              <a:gd name="connsiteX90" fmla="*/ 1475364 w 3898347"/>
              <a:gd name="connsiteY90" fmla="*/ 4248364 h 4299085"/>
              <a:gd name="connsiteX91" fmla="*/ 1457275 w 3898347"/>
              <a:gd name="connsiteY91" fmla="*/ 4252863 h 4299085"/>
              <a:gd name="connsiteX92" fmla="*/ 1448085 w 3898347"/>
              <a:gd name="connsiteY92" fmla="*/ 4248391 h 4299085"/>
              <a:gd name="connsiteX93" fmla="*/ 1315306 w 3898347"/>
              <a:gd name="connsiteY93" fmla="*/ 4237004 h 4299085"/>
              <a:gd name="connsiteX94" fmla="*/ 1272434 w 3898347"/>
              <a:gd name="connsiteY94" fmla="*/ 4244958 h 4299085"/>
              <a:gd name="connsiteX95" fmla="*/ 1231567 w 3898347"/>
              <a:gd name="connsiteY95" fmla="*/ 4219356 h 4299085"/>
              <a:gd name="connsiteX96" fmla="*/ 1216643 w 3898347"/>
              <a:gd name="connsiteY96" fmla="*/ 4229828 h 4299085"/>
              <a:gd name="connsiteX97" fmla="*/ 1214101 w 3898347"/>
              <a:gd name="connsiteY97" fmla="*/ 4231991 h 4299085"/>
              <a:gd name="connsiteX98" fmla="*/ 1203193 w 3898347"/>
              <a:gd name="connsiteY98" fmla="*/ 4232867 h 4299085"/>
              <a:gd name="connsiteX99" fmla="*/ 1201049 w 3898347"/>
              <a:gd name="connsiteY99" fmla="*/ 4242842 h 4299085"/>
              <a:gd name="connsiteX100" fmla="*/ 1185298 w 3898347"/>
              <a:gd name="connsiteY100" fmla="*/ 4251133 h 4299085"/>
              <a:gd name="connsiteX101" fmla="*/ 1164955 w 3898347"/>
              <a:gd name="connsiteY101" fmla="*/ 4250027 h 4299085"/>
              <a:gd name="connsiteX102" fmla="*/ 1067357 w 3898347"/>
              <a:gd name="connsiteY102" fmla="*/ 4233908 h 4299085"/>
              <a:gd name="connsiteX103" fmla="*/ 1009492 w 3898347"/>
              <a:gd name="connsiteY103" fmla="*/ 4230455 h 4299085"/>
              <a:gd name="connsiteX104" fmla="*/ 988345 w 3898347"/>
              <a:gd name="connsiteY104" fmla="*/ 4238880 h 4299085"/>
              <a:gd name="connsiteX105" fmla="*/ 958251 w 3898347"/>
              <a:gd name="connsiteY105" fmla="*/ 4244100 h 4299085"/>
              <a:gd name="connsiteX106" fmla="*/ 905785 w 3898347"/>
              <a:gd name="connsiteY106" fmla="*/ 4260845 h 4299085"/>
              <a:gd name="connsiteX107" fmla="*/ 834176 w 3898347"/>
              <a:gd name="connsiteY107" fmla="*/ 4270241 h 4299085"/>
              <a:gd name="connsiteX108" fmla="*/ 778474 w 3898347"/>
              <a:gd name="connsiteY108" fmla="*/ 4235526 h 4299085"/>
              <a:gd name="connsiteX109" fmla="*/ 774418 w 3898347"/>
              <a:gd name="connsiteY109" fmla="*/ 4242583 h 4299085"/>
              <a:gd name="connsiteX110" fmla="*/ 737705 w 3898347"/>
              <a:gd name="connsiteY110" fmla="*/ 4238891 h 4299085"/>
              <a:gd name="connsiteX111" fmla="*/ 605027 w 3898347"/>
              <a:gd name="connsiteY111" fmla="*/ 4175863 h 4299085"/>
              <a:gd name="connsiteX112" fmla="*/ 533391 w 3898347"/>
              <a:gd name="connsiteY112" fmla="*/ 4170035 h 4299085"/>
              <a:gd name="connsiteX113" fmla="*/ 508621 w 3898347"/>
              <a:gd name="connsiteY113" fmla="*/ 4176044 h 4299085"/>
              <a:gd name="connsiteX114" fmla="*/ 467082 w 3898347"/>
              <a:gd name="connsiteY114" fmla="*/ 4185616 h 4299085"/>
              <a:gd name="connsiteX115" fmla="*/ 437646 w 3898347"/>
              <a:gd name="connsiteY115" fmla="*/ 4212658 h 4299085"/>
              <a:gd name="connsiteX116" fmla="*/ 402271 w 3898347"/>
              <a:gd name="connsiteY116" fmla="*/ 4212774 h 4299085"/>
              <a:gd name="connsiteX117" fmla="*/ 391968 w 3898347"/>
              <a:gd name="connsiteY117" fmla="*/ 4187073 h 4299085"/>
              <a:gd name="connsiteX118" fmla="*/ 354806 w 3898347"/>
              <a:gd name="connsiteY118" fmla="*/ 4195545 h 4299085"/>
              <a:gd name="connsiteX119" fmla="*/ 298662 w 3898347"/>
              <a:gd name="connsiteY119" fmla="*/ 4211227 h 4299085"/>
              <a:gd name="connsiteX120" fmla="*/ 265740 w 3898347"/>
              <a:gd name="connsiteY120" fmla="*/ 4213623 h 4299085"/>
              <a:gd name="connsiteX121" fmla="*/ 176403 w 3898347"/>
              <a:gd name="connsiteY121" fmla="*/ 4227393 h 4299085"/>
              <a:gd name="connsiteX122" fmla="*/ 87367 w 3898347"/>
              <a:gd name="connsiteY122" fmla="*/ 4246680 h 4299085"/>
              <a:gd name="connsiteX123" fmla="*/ 37148 w 3898347"/>
              <a:gd name="connsiteY123" fmla="*/ 4289154 h 4299085"/>
              <a:gd name="connsiteX124" fmla="*/ 5850 w 3898347"/>
              <a:gd name="connsiteY124" fmla="*/ 4296945 h 4299085"/>
              <a:gd name="connsiteX125" fmla="*/ 0 w 3898347"/>
              <a:gd name="connsiteY125" fmla="*/ 4299085 h 4299085"/>
              <a:gd name="connsiteX126" fmla="*/ 0 w 3898347"/>
              <a:gd name="connsiteY126" fmla="*/ 15850 h 4299085"/>
              <a:gd name="connsiteX0" fmla="*/ 3898347 w 3898347"/>
              <a:gd name="connsiteY0" fmla="*/ 0 h 4299085"/>
              <a:gd name="connsiteX1" fmla="*/ 3898347 w 3898347"/>
              <a:gd name="connsiteY1" fmla="*/ 3834445 h 4299085"/>
              <a:gd name="connsiteX2" fmla="*/ 3892314 w 3898347"/>
              <a:gd name="connsiteY2" fmla="*/ 3832951 h 4299085"/>
              <a:gd name="connsiteX3" fmla="*/ 3851953 w 3898347"/>
              <a:gd name="connsiteY3" fmla="*/ 3802983 h 4299085"/>
              <a:gd name="connsiteX4" fmla="*/ 3836418 w 3898347"/>
              <a:gd name="connsiteY4" fmla="*/ 3811513 h 4299085"/>
              <a:gd name="connsiteX5" fmla="*/ 3833758 w 3898347"/>
              <a:gd name="connsiteY5" fmla="*/ 3813341 h 4299085"/>
              <a:gd name="connsiteX6" fmla="*/ 3822673 w 3898347"/>
              <a:gd name="connsiteY6" fmla="*/ 3812913 h 4299085"/>
              <a:gd name="connsiteX7" fmla="*/ 3820104 w 3898347"/>
              <a:gd name="connsiteY7" fmla="*/ 3822466 h 4299085"/>
              <a:gd name="connsiteX8" fmla="*/ 3803816 w 3898347"/>
              <a:gd name="connsiteY8" fmla="*/ 3828757 h 4299085"/>
              <a:gd name="connsiteX9" fmla="*/ 3783259 w 3898347"/>
              <a:gd name="connsiteY9" fmla="*/ 3825276 h 4299085"/>
              <a:gd name="connsiteX10" fmla="*/ 3729936 w 3898347"/>
              <a:gd name="connsiteY10" fmla="*/ 3815386 h 4299085"/>
              <a:gd name="connsiteX11" fmla="*/ 3726018 w 3898347"/>
              <a:gd name="connsiteY11" fmla="*/ 3815100 h 4299085"/>
              <a:gd name="connsiteX12" fmla="*/ 3725413 w 3898347"/>
              <a:gd name="connsiteY12" fmla="*/ 3814615 h 4299085"/>
              <a:gd name="connsiteX13" fmla="*/ 3713801 w 3898347"/>
              <a:gd name="connsiteY13" fmla="*/ 3811018 h 4299085"/>
              <a:gd name="connsiteX14" fmla="*/ 3709087 w 3898347"/>
              <a:gd name="connsiteY14" fmla="*/ 3813195 h 4299085"/>
              <a:gd name="connsiteX15" fmla="*/ 3698038 w 3898347"/>
              <a:gd name="connsiteY15" fmla="*/ 3806182 h 4299085"/>
              <a:gd name="connsiteX16" fmla="*/ 3662227 w 3898347"/>
              <a:gd name="connsiteY16" fmla="*/ 3807761 h 4299085"/>
              <a:gd name="connsiteX17" fmla="*/ 3659872 w 3898347"/>
              <a:gd name="connsiteY17" fmla="*/ 3805524 h 4299085"/>
              <a:gd name="connsiteX18" fmla="*/ 3643454 w 3898347"/>
              <a:gd name="connsiteY18" fmla="*/ 3794831 h 4299085"/>
              <a:gd name="connsiteX19" fmla="*/ 3624789 w 3898347"/>
              <a:gd name="connsiteY19" fmla="*/ 3803185 h 4299085"/>
              <a:gd name="connsiteX20" fmla="*/ 3602327 w 3898347"/>
              <a:gd name="connsiteY20" fmla="*/ 3794616 h 4299085"/>
              <a:gd name="connsiteX21" fmla="*/ 3596645 w 3898347"/>
              <a:gd name="connsiteY21" fmla="*/ 3797108 h 4299085"/>
              <a:gd name="connsiteX22" fmla="*/ 3574144 w 3898347"/>
              <a:gd name="connsiteY22" fmla="*/ 3795108 h 4299085"/>
              <a:gd name="connsiteX23" fmla="*/ 3562310 w 3898347"/>
              <a:gd name="connsiteY23" fmla="*/ 3787534 h 4299085"/>
              <a:gd name="connsiteX24" fmla="*/ 3551635 w 3898347"/>
              <a:gd name="connsiteY24" fmla="*/ 3797705 h 4299085"/>
              <a:gd name="connsiteX25" fmla="*/ 3550175 w 3898347"/>
              <a:gd name="connsiteY25" fmla="*/ 3803199 h 4299085"/>
              <a:gd name="connsiteX26" fmla="*/ 3542668 w 3898347"/>
              <a:gd name="connsiteY26" fmla="*/ 3803283 h 4299085"/>
              <a:gd name="connsiteX27" fmla="*/ 3533033 w 3898347"/>
              <a:gd name="connsiteY27" fmla="*/ 3799071 h 4299085"/>
              <a:gd name="connsiteX28" fmla="*/ 3521726 w 3898347"/>
              <a:gd name="connsiteY28" fmla="*/ 3804691 h 4299085"/>
              <a:gd name="connsiteX29" fmla="*/ 3520080 w 3898347"/>
              <a:gd name="connsiteY29" fmla="*/ 3805210 h 4299085"/>
              <a:gd name="connsiteX30" fmla="*/ 3508491 w 3898347"/>
              <a:gd name="connsiteY30" fmla="*/ 3797398 h 4299085"/>
              <a:gd name="connsiteX31" fmla="*/ 3503787 w 3898347"/>
              <a:gd name="connsiteY31" fmla="*/ 3797787 h 4299085"/>
              <a:gd name="connsiteX32" fmla="*/ 3492165 w 3898347"/>
              <a:gd name="connsiteY32" fmla="*/ 3799887 h 4299085"/>
              <a:gd name="connsiteX33" fmla="*/ 3472233 w 3898347"/>
              <a:gd name="connsiteY33" fmla="*/ 3805682 h 4299085"/>
              <a:gd name="connsiteX34" fmla="*/ 3465921 w 3898347"/>
              <a:gd name="connsiteY34" fmla="*/ 3805814 h 4299085"/>
              <a:gd name="connsiteX35" fmla="*/ 3455541 w 3898347"/>
              <a:gd name="connsiteY35" fmla="*/ 3815505 h 4299085"/>
              <a:gd name="connsiteX36" fmla="*/ 3429027 w 3898347"/>
              <a:gd name="connsiteY36" fmla="*/ 3816906 h 4299085"/>
              <a:gd name="connsiteX37" fmla="*/ 3369507 w 3898347"/>
              <a:gd name="connsiteY37" fmla="*/ 3825563 h 4299085"/>
              <a:gd name="connsiteX38" fmla="*/ 3324491 w 3898347"/>
              <a:gd name="connsiteY38" fmla="*/ 3832006 h 4299085"/>
              <a:gd name="connsiteX39" fmla="*/ 3244235 w 3898347"/>
              <a:gd name="connsiteY39" fmla="*/ 3834376 h 4299085"/>
              <a:gd name="connsiteX40" fmla="*/ 3226507 w 3898347"/>
              <a:gd name="connsiteY40" fmla="*/ 3820131 h 4299085"/>
              <a:gd name="connsiteX41" fmla="*/ 3191688 w 3898347"/>
              <a:gd name="connsiteY41" fmla="*/ 3837359 h 4299085"/>
              <a:gd name="connsiteX42" fmla="*/ 3185553 w 3898347"/>
              <a:gd name="connsiteY42" fmla="*/ 3859030 h 4299085"/>
              <a:gd name="connsiteX43" fmla="*/ 3137926 w 3898347"/>
              <a:gd name="connsiteY43" fmla="*/ 3867782 h 4299085"/>
              <a:gd name="connsiteX44" fmla="*/ 3090188 w 3898347"/>
              <a:gd name="connsiteY44" fmla="*/ 3855036 h 4299085"/>
              <a:gd name="connsiteX45" fmla="*/ 3031422 w 3898347"/>
              <a:gd name="connsiteY45" fmla="*/ 3858298 h 4299085"/>
              <a:gd name="connsiteX46" fmla="*/ 2996288 w 3898347"/>
              <a:gd name="connsiteY46" fmla="*/ 3860020 h 4299085"/>
              <a:gd name="connsiteX47" fmla="*/ 2901661 w 3898347"/>
              <a:gd name="connsiteY47" fmla="*/ 3882243 h 4299085"/>
              <a:gd name="connsiteX48" fmla="*/ 2782141 w 3898347"/>
              <a:gd name="connsiteY48" fmla="*/ 3932983 h 4299085"/>
              <a:gd name="connsiteX49" fmla="*/ 2749597 w 3898347"/>
              <a:gd name="connsiteY49" fmla="*/ 3956746 h 4299085"/>
              <a:gd name="connsiteX50" fmla="*/ 2730493 w 3898347"/>
              <a:gd name="connsiteY50" fmla="*/ 3955236 h 4299085"/>
              <a:gd name="connsiteX51" fmla="*/ 2707507 w 3898347"/>
              <a:gd name="connsiteY51" fmla="*/ 3947771 h 4299085"/>
              <a:gd name="connsiteX52" fmla="*/ 2701937 w 3898347"/>
              <a:gd name="connsiteY52" fmla="*/ 3950565 h 4299085"/>
              <a:gd name="connsiteX53" fmla="*/ 2679435 w 3898347"/>
              <a:gd name="connsiteY53" fmla="*/ 3949768 h 4299085"/>
              <a:gd name="connsiteX54" fmla="*/ 2667352 w 3898347"/>
              <a:gd name="connsiteY54" fmla="*/ 3942821 h 4299085"/>
              <a:gd name="connsiteX55" fmla="*/ 2657096 w 3898347"/>
              <a:gd name="connsiteY55" fmla="*/ 3953571 h 4299085"/>
              <a:gd name="connsiteX56" fmla="*/ 2655161 w 3898347"/>
              <a:gd name="connsiteY56" fmla="*/ 3962216 h 4299085"/>
              <a:gd name="connsiteX57" fmla="*/ 2638604 w 3898347"/>
              <a:gd name="connsiteY57" fmla="*/ 3955936 h 4299085"/>
              <a:gd name="connsiteX58" fmla="*/ 2626185 w 3898347"/>
              <a:gd name="connsiteY58" fmla="*/ 3962937 h 4299085"/>
              <a:gd name="connsiteX59" fmla="*/ 2614077 w 3898347"/>
              <a:gd name="connsiteY59" fmla="*/ 3955576 h 4299085"/>
              <a:gd name="connsiteX60" fmla="*/ 2609403 w 3898347"/>
              <a:gd name="connsiteY60" fmla="*/ 3956215 h 4299085"/>
              <a:gd name="connsiteX61" fmla="*/ 2597896 w 3898347"/>
              <a:gd name="connsiteY61" fmla="*/ 3958939 h 4299085"/>
              <a:gd name="connsiteX62" fmla="*/ 2578251 w 3898347"/>
              <a:gd name="connsiteY62" fmla="*/ 3965812 h 4299085"/>
              <a:gd name="connsiteX63" fmla="*/ 2571961 w 3898347"/>
              <a:gd name="connsiteY63" fmla="*/ 3966278 h 4299085"/>
              <a:gd name="connsiteX64" fmla="*/ 2559399 w 3898347"/>
              <a:gd name="connsiteY64" fmla="*/ 3979193 h 4299085"/>
              <a:gd name="connsiteX65" fmla="*/ 2533560 w 3898347"/>
              <a:gd name="connsiteY65" fmla="*/ 3988160 h 4299085"/>
              <a:gd name="connsiteX66" fmla="*/ 2515299 w 3898347"/>
              <a:gd name="connsiteY66" fmla="*/ 4016867 h 4299085"/>
              <a:gd name="connsiteX67" fmla="*/ 2513423 w 3898347"/>
              <a:gd name="connsiteY67" fmla="*/ 4018759 h 4299085"/>
              <a:gd name="connsiteX68" fmla="*/ 2482991 w 3898347"/>
              <a:gd name="connsiteY68" fmla="*/ 4012935 h 4299085"/>
              <a:gd name="connsiteX69" fmla="*/ 2446940 w 3898347"/>
              <a:gd name="connsiteY69" fmla="*/ 4021172 h 4299085"/>
              <a:gd name="connsiteX70" fmla="*/ 2404883 w 3898347"/>
              <a:gd name="connsiteY70" fmla="*/ 4024808 h 4299085"/>
              <a:gd name="connsiteX71" fmla="*/ 2373894 w 3898347"/>
              <a:gd name="connsiteY71" fmla="*/ 4023827 h 4299085"/>
              <a:gd name="connsiteX72" fmla="*/ 2297080 w 3898347"/>
              <a:gd name="connsiteY72" fmla="*/ 4040841 h 4299085"/>
              <a:gd name="connsiteX73" fmla="*/ 2170615 w 3898347"/>
              <a:gd name="connsiteY73" fmla="*/ 4077196 h 4299085"/>
              <a:gd name="connsiteX74" fmla="*/ 2143580 w 3898347"/>
              <a:gd name="connsiteY74" fmla="*/ 4083102 h 4299085"/>
              <a:gd name="connsiteX75" fmla="*/ 2119893 w 3898347"/>
              <a:gd name="connsiteY75" fmla="*/ 4080874 h 4299085"/>
              <a:gd name="connsiteX76" fmla="*/ 2114008 w 3898347"/>
              <a:gd name="connsiteY76" fmla="*/ 4073996 h 4299085"/>
              <a:gd name="connsiteX77" fmla="*/ 2099067 w 3898347"/>
              <a:gd name="connsiteY77" fmla="*/ 4076068 h 4299085"/>
              <a:gd name="connsiteX78" fmla="*/ 2095000 w 3898347"/>
              <a:gd name="connsiteY78" fmla="*/ 4075096 h 4299085"/>
              <a:gd name="connsiteX79" fmla="*/ 2071767 w 3898347"/>
              <a:gd name="connsiteY79" fmla="*/ 4071044 h 4299085"/>
              <a:gd name="connsiteX80" fmla="*/ 2024486 w 3898347"/>
              <a:gd name="connsiteY80" fmla="*/ 4100276 h 4299085"/>
              <a:gd name="connsiteX81" fmla="*/ 1964411 w 3898347"/>
              <a:gd name="connsiteY81" fmla="*/ 4105069 h 4299085"/>
              <a:gd name="connsiteX82" fmla="*/ 1739945 w 3898347"/>
              <a:gd name="connsiteY82" fmla="*/ 4171795 h 4299085"/>
              <a:gd name="connsiteX83" fmla="*/ 1610556 w 3898347"/>
              <a:gd name="connsiteY83" fmla="*/ 4167701 h 4299085"/>
              <a:gd name="connsiteX84" fmla="*/ 1553623 w 3898347"/>
              <a:gd name="connsiteY84" fmla="*/ 4236045 h 4299085"/>
              <a:gd name="connsiteX85" fmla="*/ 1548640 w 3898347"/>
              <a:gd name="connsiteY85" fmla="*/ 4238297 h 4299085"/>
              <a:gd name="connsiteX86" fmla="*/ 1530136 w 3898347"/>
              <a:gd name="connsiteY86" fmla="*/ 4227121 h 4299085"/>
              <a:gd name="connsiteX87" fmla="*/ 1508787 w 3898347"/>
              <a:gd name="connsiteY87" fmla="*/ 4234213 h 4299085"/>
              <a:gd name="connsiteX88" fmla="*/ 1488914 w 3898347"/>
              <a:gd name="connsiteY88" fmla="*/ 4241772 h 4299085"/>
              <a:gd name="connsiteX89" fmla="*/ 1488999 w 3898347"/>
              <a:gd name="connsiteY89" fmla="*/ 4251186 h 4299085"/>
              <a:gd name="connsiteX90" fmla="*/ 1475364 w 3898347"/>
              <a:gd name="connsiteY90" fmla="*/ 4248364 h 4299085"/>
              <a:gd name="connsiteX91" fmla="*/ 1457275 w 3898347"/>
              <a:gd name="connsiteY91" fmla="*/ 4252863 h 4299085"/>
              <a:gd name="connsiteX92" fmla="*/ 1448085 w 3898347"/>
              <a:gd name="connsiteY92" fmla="*/ 4248391 h 4299085"/>
              <a:gd name="connsiteX93" fmla="*/ 1315306 w 3898347"/>
              <a:gd name="connsiteY93" fmla="*/ 4237004 h 4299085"/>
              <a:gd name="connsiteX94" fmla="*/ 1272434 w 3898347"/>
              <a:gd name="connsiteY94" fmla="*/ 4244958 h 4299085"/>
              <a:gd name="connsiteX95" fmla="*/ 1231567 w 3898347"/>
              <a:gd name="connsiteY95" fmla="*/ 4219356 h 4299085"/>
              <a:gd name="connsiteX96" fmla="*/ 1216643 w 3898347"/>
              <a:gd name="connsiteY96" fmla="*/ 4229828 h 4299085"/>
              <a:gd name="connsiteX97" fmla="*/ 1214101 w 3898347"/>
              <a:gd name="connsiteY97" fmla="*/ 4231991 h 4299085"/>
              <a:gd name="connsiteX98" fmla="*/ 1203193 w 3898347"/>
              <a:gd name="connsiteY98" fmla="*/ 4232867 h 4299085"/>
              <a:gd name="connsiteX99" fmla="*/ 1201049 w 3898347"/>
              <a:gd name="connsiteY99" fmla="*/ 4242842 h 4299085"/>
              <a:gd name="connsiteX100" fmla="*/ 1185298 w 3898347"/>
              <a:gd name="connsiteY100" fmla="*/ 4251133 h 4299085"/>
              <a:gd name="connsiteX101" fmla="*/ 1164955 w 3898347"/>
              <a:gd name="connsiteY101" fmla="*/ 4250027 h 4299085"/>
              <a:gd name="connsiteX102" fmla="*/ 1067357 w 3898347"/>
              <a:gd name="connsiteY102" fmla="*/ 4233908 h 4299085"/>
              <a:gd name="connsiteX103" fmla="*/ 1009492 w 3898347"/>
              <a:gd name="connsiteY103" fmla="*/ 4230455 h 4299085"/>
              <a:gd name="connsiteX104" fmla="*/ 988345 w 3898347"/>
              <a:gd name="connsiteY104" fmla="*/ 4238880 h 4299085"/>
              <a:gd name="connsiteX105" fmla="*/ 958251 w 3898347"/>
              <a:gd name="connsiteY105" fmla="*/ 4244100 h 4299085"/>
              <a:gd name="connsiteX106" fmla="*/ 905785 w 3898347"/>
              <a:gd name="connsiteY106" fmla="*/ 4260845 h 4299085"/>
              <a:gd name="connsiteX107" fmla="*/ 834176 w 3898347"/>
              <a:gd name="connsiteY107" fmla="*/ 4270241 h 4299085"/>
              <a:gd name="connsiteX108" fmla="*/ 778474 w 3898347"/>
              <a:gd name="connsiteY108" fmla="*/ 4235526 h 4299085"/>
              <a:gd name="connsiteX109" fmla="*/ 774418 w 3898347"/>
              <a:gd name="connsiteY109" fmla="*/ 4242583 h 4299085"/>
              <a:gd name="connsiteX110" fmla="*/ 737705 w 3898347"/>
              <a:gd name="connsiteY110" fmla="*/ 4238891 h 4299085"/>
              <a:gd name="connsiteX111" fmla="*/ 605027 w 3898347"/>
              <a:gd name="connsiteY111" fmla="*/ 4175863 h 4299085"/>
              <a:gd name="connsiteX112" fmla="*/ 533391 w 3898347"/>
              <a:gd name="connsiteY112" fmla="*/ 4170035 h 4299085"/>
              <a:gd name="connsiteX113" fmla="*/ 508621 w 3898347"/>
              <a:gd name="connsiteY113" fmla="*/ 4176044 h 4299085"/>
              <a:gd name="connsiteX114" fmla="*/ 467082 w 3898347"/>
              <a:gd name="connsiteY114" fmla="*/ 4185616 h 4299085"/>
              <a:gd name="connsiteX115" fmla="*/ 437646 w 3898347"/>
              <a:gd name="connsiteY115" fmla="*/ 4212658 h 4299085"/>
              <a:gd name="connsiteX116" fmla="*/ 402271 w 3898347"/>
              <a:gd name="connsiteY116" fmla="*/ 4212774 h 4299085"/>
              <a:gd name="connsiteX117" fmla="*/ 391968 w 3898347"/>
              <a:gd name="connsiteY117" fmla="*/ 4187073 h 4299085"/>
              <a:gd name="connsiteX118" fmla="*/ 354806 w 3898347"/>
              <a:gd name="connsiteY118" fmla="*/ 4195545 h 4299085"/>
              <a:gd name="connsiteX119" fmla="*/ 298662 w 3898347"/>
              <a:gd name="connsiteY119" fmla="*/ 4211227 h 4299085"/>
              <a:gd name="connsiteX120" fmla="*/ 265740 w 3898347"/>
              <a:gd name="connsiteY120" fmla="*/ 4213623 h 4299085"/>
              <a:gd name="connsiteX121" fmla="*/ 176403 w 3898347"/>
              <a:gd name="connsiteY121" fmla="*/ 4227393 h 4299085"/>
              <a:gd name="connsiteX122" fmla="*/ 37148 w 3898347"/>
              <a:gd name="connsiteY122" fmla="*/ 4289154 h 4299085"/>
              <a:gd name="connsiteX123" fmla="*/ 5850 w 3898347"/>
              <a:gd name="connsiteY123" fmla="*/ 4296945 h 4299085"/>
              <a:gd name="connsiteX124" fmla="*/ 0 w 3898347"/>
              <a:gd name="connsiteY124" fmla="*/ 4299085 h 4299085"/>
              <a:gd name="connsiteX125" fmla="*/ 0 w 3898347"/>
              <a:gd name="connsiteY125" fmla="*/ 15850 h 4299085"/>
              <a:gd name="connsiteX126" fmla="*/ 3898347 w 3898347"/>
              <a:gd name="connsiteY126" fmla="*/ 0 h 4299085"/>
              <a:gd name="connsiteX0" fmla="*/ 3898347 w 3898347"/>
              <a:gd name="connsiteY0" fmla="*/ 0 h 4296945"/>
              <a:gd name="connsiteX1" fmla="*/ 3898347 w 3898347"/>
              <a:gd name="connsiteY1" fmla="*/ 3834445 h 4296945"/>
              <a:gd name="connsiteX2" fmla="*/ 3892314 w 3898347"/>
              <a:gd name="connsiteY2" fmla="*/ 3832951 h 4296945"/>
              <a:gd name="connsiteX3" fmla="*/ 3851953 w 3898347"/>
              <a:gd name="connsiteY3" fmla="*/ 3802983 h 4296945"/>
              <a:gd name="connsiteX4" fmla="*/ 3836418 w 3898347"/>
              <a:gd name="connsiteY4" fmla="*/ 3811513 h 4296945"/>
              <a:gd name="connsiteX5" fmla="*/ 3833758 w 3898347"/>
              <a:gd name="connsiteY5" fmla="*/ 3813341 h 4296945"/>
              <a:gd name="connsiteX6" fmla="*/ 3822673 w 3898347"/>
              <a:gd name="connsiteY6" fmla="*/ 3812913 h 4296945"/>
              <a:gd name="connsiteX7" fmla="*/ 3820104 w 3898347"/>
              <a:gd name="connsiteY7" fmla="*/ 3822466 h 4296945"/>
              <a:gd name="connsiteX8" fmla="*/ 3803816 w 3898347"/>
              <a:gd name="connsiteY8" fmla="*/ 3828757 h 4296945"/>
              <a:gd name="connsiteX9" fmla="*/ 3783259 w 3898347"/>
              <a:gd name="connsiteY9" fmla="*/ 3825276 h 4296945"/>
              <a:gd name="connsiteX10" fmla="*/ 3729936 w 3898347"/>
              <a:gd name="connsiteY10" fmla="*/ 3815386 h 4296945"/>
              <a:gd name="connsiteX11" fmla="*/ 3726018 w 3898347"/>
              <a:gd name="connsiteY11" fmla="*/ 3815100 h 4296945"/>
              <a:gd name="connsiteX12" fmla="*/ 3725413 w 3898347"/>
              <a:gd name="connsiteY12" fmla="*/ 3814615 h 4296945"/>
              <a:gd name="connsiteX13" fmla="*/ 3713801 w 3898347"/>
              <a:gd name="connsiteY13" fmla="*/ 3811018 h 4296945"/>
              <a:gd name="connsiteX14" fmla="*/ 3709087 w 3898347"/>
              <a:gd name="connsiteY14" fmla="*/ 3813195 h 4296945"/>
              <a:gd name="connsiteX15" fmla="*/ 3698038 w 3898347"/>
              <a:gd name="connsiteY15" fmla="*/ 3806182 h 4296945"/>
              <a:gd name="connsiteX16" fmla="*/ 3662227 w 3898347"/>
              <a:gd name="connsiteY16" fmla="*/ 3807761 h 4296945"/>
              <a:gd name="connsiteX17" fmla="*/ 3659872 w 3898347"/>
              <a:gd name="connsiteY17" fmla="*/ 3805524 h 4296945"/>
              <a:gd name="connsiteX18" fmla="*/ 3643454 w 3898347"/>
              <a:gd name="connsiteY18" fmla="*/ 3794831 h 4296945"/>
              <a:gd name="connsiteX19" fmla="*/ 3624789 w 3898347"/>
              <a:gd name="connsiteY19" fmla="*/ 3803185 h 4296945"/>
              <a:gd name="connsiteX20" fmla="*/ 3602327 w 3898347"/>
              <a:gd name="connsiteY20" fmla="*/ 3794616 h 4296945"/>
              <a:gd name="connsiteX21" fmla="*/ 3596645 w 3898347"/>
              <a:gd name="connsiteY21" fmla="*/ 3797108 h 4296945"/>
              <a:gd name="connsiteX22" fmla="*/ 3574144 w 3898347"/>
              <a:gd name="connsiteY22" fmla="*/ 3795108 h 4296945"/>
              <a:gd name="connsiteX23" fmla="*/ 3562310 w 3898347"/>
              <a:gd name="connsiteY23" fmla="*/ 3787534 h 4296945"/>
              <a:gd name="connsiteX24" fmla="*/ 3551635 w 3898347"/>
              <a:gd name="connsiteY24" fmla="*/ 3797705 h 4296945"/>
              <a:gd name="connsiteX25" fmla="*/ 3550175 w 3898347"/>
              <a:gd name="connsiteY25" fmla="*/ 3803199 h 4296945"/>
              <a:gd name="connsiteX26" fmla="*/ 3542668 w 3898347"/>
              <a:gd name="connsiteY26" fmla="*/ 3803283 h 4296945"/>
              <a:gd name="connsiteX27" fmla="*/ 3533033 w 3898347"/>
              <a:gd name="connsiteY27" fmla="*/ 3799071 h 4296945"/>
              <a:gd name="connsiteX28" fmla="*/ 3521726 w 3898347"/>
              <a:gd name="connsiteY28" fmla="*/ 3804691 h 4296945"/>
              <a:gd name="connsiteX29" fmla="*/ 3520080 w 3898347"/>
              <a:gd name="connsiteY29" fmla="*/ 3805210 h 4296945"/>
              <a:gd name="connsiteX30" fmla="*/ 3508491 w 3898347"/>
              <a:gd name="connsiteY30" fmla="*/ 3797398 h 4296945"/>
              <a:gd name="connsiteX31" fmla="*/ 3503787 w 3898347"/>
              <a:gd name="connsiteY31" fmla="*/ 3797787 h 4296945"/>
              <a:gd name="connsiteX32" fmla="*/ 3492165 w 3898347"/>
              <a:gd name="connsiteY32" fmla="*/ 3799887 h 4296945"/>
              <a:gd name="connsiteX33" fmla="*/ 3472233 w 3898347"/>
              <a:gd name="connsiteY33" fmla="*/ 3805682 h 4296945"/>
              <a:gd name="connsiteX34" fmla="*/ 3465921 w 3898347"/>
              <a:gd name="connsiteY34" fmla="*/ 3805814 h 4296945"/>
              <a:gd name="connsiteX35" fmla="*/ 3455541 w 3898347"/>
              <a:gd name="connsiteY35" fmla="*/ 3815505 h 4296945"/>
              <a:gd name="connsiteX36" fmla="*/ 3429027 w 3898347"/>
              <a:gd name="connsiteY36" fmla="*/ 3816906 h 4296945"/>
              <a:gd name="connsiteX37" fmla="*/ 3369507 w 3898347"/>
              <a:gd name="connsiteY37" fmla="*/ 3825563 h 4296945"/>
              <a:gd name="connsiteX38" fmla="*/ 3324491 w 3898347"/>
              <a:gd name="connsiteY38" fmla="*/ 3832006 h 4296945"/>
              <a:gd name="connsiteX39" fmla="*/ 3244235 w 3898347"/>
              <a:gd name="connsiteY39" fmla="*/ 3834376 h 4296945"/>
              <a:gd name="connsiteX40" fmla="*/ 3226507 w 3898347"/>
              <a:gd name="connsiteY40" fmla="*/ 3820131 h 4296945"/>
              <a:gd name="connsiteX41" fmla="*/ 3191688 w 3898347"/>
              <a:gd name="connsiteY41" fmla="*/ 3837359 h 4296945"/>
              <a:gd name="connsiteX42" fmla="*/ 3185553 w 3898347"/>
              <a:gd name="connsiteY42" fmla="*/ 3859030 h 4296945"/>
              <a:gd name="connsiteX43" fmla="*/ 3137926 w 3898347"/>
              <a:gd name="connsiteY43" fmla="*/ 3867782 h 4296945"/>
              <a:gd name="connsiteX44" fmla="*/ 3090188 w 3898347"/>
              <a:gd name="connsiteY44" fmla="*/ 3855036 h 4296945"/>
              <a:gd name="connsiteX45" fmla="*/ 3031422 w 3898347"/>
              <a:gd name="connsiteY45" fmla="*/ 3858298 h 4296945"/>
              <a:gd name="connsiteX46" fmla="*/ 2996288 w 3898347"/>
              <a:gd name="connsiteY46" fmla="*/ 3860020 h 4296945"/>
              <a:gd name="connsiteX47" fmla="*/ 2901661 w 3898347"/>
              <a:gd name="connsiteY47" fmla="*/ 3882243 h 4296945"/>
              <a:gd name="connsiteX48" fmla="*/ 2782141 w 3898347"/>
              <a:gd name="connsiteY48" fmla="*/ 3932983 h 4296945"/>
              <a:gd name="connsiteX49" fmla="*/ 2749597 w 3898347"/>
              <a:gd name="connsiteY49" fmla="*/ 3956746 h 4296945"/>
              <a:gd name="connsiteX50" fmla="*/ 2730493 w 3898347"/>
              <a:gd name="connsiteY50" fmla="*/ 3955236 h 4296945"/>
              <a:gd name="connsiteX51" fmla="*/ 2707507 w 3898347"/>
              <a:gd name="connsiteY51" fmla="*/ 3947771 h 4296945"/>
              <a:gd name="connsiteX52" fmla="*/ 2701937 w 3898347"/>
              <a:gd name="connsiteY52" fmla="*/ 3950565 h 4296945"/>
              <a:gd name="connsiteX53" fmla="*/ 2679435 w 3898347"/>
              <a:gd name="connsiteY53" fmla="*/ 3949768 h 4296945"/>
              <a:gd name="connsiteX54" fmla="*/ 2667352 w 3898347"/>
              <a:gd name="connsiteY54" fmla="*/ 3942821 h 4296945"/>
              <a:gd name="connsiteX55" fmla="*/ 2657096 w 3898347"/>
              <a:gd name="connsiteY55" fmla="*/ 3953571 h 4296945"/>
              <a:gd name="connsiteX56" fmla="*/ 2655161 w 3898347"/>
              <a:gd name="connsiteY56" fmla="*/ 3962216 h 4296945"/>
              <a:gd name="connsiteX57" fmla="*/ 2638604 w 3898347"/>
              <a:gd name="connsiteY57" fmla="*/ 3955936 h 4296945"/>
              <a:gd name="connsiteX58" fmla="*/ 2626185 w 3898347"/>
              <a:gd name="connsiteY58" fmla="*/ 3962937 h 4296945"/>
              <a:gd name="connsiteX59" fmla="*/ 2614077 w 3898347"/>
              <a:gd name="connsiteY59" fmla="*/ 3955576 h 4296945"/>
              <a:gd name="connsiteX60" fmla="*/ 2609403 w 3898347"/>
              <a:gd name="connsiteY60" fmla="*/ 3956215 h 4296945"/>
              <a:gd name="connsiteX61" fmla="*/ 2597896 w 3898347"/>
              <a:gd name="connsiteY61" fmla="*/ 3958939 h 4296945"/>
              <a:gd name="connsiteX62" fmla="*/ 2578251 w 3898347"/>
              <a:gd name="connsiteY62" fmla="*/ 3965812 h 4296945"/>
              <a:gd name="connsiteX63" fmla="*/ 2571961 w 3898347"/>
              <a:gd name="connsiteY63" fmla="*/ 3966278 h 4296945"/>
              <a:gd name="connsiteX64" fmla="*/ 2559399 w 3898347"/>
              <a:gd name="connsiteY64" fmla="*/ 3979193 h 4296945"/>
              <a:gd name="connsiteX65" fmla="*/ 2533560 w 3898347"/>
              <a:gd name="connsiteY65" fmla="*/ 3988160 h 4296945"/>
              <a:gd name="connsiteX66" fmla="*/ 2515299 w 3898347"/>
              <a:gd name="connsiteY66" fmla="*/ 4016867 h 4296945"/>
              <a:gd name="connsiteX67" fmla="*/ 2513423 w 3898347"/>
              <a:gd name="connsiteY67" fmla="*/ 4018759 h 4296945"/>
              <a:gd name="connsiteX68" fmla="*/ 2482991 w 3898347"/>
              <a:gd name="connsiteY68" fmla="*/ 4012935 h 4296945"/>
              <a:gd name="connsiteX69" fmla="*/ 2446940 w 3898347"/>
              <a:gd name="connsiteY69" fmla="*/ 4021172 h 4296945"/>
              <a:gd name="connsiteX70" fmla="*/ 2404883 w 3898347"/>
              <a:gd name="connsiteY70" fmla="*/ 4024808 h 4296945"/>
              <a:gd name="connsiteX71" fmla="*/ 2373894 w 3898347"/>
              <a:gd name="connsiteY71" fmla="*/ 4023827 h 4296945"/>
              <a:gd name="connsiteX72" fmla="*/ 2297080 w 3898347"/>
              <a:gd name="connsiteY72" fmla="*/ 4040841 h 4296945"/>
              <a:gd name="connsiteX73" fmla="*/ 2170615 w 3898347"/>
              <a:gd name="connsiteY73" fmla="*/ 4077196 h 4296945"/>
              <a:gd name="connsiteX74" fmla="*/ 2143580 w 3898347"/>
              <a:gd name="connsiteY74" fmla="*/ 4083102 h 4296945"/>
              <a:gd name="connsiteX75" fmla="*/ 2119893 w 3898347"/>
              <a:gd name="connsiteY75" fmla="*/ 4080874 h 4296945"/>
              <a:gd name="connsiteX76" fmla="*/ 2114008 w 3898347"/>
              <a:gd name="connsiteY76" fmla="*/ 4073996 h 4296945"/>
              <a:gd name="connsiteX77" fmla="*/ 2099067 w 3898347"/>
              <a:gd name="connsiteY77" fmla="*/ 4076068 h 4296945"/>
              <a:gd name="connsiteX78" fmla="*/ 2095000 w 3898347"/>
              <a:gd name="connsiteY78" fmla="*/ 4075096 h 4296945"/>
              <a:gd name="connsiteX79" fmla="*/ 2071767 w 3898347"/>
              <a:gd name="connsiteY79" fmla="*/ 4071044 h 4296945"/>
              <a:gd name="connsiteX80" fmla="*/ 2024486 w 3898347"/>
              <a:gd name="connsiteY80" fmla="*/ 4100276 h 4296945"/>
              <a:gd name="connsiteX81" fmla="*/ 1964411 w 3898347"/>
              <a:gd name="connsiteY81" fmla="*/ 4105069 h 4296945"/>
              <a:gd name="connsiteX82" fmla="*/ 1739945 w 3898347"/>
              <a:gd name="connsiteY82" fmla="*/ 4171795 h 4296945"/>
              <a:gd name="connsiteX83" fmla="*/ 1610556 w 3898347"/>
              <a:gd name="connsiteY83" fmla="*/ 4167701 h 4296945"/>
              <a:gd name="connsiteX84" fmla="*/ 1553623 w 3898347"/>
              <a:gd name="connsiteY84" fmla="*/ 4236045 h 4296945"/>
              <a:gd name="connsiteX85" fmla="*/ 1548640 w 3898347"/>
              <a:gd name="connsiteY85" fmla="*/ 4238297 h 4296945"/>
              <a:gd name="connsiteX86" fmla="*/ 1530136 w 3898347"/>
              <a:gd name="connsiteY86" fmla="*/ 4227121 h 4296945"/>
              <a:gd name="connsiteX87" fmla="*/ 1508787 w 3898347"/>
              <a:gd name="connsiteY87" fmla="*/ 4234213 h 4296945"/>
              <a:gd name="connsiteX88" fmla="*/ 1488914 w 3898347"/>
              <a:gd name="connsiteY88" fmla="*/ 4241772 h 4296945"/>
              <a:gd name="connsiteX89" fmla="*/ 1488999 w 3898347"/>
              <a:gd name="connsiteY89" fmla="*/ 4251186 h 4296945"/>
              <a:gd name="connsiteX90" fmla="*/ 1475364 w 3898347"/>
              <a:gd name="connsiteY90" fmla="*/ 4248364 h 4296945"/>
              <a:gd name="connsiteX91" fmla="*/ 1457275 w 3898347"/>
              <a:gd name="connsiteY91" fmla="*/ 4252863 h 4296945"/>
              <a:gd name="connsiteX92" fmla="*/ 1448085 w 3898347"/>
              <a:gd name="connsiteY92" fmla="*/ 4248391 h 4296945"/>
              <a:gd name="connsiteX93" fmla="*/ 1315306 w 3898347"/>
              <a:gd name="connsiteY93" fmla="*/ 4237004 h 4296945"/>
              <a:gd name="connsiteX94" fmla="*/ 1272434 w 3898347"/>
              <a:gd name="connsiteY94" fmla="*/ 4244958 h 4296945"/>
              <a:gd name="connsiteX95" fmla="*/ 1231567 w 3898347"/>
              <a:gd name="connsiteY95" fmla="*/ 4219356 h 4296945"/>
              <a:gd name="connsiteX96" fmla="*/ 1216643 w 3898347"/>
              <a:gd name="connsiteY96" fmla="*/ 4229828 h 4296945"/>
              <a:gd name="connsiteX97" fmla="*/ 1214101 w 3898347"/>
              <a:gd name="connsiteY97" fmla="*/ 4231991 h 4296945"/>
              <a:gd name="connsiteX98" fmla="*/ 1203193 w 3898347"/>
              <a:gd name="connsiteY98" fmla="*/ 4232867 h 4296945"/>
              <a:gd name="connsiteX99" fmla="*/ 1201049 w 3898347"/>
              <a:gd name="connsiteY99" fmla="*/ 4242842 h 4296945"/>
              <a:gd name="connsiteX100" fmla="*/ 1185298 w 3898347"/>
              <a:gd name="connsiteY100" fmla="*/ 4251133 h 4296945"/>
              <a:gd name="connsiteX101" fmla="*/ 1164955 w 3898347"/>
              <a:gd name="connsiteY101" fmla="*/ 4250027 h 4296945"/>
              <a:gd name="connsiteX102" fmla="*/ 1067357 w 3898347"/>
              <a:gd name="connsiteY102" fmla="*/ 4233908 h 4296945"/>
              <a:gd name="connsiteX103" fmla="*/ 1009492 w 3898347"/>
              <a:gd name="connsiteY103" fmla="*/ 4230455 h 4296945"/>
              <a:gd name="connsiteX104" fmla="*/ 988345 w 3898347"/>
              <a:gd name="connsiteY104" fmla="*/ 4238880 h 4296945"/>
              <a:gd name="connsiteX105" fmla="*/ 958251 w 3898347"/>
              <a:gd name="connsiteY105" fmla="*/ 4244100 h 4296945"/>
              <a:gd name="connsiteX106" fmla="*/ 905785 w 3898347"/>
              <a:gd name="connsiteY106" fmla="*/ 4260845 h 4296945"/>
              <a:gd name="connsiteX107" fmla="*/ 834176 w 3898347"/>
              <a:gd name="connsiteY107" fmla="*/ 4270241 h 4296945"/>
              <a:gd name="connsiteX108" fmla="*/ 778474 w 3898347"/>
              <a:gd name="connsiteY108" fmla="*/ 4235526 h 4296945"/>
              <a:gd name="connsiteX109" fmla="*/ 774418 w 3898347"/>
              <a:gd name="connsiteY109" fmla="*/ 4242583 h 4296945"/>
              <a:gd name="connsiteX110" fmla="*/ 737705 w 3898347"/>
              <a:gd name="connsiteY110" fmla="*/ 4238891 h 4296945"/>
              <a:gd name="connsiteX111" fmla="*/ 605027 w 3898347"/>
              <a:gd name="connsiteY111" fmla="*/ 4175863 h 4296945"/>
              <a:gd name="connsiteX112" fmla="*/ 533391 w 3898347"/>
              <a:gd name="connsiteY112" fmla="*/ 4170035 h 4296945"/>
              <a:gd name="connsiteX113" fmla="*/ 508621 w 3898347"/>
              <a:gd name="connsiteY113" fmla="*/ 4176044 h 4296945"/>
              <a:gd name="connsiteX114" fmla="*/ 467082 w 3898347"/>
              <a:gd name="connsiteY114" fmla="*/ 4185616 h 4296945"/>
              <a:gd name="connsiteX115" fmla="*/ 437646 w 3898347"/>
              <a:gd name="connsiteY115" fmla="*/ 4212658 h 4296945"/>
              <a:gd name="connsiteX116" fmla="*/ 402271 w 3898347"/>
              <a:gd name="connsiteY116" fmla="*/ 4212774 h 4296945"/>
              <a:gd name="connsiteX117" fmla="*/ 391968 w 3898347"/>
              <a:gd name="connsiteY117" fmla="*/ 4187073 h 4296945"/>
              <a:gd name="connsiteX118" fmla="*/ 354806 w 3898347"/>
              <a:gd name="connsiteY118" fmla="*/ 4195545 h 4296945"/>
              <a:gd name="connsiteX119" fmla="*/ 298662 w 3898347"/>
              <a:gd name="connsiteY119" fmla="*/ 4211227 h 4296945"/>
              <a:gd name="connsiteX120" fmla="*/ 265740 w 3898347"/>
              <a:gd name="connsiteY120" fmla="*/ 4213623 h 4296945"/>
              <a:gd name="connsiteX121" fmla="*/ 176403 w 3898347"/>
              <a:gd name="connsiteY121" fmla="*/ 4227393 h 4296945"/>
              <a:gd name="connsiteX122" fmla="*/ 37148 w 3898347"/>
              <a:gd name="connsiteY122" fmla="*/ 4289154 h 4296945"/>
              <a:gd name="connsiteX123" fmla="*/ 5850 w 3898347"/>
              <a:gd name="connsiteY123" fmla="*/ 4296945 h 4296945"/>
              <a:gd name="connsiteX124" fmla="*/ 0 w 3898347"/>
              <a:gd name="connsiteY124" fmla="*/ 4221939 h 4296945"/>
              <a:gd name="connsiteX125" fmla="*/ 0 w 3898347"/>
              <a:gd name="connsiteY125" fmla="*/ 15850 h 4296945"/>
              <a:gd name="connsiteX126" fmla="*/ 3898347 w 3898347"/>
              <a:gd name="connsiteY126" fmla="*/ 0 h 4296945"/>
              <a:gd name="connsiteX0" fmla="*/ 3898347 w 3898347"/>
              <a:gd name="connsiteY0" fmla="*/ 0 h 4296945"/>
              <a:gd name="connsiteX1" fmla="*/ 3898347 w 3898347"/>
              <a:gd name="connsiteY1" fmla="*/ 3834445 h 4296945"/>
              <a:gd name="connsiteX2" fmla="*/ 3892314 w 3898347"/>
              <a:gd name="connsiteY2" fmla="*/ 3832951 h 4296945"/>
              <a:gd name="connsiteX3" fmla="*/ 3851953 w 3898347"/>
              <a:gd name="connsiteY3" fmla="*/ 3802983 h 4296945"/>
              <a:gd name="connsiteX4" fmla="*/ 3836418 w 3898347"/>
              <a:gd name="connsiteY4" fmla="*/ 3811513 h 4296945"/>
              <a:gd name="connsiteX5" fmla="*/ 3833758 w 3898347"/>
              <a:gd name="connsiteY5" fmla="*/ 3813341 h 4296945"/>
              <a:gd name="connsiteX6" fmla="*/ 3822673 w 3898347"/>
              <a:gd name="connsiteY6" fmla="*/ 3812913 h 4296945"/>
              <a:gd name="connsiteX7" fmla="*/ 3820104 w 3898347"/>
              <a:gd name="connsiteY7" fmla="*/ 3822466 h 4296945"/>
              <a:gd name="connsiteX8" fmla="*/ 3803816 w 3898347"/>
              <a:gd name="connsiteY8" fmla="*/ 3828757 h 4296945"/>
              <a:gd name="connsiteX9" fmla="*/ 3783259 w 3898347"/>
              <a:gd name="connsiteY9" fmla="*/ 3825276 h 4296945"/>
              <a:gd name="connsiteX10" fmla="*/ 3729936 w 3898347"/>
              <a:gd name="connsiteY10" fmla="*/ 3815386 h 4296945"/>
              <a:gd name="connsiteX11" fmla="*/ 3726018 w 3898347"/>
              <a:gd name="connsiteY11" fmla="*/ 3815100 h 4296945"/>
              <a:gd name="connsiteX12" fmla="*/ 3725413 w 3898347"/>
              <a:gd name="connsiteY12" fmla="*/ 3814615 h 4296945"/>
              <a:gd name="connsiteX13" fmla="*/ 3713801 w 3898347"/>
              <a:gd name="connsiteY13" fmla="*/ 3811018 h 4296945"/>
              <a:gd name="connsiteX14" fmla="*/ 3709087 w 3898347"/>
              <a:gd name="connsiteY14" fmla="*/ 3813195 h 4296945"/>
              <a:gd name="connsiteX15" fmla="*/ 3698038 w 3898347"/>
              <a:gd name="connsiteY15" fmla="*/ 3806182 h 4296945"/>
              <a:gd name="connsiteX16" fmla="*/ 3662227 w 3898347"/>
              <a:gd name="connsiteY16" fmla="*/ 3807761 h 4296945"/>
              <a:gd name="connsiteX17" fmla="*/ 3659872 w 3898347"/>
              <a:gd name="connsiteY17" fmla="*/ 3805524 h 4296945"/>
              <a:gd name="connsiteX18" fmla="*/ 3643454 w 3898347"/>
              <a:gd name="connsiteY18" fmla="*/ 3794831 h 4296945"/>
              <a:gd name="connsiteX19" fmla="*/ 3624789 w 3898347"/>
              <a:gd name="connsiteY19" fmla="*/ 3803185 h 4296945"/>
              <a:gd name="connsiteX20" fmla="*/ 3602327 w 3898347"/>
              <a:gd name="connsiteY20" fmla="*/ 3794616 h 4296945"/>
              <a:gd name="connsiteX21" fmla="*/ 3596645 w 3898347"/>
              <a:gd name="connsiteY21" fmla="*/ 3797108 h 4296945"/>
              <a:gd name="connsiteX22" fmla="*/ 3574144 w 3898347"/>
              <a:gd name="connsiteY22" fmla="*/ 3795108 h 4296945"/>
              <a:gd name="connsiteX23" fmla="*/ 3562310 w 3898347"/>
              <a:gd name="connsiteY23" fmla="*/ 3787534 h 4296945"/>
              <a:gd name="connsiteX24" fmla="*/ 3551635 w 3898347"/>
              <a:gd name="connsiteY24" fmla="*/ 3797705 h 4296945"/>
              <a:gd name="connsiteX25" fmla="*/ 3550175 w 3898347"/>
              <a:gd name="connsiteY25" fmla="*/ 3803199 h 4296945"/>
              <a:gd name="connsiteX26" fmla="*/ 3542668 w 3898347"/>
              <a:gd name="connsiteY26" fmla="*/ 3803283 h 4296945"/>
              <a:gd name="connsiteX27" fmla="*/ 3533033 w 3898347"/>
              <a:gd name="connsiteY27" fmla="*/ 3799071 h 4296945"/>
              <a:gd name="connsiteX28" fmla="*/ 3521726 w 3898347"/>
              <a:gd name="connsiteY28" fmla="*/ 3804691 h 4296945"/>
              <a:gd name="connsiteX29" fmla="*/ 3520080 w 3898347"/>
              <a:gd name="connsiteY29" fmla="*/ 3805210 h 4296945"/>
              <a:gd name="connsiteX30" fmla="*/ 3508491 w 3898347"/>
              <a:gd name="connsiteY30" fmla="*/ 3797398 h 4296945"/>
              <a:gd name="connsiteX31" fmla="*/ 3503787 w 3898347"/>
              <a:gd name="connsiteY31" fmla="*/ 3797787 h 4296945"/>
              <a:gd name="connsiteX32" fmla="*/ 3492165 w 3898347"/>
              <a:gd name="connsiteY32" fmla="*/ 3799887 h 4296945"/>
              <a:gd name="connsiteX33" fmla="*/ 3472233 w 3898347"/>
              <a:gd name="connsiteY33" fmla="*/ 3805682 h 4296945"/>
              <a:gd name="connsiteX34" fmla="*/ 3465921 w 3898347"/>
              <a:gd name="connsiteY34" fmla="*/ 3805814 h 4296945"/>
              <a:gd name="connsiteX35" fmla="*/ 3455541 w 3898347"/>
              <a:gd name="connsiteY35" fmla="*/ 3815505 h 4296945"/>
              <a:gd name="connsiteX36" fmla="*/ 3429027 w 3898347"/>
              <a:gd name="connsiteY36" fmla="*/ 3816906 h 4296945"/>
              <a:gd name="connsiteX37" fmla="*/ 3369507 w 3898347"/>
              <a:gd name="connsiteY37" fmla="*/ 3825563 h 4296945"/>
              <a:gd name="connsiteX38" fmla="*/ 3324491 w 3898347"/>
              <a:gd name="connsiteY38" fmla="*/ 3832006 h 4296945"/>
              <a:gd name="connsiteX39" fmla="*/ 3244235 w 3898347"/>
              <a:gd name="connsiteY39" fmla="*/ 3834376 h 4296945"/>
              <a:gd name="connsiteX40" fmla="*/ 3226507 w 3898347"/>
              <a:gd name="connsiteY40" fmla="*/ 3820131 h 4296945"/>
              <a:gd name="connsiteX41" fmla="*/ 3191688 w 3898347"/>
              <a:gd name="connsiteY41" fmla="*/ 3837359 h 4296945"/>
              <a:gd name="connsiteX42" fmla="*/ 3185553 w 3898347"/>
              <a:gd name="connsiteY42" fmla="*/ 3859030 h 4296945"/>
              <a:gd name="connsiteX43" fmla="*/ 3137926 w 3898347"/>
              <a:gd name="connsiteY43" fmla="*/ 3867782 h 4296945"/>
              <a:gd name="connsiteX44" fmla="*/ 3090188 w 3898347"/>
              <a:gd name="connsiteY44" fmla="*/ 3855036 h 4296945"/>
              <a:gd name="connsiteX45" fmla="*/ 3031422 w 3898347"/>
              <a:gd name="connsiteY45" fmla="*/ 3858298 h 4296945"/>
              <a:gd name="connsiteX46" fmla="*/ 2996288 w 3898347"/>
              <a:gd name="connsiteY46" fmla="*/ 3860020 h 4296945"/>
              <a:gd name="connsiteX47" fmla="*/ 2901661 w 3898347"/>
              <a:gd name="connsiteY47" fmla="*/ 3882243 h 4296945"/>
              <a:gd name="connsiteX48" fmla="*/ 2782141 w 3898347"/>
              <a:gd name="connsiteY48" fmla="*/ 3932983 h 4296945"/>
              <a:gd name="connsiteX49" fmla="*/ 2749597 w 3898347"/>
              <a:gd name="connsiteY49" fmla="*/ 3956746 h 4296945"/>
              <a:gd name="connsiteX50" fmla="*/ 2730493 w 3898347"/>
              <a:gd name="connsiteY50" fmla="*/ 3955236 h 4296945"/>
              <a:gd name="connsiteX51" fmla="*/ 2707507 w 3898347"/>
              <a:gd name="connsiteY51" fmla="*/ 3947771 h 4296945"/>
              <a:gd name="connsiteX52" fmla="*/ 2701937 w 3898347"/>
              <a:gd name="connsiteY52" fmla="*/ 3950565 h 4296945"/>
              <a:gd name="connsiteX53" fmla="*/ 2679435 w 3898347"/>
              <a:gd name="connsiteY53" fmla="*/ 3949768 h 4296945"/>
              <a:gd name="connsiteX54" fmla="*/ 2667352 w 3898347"/>
              <a:gd name="connsiteY54" fmla="*/ 3942821 h 4296945"/>
              <a:gd name="connsiteX55" fmla="*/ 2657096 w 3898347"/>
              <a:gd name="connsiteY55" fmla="*/ 3953571 h 4296945"/>
              <a:gd name="connsiteX56" fmla="*/ 2655161 w 3898347"/>
              <a:gd name="connsiteY56" fmla="*/ 3962216 h 4296945"/>
              <a:gd name="connsiteX57" fmla="*/ 2638604 w 3898347"/>
              <a:gd name="connsiteY57" fmla="*/ 3955936 h 4296945"/>
              <a:gd name="connsiteX58" fmla="*/ 2626185 w 3898347"/>
              <a:gd name="connsiteY58" fmla="*/ 3962937 h 4296945"/>
              <a:gd name="connsiteX59" fmla="*/ 2614077 w 3898347"/>
              <a:gd name="connsiteY59" fmla="*/ 3955576 h 4296945"/>
              <a:gd name="connsiteX60" fmla="*/ 2609403 w 3898347"/>
              <a:gd name="connsiteY60" fmla="*/ 3956215 h 4296945"/>
              <a:gd name="connsiteX61" fmla="*/ 2597896 w 3898347"/>
              <a:gd name="connsiteY61" fmla="*/ 3958939 h 4296945"/>
              <a:gd name="connsiteX62" fmla="*/ 2578251 w 3898347"/>
              <a:gd name="connsiteY62" fmla="*/ 3965812 h 4296945"/>
              <a:gd name="connsiteX63" fmla="*/ 2571961 w 3898347"/>
              <a:gd name="connsiteY63" fmla="*/ 3966278 h 4296945"/>
              <a:gd name="connsiteX64" fmla="*/ 2559399 w 3898347"/>
              <a:gd name="connsiteY64" fmla="*/ 3979193 h 4296945"/>
              <a:gd name="connsiteX65" fmla="*/ 2533560 w 3898347"/>
              <a:gd name="connsiteY65" fmla="*/ 3988160 h 4296945"/>
              <a:gd name="connsiteX66" fmla="*/ 2515299 w 3898347"/>
              <a:gd name="connsiteY66" fmla="*/ 4016867 h 4296945"/>
              <a:gd name="connsiteX67" fmla="*/ 2513423 w 3898347"/>
              <a:gd name="connsiteY67" fmla="*/ 4018759 h 4296945"/>
              <a:gd name="connsiteX68" fmla="*/ 2482991 w 3898347"/>
              <a:gd name="connsiteY68" fmla="*/ 4012935 h 4296945"/>
              <a:gd name="connsiteX69" fmla="*/ 2446940 w 3898347"/>
              <a:gd name="connsiteY69" fmla="*/ 4021172 h 4296945"/>
              <a:gd name="connsiteX70" fmla="*/ 2404883 w 3898347"/>
              <a:gd name="connsiteY70" fmla="*/ 4024808 h 4296945"/>
              <a:gd name="connsiteX71" fmla="*/ 2373894 w 3898347"/>
              <a:gd name="connsiteY71" fmla="*/ 4023827 h 4296945"/>
              <a:gd name="connsiteX72" fmla="*/ 2297080 w 3898347"/>
              <a:gd name="connsiteY72" fmla="*/ 4040841 h 4296945"/>
              <a:gd name="connsiteX73" fmla="*/ 2170615 w 3898347"/>
              <a:gd name="connsiteY73" fmla="*/ 4077196 h 4296945"/>
              <a:gd name="connsiteX74" fmla="*/ 2143580 w 3898347"/>
              <a:gd name="connsiteY74" fmla="*/ 4083102 h 4296945"/>
              <a:gd name="connsiteX75" fmla="*/ 2119893 w 3898347"/>
              <a:gd name="connsiteY75" fmla="*/ 4080874 h 4296945"/>
              <a:gd name="connsiteX76" fmla="*/ 2114008 w 3898347"/>
              <a:gd name="connsiteY76" fmla="*/ 4073996 h 4296945"/>
              <a:gd name="connsiteX77" fmla="*/ 2099067 w 3898347"/>
              <a:gd name="connsiteY77" fmla="*/ 4076068 h 4296945"/>
              <a:gd name="connsiteX78" fmla="*/ 2095000 w 3898347"/>
              <a:gd name="connsiteY78" fmla="*/ 4075096 h 4296945"/>
              <a:gd name="connsiteX79" fmla="*/ 2071767 w 3898347"/>
              <a:gd name="connsiteY79" fmla="*/ 4071044 h 4296945"/>
              <a:gd name="connsiteX80" fmla="*/ 2024486 w 3898347"/>
              <a:gd name="connsiteY80" fmla="*/ 4100276 h 4296945"/>
              <a:gd name="connsiteX81" fmla="*/ 1964411 w 3898347"/>
              <a:gd name="connsiteY81" fmla="*/ 4105069 h 4296945"/>
              <a:gd name="connsiteX82" fmla="*/ 1739945 w 3898347"/>
              <a:gd name="connsiteY82" fmla="*/ 4171795 h 4296945"/>
              <a:gd name="connsiteX83" fmla="*/ 1610556 w 3898347"/>
              <a:gd name="connsiteY83" fmla="*/ 4167701 h 4296945"/>
              <a:gd name="connsiteX84" fmla="*/ 1553623 w 3898347"/>
              <a:gd name="connsiteY84" fmla="*/ 4236045 h 4296945"/>
              <a:gd name="connsiteX85" fmla="*/ 1548640 w 3898347"/>
              <a:gd name="connsiteY85" fmla="*/ 4238297 h 4296945"/>
              <a:gd name="connsiteX86" fmla="*/ 1530136 w 3898347"/>
              <a:gd name="connsiteY86" fmla="*/ 4227121 h 4296945"/>
              <a:gd name="connsiteX87" fmla="*/ 1508787 w 3898347"/>
              <a:gd name="connsiteY87" fmla="*/ 4234213 h 4296945"/>
              <a:gd name="connsiteX88" fmla="*/ 1488914 w 3898347"/>
              <a:gd name="connsiteY88" fmla="*/ 4241772 h 4296945"/>
              <a:gd name="connsiteX89" fmla="*/ 1488999 w 3898347"/>
              <a:gd name="connsiteY89" fmla="*/ 4251186 h 4296945"/>
              <a:gd name="connsiteX90" fmla="*/ 1475364 w 3898347"/>
              <a:gd name="connsiteY90" fmla="*/ 4248364 h 4296945"/>
              <a:gd name="connsiteX91" fmla="*/ 1457275 w 3898347"/>
              <a:gd name="connsiteY91" fmla="*/ 4252863 h 4296945"/>
              <a:gd name="connsiteX92" fmla="*/ 1448085 w 3898347"/>
              <a:gd name="connsiteY92" fmla="*/ 4248391 h 4296945"/>
              <a:gd name="connsiteX93" fmla="*/ 1315306 w 3898347"/>
              <a:gd name="connsiteY93" fmla="*/ 4237004 h 4296945"/>
              <a:gd name="connsiteX94" fmla="*/ 1272434 w 3898347"/>
              <a:gd name="connsiteY94" fmla="*/ 4244958 h 4296945"/>
              <a:gd name="connsiteX95" fmla="*/ 1231567 w 3898347"/>
              <a:gd name="connsiteY95" fmla="*/ 4219356 h 4296945"/>
              <a:gd name="connsiteX96" fmla="*/ 1216643 w 3898347"/>
              <a:gd name="connsiteY96" fmla="*/ 4229828 h 4296945"/>
              <a:gd name="connsiteX97" fmla="*/ 1214101 w 3898347"/>
              <a:gd name="connsiteY97" fmla="*/ 4231991 h 4296945"/>
              <a:gd name="connsiteX98" fmla="*/ 1203193 w 3898347"/>
              <a:gd name="connsiteY98" fmla="*/ 4232867 h 4296945"/>
              <a:gd name="connsiteX99" fmla="*/ 1201049 w 3898347"/>
              <a:gd name="connsiteY99" fmla="*/ 4242842 h 4296945"/>
              <a:gd name="connsiteX100" fmla="*/ 1185298 w 3898347"/>
              <a:gd name="connsiteY100" fmla="*/ 4251133 h 4296945"/>
              <a:gd name="connsiteX101" fmla="*/ 1164955 w 3898347"/>
              <a:gd name="connsiteY101" fmla="*/ 4250027 h 4296945"/>
              <a:gd name="connsiteX102" fmla="*/ 1067357 w 3898347"/>
              <a:gd name="connsiteY102" fmla="*/ 4233908 h 4296945"/>
              <a:gd name="connsiteX103" fmla="*/ 1009492 w 3898347"/>
              <a:gd name="connsiteY103" fmla="*/ 4230455 h 4296945"/>
              <a:gd name="connsiteX104" fmla="*/ 988345 w 3898347"/>
              <a:gd name="connsiteY104" fmla="*/ 4238880 h 4296945"/>
              <a:gd name="connsiteX105" fmla="*/ 958251 w 3898347"/>
              <a:gd name="connsiteY105" fmla="*/ 4244100 h 4296945"/>
              <a:gd name="connsiteX106" fmla="*/ 905785 w 3898347"/>
              <a:gd name="connsiteY106" fmla="*/ 4260845 h 4296945"/>
              <a:gd name="connsiteX107" fmla="*/ 834176 w 3898347"/>
              <a:gd name="connsiteY107" fmla="*/ 4270241 h 4296945"/>
              <a:gd name="connsiteX108" fmla="*/ 778474 w 3898347"/>
              <a:gd name="connsiteY108" fmla="*/ 4235526 h 4296945"/>
              <a:gd name="connsiteX109" fmla="*/ 774418 w 3898347"/>
              <a:gd name="connsiteY109" fmla="*/ 4242583 h 4296945"/>
              <a:gd name="connsiteX110" fmla="*/ 737705 w 3898347"/>
              <a:gd name="connsiteY110" fmla="*/ 4238891 h 4296945"/>
              <a:gd name="connsiteX111" fmla="*/ 605027 w 3898347"/>
              <a:gd name="connsiteY111" fmla="*/ 4175863 h 4296945"/>
              <a:gd name="connsiteX112" fmla="*/ 533391 w 3898347"/>
              <a:gd name="connsiteY112" fmla="*/ 4170035 h 4296945"/>
              <a:gd name="connsiteX113" fmla="*/ 508621 w 3898347"/>
              <a:gd name="connsiteY113" fmla="*/ 4176044 h 4296945"/>
              <a:gd name="connsiteX114" fmla="*/ 467082 w 3898347"/>
              <a:gd name="connsiteY114" fmla="*/ 4185616 h 4296945"/>
              <a:gd name="connsiteX115" fmla="*/ 437646 w 3898347"/>
              <a:gd name="connsiteY115" fmla="*/ 4212658 h 4296945"/>
              <a:gd name="connsiteX116" fmla="*/ 402271 w 3898347"/>
              <a:gd name="connsiteY116" fmla="*/ 4212774 h 4296945"/>
              <a:gd name="connsiteX117" fmla="*/ 391968 w 3898347"/>
              <a:gd name="connsiteY117" fmla="*/ 4187073 h 4296945"/>
              <a:gd name="connsiteX118" fmla="*/ 354806 w 3898347"/>
              <a:gd name="connsiteY118" fmla="*/ 4195545 h 4296945"/>
              <a:gd name="connsiteX119" fmla="*/ 298662 w 3898347"/>
              <a:gd name="connsiteY119" fmla="*/ 4211227 h 4296945"/>
              <a:gd name="connsiteX120" fmla="*/ 265740 w 3898347"/>
              <a:gd name="connsiteY120" fmla="*/ 4213623 h 4296945"/>
              <a:gd name="connsiteX121" fmla="*/ 176403 w 3898347"/>
              <a:gd name="connsiteY121" fmla="*/ 4227393 h 4296945"/>
              <a:gd name="connsiteX122" fmla="*/ 82528 w 3898347"/>
              <a:gd name="connsiteY122" fmla="*/ 4275540 h 4296945"/>
              <a:gd name="connsiteX123" fmla="*/ 5850 w 3898347"/>
              <a:gd name="connsiteY123" fmla="*/ 4296945 h 4296945"/>
              <a:gd name="connsiteX124" fmla="*/ 0 w 3898347"/>
              <a:gd name="connsiteY124" fmla="*/ 4221939 h 4296945"/>
              <a:gd name="connsiteX125" fmla="*/ 0 w 3898347"/>
              <a:gd name="connsiteY125" fmla="*/ 15850 h 4296945"/>
              <a:gd name="connsiteX126" fmla="*/ 3898347 w 3898347"/>
              <a:gd name="connsiteY126" fmla="*/ 0 h 4296945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83259 w 3898347"/>
              <a:gd name="connsiteY9" fmla="*/ 3825276 h 4275540"/>
              <a:gd name="connsiteX10" fmla="*/ 3729936 w 3898347"/>
              <a:gd name="connsiteY10" fmla="*/ 3815386 h 4275540"/>
              <a:gd name="connsiteX11" fmla="*/ 3726018 w 3898347"/>
              <a:gd name="connsiteY11" fmla="*/ 3815100 h 4275540"/>
              <a:gd name="connsiteX12" fmla="*/ 3725413 w 3898347"/>
              <a:gd name="connsiteY12" fmla="*/ 3814615 h 4275540"/>
              <a:gd name="connsiteX13" fmla="*/ 3713801 w 3898347"/>
              <a:gd name="connsiteY13" fmla="*/ 3811018 h 4275540"/>
              <a:gd name="connsiteX14" fmla="*/ 3709087 w 3898347"/>
              <a:gd name="connsiteY14" fmla="*/ 3813195 h 4275540"/>
              <a:gd name="connsiteX15" fmla="*/ 3698038 w 3898347"/>
              <a:gd name="connsiteY15" fmla="*/ 3806182 h 4275540"/>
              <a:gd name="connsiteX16" fmla="*/ 3662227 w 3898347"/>
              <a:gd name="connsiteY16" fmla="*/ 3807761 h 4275540"/>
              <a:gd name="connsiteX17" fmla="*/ 3659872 w 3898347"/>
              <a:gd name="connsiteY17" fmla="*/ 3805524 h 4275540"/>
              <a:gd name="connsiteX18" fmla="*/ 3643454 w 3898347"/>
              <a:gd name="connsiteY18" fmla="*/ 3794831 h 4275540"/>
              <a:gd name="connsiteX19" fmla="*/ 3624789 w 3898347"/>
              <a:gd name="connsiteY19" fmla="*/ 3803185 h 4275540"/>
              <a:gd name="connsiteX20" fmla="*/ 3602327 w 3898347"/>
              <a:gd name="connsiteY20" fmla="*/ 3794616 h 4275540"/>
              <a:gd name="connsiteX21" fmla="*/ 3596645 w 3898347"/>
              <a:gd name="connsiteY21" fmla="*/ 3797108 h 4275540"/>
              <a:gd name="connsiteX22" fmla="*/ 3574144 w 3898347"/>
              <a:gd name="connsiteY22" fmla="*/ 3795108 h 4275540"/>
              <a:gd name="connsiteX23" fmla="*/ 3562310 w 3898347"/>
              <a:gd name="connsiteY23" fmla="*/ 3787534 h 4275540"/>
              <a:gd name="connsiteX24" fmla="*/ 3551635 w 3898347"/>
              <a:gd name="connsiteY24" fmla="*/ 3797705 h 4275540"/>
              <a:gd name="connsiteX25" fmla="*/ 3550175 w 3898347"/>
              <a:gd name="connsiteY25" fmla="*/ 3803199 h 4275540"/>
              <a:gd name="connsiteX26" fmla="*/ 3542668 w 3898347"/>
              <a:gd name="connsiteY26" fmla="*/ 3803283 h 4275540"/>
              <a:gd name="connsiteX27" fmla="*/ 3533033 w 3898347"/>
              <a:gd name="connsiteY27" fmla="*/ 3799071 h 4275540"/>
              <a:gd name="connsiteX28" fmla="*/ 3521726 w 3898347"/>
              <a:gd name="connsiteY28" fmla="*/ 3804691 h 4275540"/>
              <a:gd name="connsiteX29" fmla="*/ 3520080 w 3898347"/>
              <a:gd name="connsiteY29" fmla="*/ 3805210 h 4275540"/>
              <a:gd name="connsiteX30" fmla="*/ 3508491 w 3898347"/>
              <a:gd name="connsiteY30" fmla="*/ 3797398 h 4275540"/>
              <a:gd name="connsiteX31" fmla="*/ 3503787 w 3898347"/>
              <a:gd name="connsiteY31" fmla="*/ 3797787 h 4275540"/>
              <a:gd name="connsiteX32" fmla="*/ 3492165 w 3898347"/>
              <a:gd name="connsiteY32" fmla="*/ 3799887 h 4275540"/>
              <a:gd name="connsiteX33" fmla="*/ 3472233 w 3898347"/>
              <a:gd name="connsiteY33" fmla="*/ 3805682 h 4275540"/>
              <a:gd name="connsiteX34" fmla="*/ 3465921 w 3898347"/>
              <a:gd name="connsiteY34" fmla="*/ 3805814 h 4275540"/>
              <a:gd name="connsiteX35" fmla="*/ 3455541 w 3898347"/>
              <a:gd name="connsiteY35" fmla="*/ 3815505 h 4275540"/>
              <a:gd name="connsiteX36" fmla="*/ 3429027 w 3898347"/>
              <a:gd name="connsiteY36" fmla="*/ 3816906 h 4275540"/>
              <a:gd name="connsiteX37" fmla="*/ 3369507 w 3898347"/>
              <a:gd name="connsiteY37" fmla="*/ 3825563 h 4275540"/>
              <a:gd name="connsiteX38" fmla="*/ 3324491 w 3898347"/>
              <a:gd name="connsiteY38" fmla="*/ 3832006 h 4275540"/>
              <a:gd name="connsiteX39" fmla="*/ 3244235 w 3898347"/>
              <a:gd name="connsiteY39" fmla="*/ 3834376 h 4275540"/>
              <a:gd name="connsiteX40" fmla="*/ 3226507 w 3898347"/>
              <a:gd name="connsiteY40" fmla="*/ 3820131 h 4275540"/>
              <a:gd name="connsiteX41" fmla="*/ 3191688 w 3898347"/>
              <a:gd name="connsiteY41" fmla="*/ 3837359 h 4275540"/>
              <a:gd name="connsiteX42" fmla="*/ 3185553 w 3898347"/>
              <a:gd name="connsiteY42" fmla="*/ 3859030 h 4275540"/>
              <a:gd name="connsiteX43" fmla="*/ 3137926 w 3898347"/>
              <a:gd name="connsiteY43" fmla="*/ 3867782 h 4275540"/>
              <a:gd name="connsiteX44" fmla="*/ 3090188 w 3898347"/>
              <a:gd name="connsiteY44" fmla="*/ 3855036 h 4275540"/>
              <a:gd name="connsiteX45" fmla="*/ 3031422 w 3898347"/>
              <a:gd name="connsiteY45" fmla="*/ 3858298 h 4275540"/>
              <a:gd name="connsiteX46" fmla="*/ 2996288 w 3898347"/>
              <a:gd name="connsiteY46" fmla="*/ 3860020 h 4275540"/>
              <a:gd name="connsiteX47" fmla="*/ 2901661 w 3898347"/>
              <a:gd name="connsiteY47" fmla="*/ 3882243 h 4275540"/>
              <a:gd name="connsiteX48" fmla="*/ 2782141 w 3898347"/>
              <a:gd name="connsiteY48" fmla="*/ 3932983 h 4275540"/>
              <a:gd name="connsiteX49" fmla="*/ 2749597 w 3898347"/>
              <a:gd name="connsiteY49" fmla="*/ 3956746 h 4275540"/>
              <a:gd name="connsiteX50" fmla="*/ 2730493 w 3898347"/>
              <a:gd name="connsiteY50" fmla="*/ 3955236 h 4275540"/>
              <a:gd name="connsiteX51" fmla="*/ 2707507 w 3898347"/>
              <a:gd name="connsiteY51" fmla="*/ 3947771 h 4275540"/>
              <a:gd name="connsiteX52" fmla="*/ 2701937 w 3898347"/>
              <a:gd name="connsiteY52" fmla="*/ 3950565 h 4275540"/>
              <a:gd name="connsiteX53" fmla="*/ 2679435 w 3898347"/>
              <a:gd name="connsiteY53" fmla="*/ 3949768 h 4275540"/>
              <a:gd name="connsiteX54" fmla="*/ 2667352 w 3898347"/>
              <a:gd name="connsiteY54" fmla="*/ 3942821 h 4275540"/>
              <a:gd name="connsiteX55" fmla="*/ 2657096 w 3898347"/>
              <a:gd name="connsiteY55" fmla="*/ 3953571 h 4275540"/>
              <a:gd name="connsiteX56" fmla="*/ 2655161 w 3898347"/>
              <a:gd name="connsiteY56" fmla="*/ 3962216 h 4275540"/>
              <a:gd name="connsiteX57" fmla="*/ 2638604 w 3898347"/>
              <a:gd name="connsiteY57" fmla="*/ 3955936 h 4275540"/>
              <a:gd name="connsiteX58" fmla="*/ 2626185 w 3898347"/>
              <a:gd name="connsiteY58" fmla="*/ 3962937 h 4275540"/>
              <a:gd name="connsiteX59" fmla="*/ 2614077 w 3898347"/>
              <a:gd name="connsiteY59" fmla="*/ 3955576 h 4275540"/>
              <a:gd name="connsiteX60" fmla="*/ 2609403 w 3898347"/>
              <a:gd name="connsiteY60" fmla="*/ 3956215 h 4275540"/>
              <a:gd name="connsiteX61" fmla="*/ 2597896 w 3898347"/>
              <a:gd name="connsiteY61" fmla="*/ 3958939 h 4275540"/>
              <a:gd name="connsiteX62" fmla="*/ 2578251 w 3898347"/>
              <a:gd name="connsiteY62" fmla="*/ 3965812 h 4275540"/>
              <a:gd name="connsiteX63" fmla="*/ 2571961 w 3898347"/>
              <a:gd name="connsiteY63" fmla="*/ 3966278 h 4275540"/>
              <a:gd name="connsiteX64" fmla="*/ 2559399 w 3898347"/>
              <a:gd name="connsiteY64" fmla="*/ 3979193 h 4275540"/>
              <a:gd name="connsiteX65" fmla="*/ 2533560 w 3898347"/>
              <a:gd name="connsiteY65" fmla="*/ 3988160 h 4275540"/>
              <a:gd name="connsiteX66" fmla="*/ 2515299 w 3898347"/>
              <a:gd name="connsiteY66" fmla="*/ 4016867 h 4275540"/>
              <a:gd name="connsiteX67" fmla="*/ 2513423 w 3898347"/>
              <a:gd name="connsiteY67" fmla="*/ 4018759 h 4275540"/>
              <a:gd name="connsiteX68" fmla="*/ 2482991 w 3898347"/>
              <a:gd name="connsiteY68" fmla="*/ 4012935 h 4275540"/>
              <a:gd name="connsiteX69" fmla="*/ 2446940 w 3898347"/>
              <a:gd name="connsiteY69" fmla="*/ 4021172 h 4275540"/>
              <a:gd name="connsiteX70" fmla="*/ 2404883 w 3898347"/>
              <a:gd name="connsiteY70" fmla="*/ 4024808 h 4275540"/>
              <a:gd name="connsiteX71" fmla="*/ 2373894 w 3898347"/>
              <a:gd name="connsiteY71" fmla="*/ 4023827 h 4275540"/>
              <a:gd name="connsiteX72" fmla="*/ 2297080 w 3898347"/>
              <a:gd name="connsiteY72" fmla="*/ 4040841 h 4275540"/>
              <a:gd name="connsiteX73" fmla="*/ 2170615 w 3898347"/>
              <a:gd name="connsiteY73" fmla="*/ 4077196 h 4275540"/>
              <a:gd name="connsiteX74" fmla="*/ 2143580 w 3898347"/>
              <a:gd name="connsiteY74" fmla="*/ 4083102 h 4275540"/>
              <a:gd name="connsiteX75" fmla="*/ 2119893 w 3898347"/>
              <a:gd name="connsiteY75" fmla="*/ 4080874 h 4275540"/>
              <a:gd name="connsiteX76" fmla="*/ 2114008 w 3898347"/>
              <a:gd name="connsiteY76" fmla="*/ 4073996 h 4275540"/>
              <a:gd name="connsiteX77" fmla="*/ 2099067 w 3898347"/>
              <a:gd name="connsiteY77" fmla="*/ 4076068 h 4275540"/>
              <a:gd name="connsiteX78" fmla="*/ 2095000 w 3898347"/>
              <a:gd name="connsiteY78" fmla="*/ 4075096 h 4275540"/>
              <a:gd name="connsiteX79" fmla="*/ 2071767 w 3898347"/>
              <a:gd name="connsiteY79" fmla="*/ 4071044 h 4275540"/>
              <a:gd name="connsiteX80" fmla="*/ 2024486 w 3898347"/>
              <a:gd name="connsiteY80" fmla="*/ 4100276 h 4275540"/>
              <a:gd name="connsiteX81" fmla="*/ 1964411 w 3898347"/>
              <a:gd name="connsiteY81" fmla="*/ 4105069 h 4275540"/>
              <a:gd name="connsiteX82" fmla="*/ 1739945 w 3898347"/>
              <a:gd name="connsiteY82" fmla="*/ 4171795 h 4275540"/>
              <a:gd name="connsiteX83" fmla="*/ 1610556 w 3898347"/>
              <a:gd name="connsiteY83" fmla="*/ 4167701 h 4275540"/>
              <a:gd name="connsiteX84" fmla="*/ 1553623 w 3898347"/>
              <a:gd name="connsiteY84" fmla="*/ 4236045 h 4275540"/>
              <a:gd name="connsiteX85" fmla="*/ 1548640 w 3898347"/>
              <a:gd name="connsiteY85" fmla="*/ 4238297 h 4275540"/>
              <a:gd name="connsiteX86" fmla="*/ 1530136 w 3898347"/>
              <a:gd name="connsiteY86" fmla="*/ 4227121 h 4275540"/>
              <a:gd name="connsiteX87" fmla="*/ 1508787 w 3898347"/>
              <a:gd name="connsiteY87" fmla="*/ 4234213 h 4275540"/>
              <a:gd name="connsiteX88" fmla="*/ 1488914 w 3898347"/>
              <a:gd name="connsiteY88" fmla="*/ 4241772 h 4275540"/>
              <a:gd name="connsiteX89" fmla="*/ 1488999 w 3898347"/>
              <a:gd name="connsiteY89" fmla="*/ 4251186 h 4275540"/>
              <a:gd name="connsiteX90" fmla="*/ 1475364 w 3898347"/>
              <a:gd name="connsiteY90" fmla="*/ 4248364 h 4275540"/>
              <a:gd name="connsiteX91" fmla="*/ 1457275 w 3898347"/>
              <a:gd name="connsiteY91" fmla="*/ 4252863 h 4275540"/>
              <a:gd name="connsiteX92" fmla="*/ 1448085 w 3898347"/>
              <a:gd name="connsiteY92" fmla="*/ 4248391 h 4275540"/>
              <a:gd name="connsiteX93" fmla="*/ 1315306 w 3898347"/>
              <a:gd name="connsiteY93" fmla="*/ 4237004 h 4275540"/>
              <a:gd name="connsiteX94" fmla="*/ 1272434 w 3898347"/>
              <a:gd name="connsiteY94" fmla="*/ 4244958 h 4275540"/>
              <a:gd name="connsiteX95" fmla="*/ 1231567 w 3898347"/>
              <a:gd name="connsiteY95" fmla="*/ 4219356 h 4275540"/>
              <a:gd name="connsiteX96" fmla="*/ 1216643 w 3898347"/>
              <a:gd name="connsiteY96" fmla="*/ 4229828 h 4275540"/>
              <a:gd name="connsiteX97" fmla="*/ 1214101 w 3898347"/>
              <a:gd name="connsiteY97" fmla="*/ 4231991 h 4275540"/>
              <a:gd name="connsiteX98" fmla="*/ 1203193 w 3898347"/>
              <a:gd name="connsiteY98" fmla="*/ 4232867 h 4275540"/>
              <a:gd name="connsiteX99" fmla="*/ 1201049 w 3898347"/>
              <a:gd name="connsiteY99" fmla="*/ 4242842 h 4275540"/>
              <a:gd name="connsiteX100" fmla="*/ 1185298 w 3898347"/>
              <a:gd name="connsiteY100" fmla="*/ 4251133 h 4275540"/>
              <a:gd name="connsiteX101" fmla="*/ 1164955 w 3898347"/>
              <a:gd name="connsiteY101" fmla="*/ 4250027 h 4275540"/>
              <a:gd name="connsiteX102" fmla="*/ 1067357 w 3898347"/>
              <a:gd name="connsiteY102" fmla="*/ 4233908 h 4275540"/>
              <a:gd name="connsiteX103" fmla="*/ 1009492 w 3898347"/>
              <a:gd name="connsiteY103" fmla="*/ 4230455 h 4275540"/>
              <a:gd name="connsiteX104" fmla="*/ 988345 w 3898347"/>
              <a:gd name="connsiteY104" fmla="*/ 4238880 h 4275540"/>
              <a:gd name="connsiteX105" fmla="*/ 958251 w 3898347"/>
              <a:gd name="connsiteY105" fmla="*/ 4244100 h 4275540"/>
              <a:gd name="connsiteX106" fmla="*/ 905785 w 3898347"/>
              <a:gd name="connsiteY106" fmla="*/ 4260845 h 4275540"/>
              <a:gd name="connsiteX107" fmla="*/ 834176 w 3898347"/>
              <a:gd name="connsiteY107" fmla="*/ 4270241 h 4275540"/>
              <a:gd name="connsiteX108" fmla="*/ 778474 w 3898347"/>
              <a:gd name="connsiteY108" fmla="*/ 4235526 h 4275540"/>
              <a:gd name="connsiteX109" fmla="*/ 774418 w 3898347"/>
              <a:gd name="connsiteY109" fmla="*/ 4242583 h 4275540"/>
              <a:gd name="connsiteX110" fmla="*/ 737705 w 3898347"/>
              <a:gd name="connsiteY110" fmla="*/ 4238891 h 4275540"/>
              <a:gd name="connsiteX111" fmla="*/ 605027 w 3898347"/>
              <a:gd name="connsiteY111" fmla="*/ 4175863 h 4275540"/>
              <a:gd name="connsiteX112" fmla="*/ 533391 w 3898347"/>
              <a:gd name="connsiteY112" fmla="*/ 4170035 h 4275540"/>
              <a:gd name="connsiteX113" fmla="*/ 508621 w 3898347"/>
              <a:gd name="connsiteY113" fmla="*/ 4176044 h 4275540"/>
              <a:gd name="connsiteX114" fmla="*/ 467082 w 3898347"/>
              <a:gd name="connsiteY114" fmla="*/ 4185616 h 4275540"/>
              <a:gd name="connsiteX115" fmla="*/ 437646 w 3898347"/>
              <a:gd name="connsiteY115" fmla="*/ 4212658 h 4275540"/>
              <a:gd name="connsiteX116" fmla="*/ 402271 w 3898347"/>
              <a:gd name="connsiteY116" fmla="*/ 4212774 h 4275540"/>
              <a:gd name="connsiteX117" fmla="*/ 391968 w 3898347"/>
              <a:gd name="connsiteY117" fmla="*/ 4187073 h 4275540"/>
              <a:gd name="connsiteX118" fmla="*/ 354806 w 3898347"/>
              <a:gd name="connsiteY118" fmla="*/ 4195545 h 4275540"/>
              <a:gd name="connsiteX119" fmla="*/ 298662 w 3898347"/>
              <a:gd name="connsiteY119" fmla="*/ 4211227 h 4275540"/>
              <a:gd name="connsiteX120" fmla="*/ 265740 w 3898347"/>
              <a:gd name="connsiteY120" fmla="*/ 4213623 h 4275540"/>
              <a:gd name="connsiteX121" fmla="*/ 176403 w 3898347"/>
              <a:gd name="connsiteY121" fmla="*/ 4227393 h 4275540"/>
              <a:gd name="connsiteX122" fmla="*/ 82528 w 3898347"/>
              <a:gd name="connsiteY122" fmla="*/ 4275540 h 4275540"/>
              <a:gd name="connsiteX123" fmla="*/ 19464 w 3898347"/>
              <a:gd name="connsiteY123" fmla="*/ 4256103 h 4275540"/>
              <a:gd name="connsiteX124" fmla="*/ 0 w 3898347"/>
              <a:gd name="connsiteY124" fmla="*/ 4221939 h 4275540"/>
              <a:gd name="connsiteX125" fmla="*/ 0 w 3898347"/>
              <a:gd name="connsiteY125" fmla="*/ 15850 h 4275540"/>
              <a:gd name="connsiteX126" fmla="*/ 3898347 w 3898347"/>
              <a:gd name="connsiteY126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50175 w 3898347"/>
              <a:gd name="connsiteY24" fmla="*/ 3803199 h 4275540"/>
              <a:gd name="connsiteX25" fmla="*/ 3542668 w 3898347"/>
              <a:gd name="connsiteY25" fmla="*/ 3803283 h 4275540"/>
              <a:gd name="connsiteX26" fmla="*/ 3533033 w 3898347"/>
              <a:gd name="connsiteY26" fmla="*/ 3799071 h 4275540"/>
              <a:gd name="connsiteX27" fmla="*/ 3521726 w 3898347"/>
              <a:gd name="connsiteY27" fmla="*/ 3804691 h 4275540"/>
              <a:gd name="connsiteX28" fmla="*/ 3520080 w 3898347"/>
              <a:gd name="connsiteY28" fmla="*/ 3805210 h 4275540"/>
              <a:gd name="connsiteX29" fmla="*/ 3508491 w 3898347"/>
              <a:gd name="connsiteY29" fmla="*/ 3797398 h 4275540"/>
              <a:gd name="connsiteX30" fmla="*/ 3503787 w 3898347"/>
              <a:gd name="connsiteY30" fmla="*/ 3797787 h 4275540"/>
              <a:gd name="connsiteX31" fmla="*/ 3492165 w 3898347"/>
              <a:gd name="connsiteY31" fmla="*/ 3799887 h 4275540"/>
              <a:gd name="connsiteX32" fmla="*/ 3472233 w 3898347"/>
              <a:gd name="connsiteY32" fmla="*/ 3805682 h 4275540"/>
              <a:gd name="connsiteX33" fmla="*/ 3465921 w 3898347"/>
              <a:gd name="connsiteY33" fmla="*/ 3805814 h 4275540"/>
              <a:gd name="connsiteX34" fmla="*/ 3455541 w 3898347"/>
              <a:gd name="connsiteY34" fmla="*/ 3815505 h 4275540"/>
              <a:gd name="connsiteX35" fmla="*/ 3429027 w 3898347"/>
              <a:gd name="connsiteY35" fmla="*/ 3816906 h 4275540"/>
              <a:gd name="connsiteX36" fmla="*/ 3369507 w 3898347"/>
              <a:gd name="connsiteY36" fmla="*/ 3825563 h 4275540"/>
              <a:gd name="connsiteX37" fmla="*/ 3324491 w 3898347"/>
              <a:gd name="connsiteY37" fmla="*/ 3832006 h 4275540"/>
              <a:gd name="connsiteX38" fmla="*/ 3244235 w 3898347"/>
              <a:gd name="connsiteY38" fmla="*/ 3834376 h 4275540"/>
              <a:gd name="connsiteX39" fmla="*/ 3226507 w 3898347"/>
              <a:gd name="connsiteY39" fmla="*/ 3820131 h 4275540"/>
              <a:gd name="connsiteX40" fmla="*/ 3191688 w 3898347"/>
              <a:gd name="connsiteY40" fmla="*/ 3837359 h 4275540"/>
              <a:gd name="connsiteX41" fmla="*/ 3185553 w 3898347"/>
              <a:gd name="connsiteY41" fmla="*/ 3859030 h 4275540"/>
              <a:gd name="connsiteX42" fmla="*/ 3137926 w 3898347"/>
              <a:gd name="connsiteY42" fmla="*/ 3867782 h 4275540"/>
              <a:gd name="connsiteX43" fmla="*/ 3090188 w 3898347"/>
              <a:gd name="connsiteY43" fmla="*/ 3855036 h 4275540"/>
              <a:gd name="connsiteX44" fmla="*/ 3031422 w 3898347"/>
              <a:gd name="connsiteY44" fmla="*/ 3858298 h 4275540"/>
              <a:gd name="connsiteX45" fmla="*/ 2996288 w 3898347"/>
              <a:gd name="connsiteY45" fmla="*/ 3860020 h 4275540"/>
              <a:gd name="connsiteX46" fmla="*/ 2901661 w 3898347"/>
              <a:gd name="connsiteY46" fmla="*/ 3882243 h 4275540"/>
              <a:gd name="connsiteX47" fmla="*/ 2782141 w 3898347"/>
              <a:gd name="connsiteY47" fmla="*/ 3932983 h 4275540"/>
              <a:gd name="connsiteX48" fmla="*/ 2749597 w 3898347"/>
              <a:gd name="connsiteY48" fmla="*/ 3956746 h 4275540"/>
              <a:gd name="connsiteX49" fmla="*/ 2730493 w 3898347"/>
              <a:gd name="connsiteY49" fmla="*/ 3955236 h 4275540"/>
              <a:gd name="connsiteX50" fmla="*/ 2707507 w 3898347"/>
              <a:gd name="connsiteY50" fmla="*/ 3947771 h 4275540"/>
              <a:gd name="connsiteX51" fmla="*/ 2701937 w 3898347"/>
              <a:gd name="connsiteY51" fmla="*/ 3950565 h 4275540"/>
              <a:gd name="connsiteX52" fmla="*/ 2679435 w 3898347"/>
              <a:gd name="connsiteY52" fmla="*/ 3949768 h 4275540"/>
              <a:gd name="connsiteX53" fmla="*/ 2667352 w 3898347"/>
              <a:gd name="connsiteY53" fmla="*/ 3942821 h 4275540"/>
              <a:gd name="connsiteX54" fmla="*/ 2657096 w 3898347"/>
              <a:gd name="connsiteY54" fmla="*/ 3953571 h 4275540"/>
              <a:gd name="connsiteX55" fmla="*/ 2655161 w 3898347"/>
              <a:gd name="connsiteY55" fmla="*/ 3962216 h 4275540"/>
              <a:gd name="connsiteX56" fmla="*/ 2638604 w 3898347"/>
              <a:gd name="connsiteY56" fmla="*/ 3955936 h 4275540"/>
              <a:gd name="connsiteX57" fmla="*/ 2626185 w 3898347"/>
              <a:gd name="connsiteY57" fmla="*/ 3962937 h 4275540"/>
              <a:gd name="connsiteX58" fmla="*/ 2614077 w 3898347"/>
              <a:gd name="connsiteY58" fmla="*/ 3955576 h 4275540"/>
              <a:gd name="connsiteX59" fmla="*/ 2609403 w 3898347"/>
              <a:gd name="connsiteY59" fmla="*/ 3956215 h 4275540"/>
              <a:gd name="connsiteX60" fmla="*/ 2597896 w 3898347"/>
              <a:gd name="connsiteY60" fmla="*/ 3958939 h 4275540"/>
              <a:gd name="connsiteX61" fmla="*/ 2578251 w 3898347"/>
              <a:gd name="connsiteY61" fmla="*/ 3965812 h 4275540"/>
              <a:gd name="connsiteX62" fmla="*/ 2571961 w 3898347"/>
              <a:gd name="connsiteY62" fmla="*/ 3966278 h 4275540"/>
              <a:gd name="connsiteX63" fmla="*/ 2559399 w 3898347"/>
              <a:gd name="connsiteY63" fmla="*/ 3979193 h 4275540"/>
              <a:gd name="connsiteX64" fmla="*/ 2533560 w 3898347"/>
              <a:gd name="connsiteY64" fmla="*/ 3988160 h 4275540"/>
              <a:gd name="connsiteX65" fmla="*/ 2515299 w 3898347"/>
              <a:gd name="connsiteY65" fmla="*/ 4016867 h 4275540"/>
              <a:gd name="connsiteX66" fmla="*/ 2513423 w 3898347"/>
              <a:gd name="connsiteY66" fmla="*/ 4018759 h 4275540"/>
              <a:gd name="connsiteX67" fmla="*/ 2482991 w 3898347"/>
              <a:gd name="connsiteY67" fmla="*/ 4012935 h 4275540"/>
              <a:gd name="connsiteX68" fmla="*/ 2446940 w 3898347"/>
              <a:gd name="connsiteY68" fmla="*/ 4021172 h 4275540"/>
              <a:gd name="connsiteX69" fmla="*/ 2404883 w 3898347"/>
              <a:gd name="connsiteY69" fmla="*/ 4024808 h 4275540"/>
              <a:gd name="connsiteX70" fmla="*/ 2373894 w 3898347"/>
              <a:gd name="connsiteY70" fmla="*/ 4023827 h 4275540"/>
              <a:gd name="connsiteX71" fmla="*/ 2297080 w 3898347"/>
              <a:gd name="connsiteY71" fmla="*/ 4040841 h 4275540"/>
              <a:gd name="connsiteX72" fmla="*/ 2170615 w 3898347"/>
              <a:gd name="connsiteY72" fmla="*/ 4077196 h 4275540"/>
              <a:gd name="connsiteX73" fmla="*/ 2143580 w 3898347"/>
              <a:gd name="connsiteY73" fmla="*/ 4083102 h 4275540"/>
              <a:gd name="connsiteX74" fmla="*/ 2119893 w 3898347"/>
              <a:gd name="connsiteY74" fmla="*/ 4080874 h 4275540"/>
              <a:gd name="connsiteX75" fmla="*/ 2114008 w 3898347"/>
              <a:gd name="connsiteY75" fmla="*/ 4073996 h 4275540"/>
              <a:gd name="connsiteX76" fmla="*/ 2099067 w 3898347"/>
              <a:gd name="connsiteY76" fmla="*/ 4076068 h 4275540"/>
              <a:gd name="connsiteX77" fmla="*/ 2095000 w 3898347"/>
              <a:gd name="connsiteY77" fmla="*/ 4075096 h 4275540"/>
              <a:gd name="connsiteX78" fmla="*/ 2071767 w 3898347"/>
              <a:gd name="connsiteY78" fmla="*/ 4071044 h 4275540"/>
              <a:gd name="connsiteX79" fmla="*/ 2024486 w 3898347"/>
              <a:gd name="connsiteY79" fmla="*/ 4100276 h 4275540"/>
              <a:gd name="connsiteX80" fmla="*/ 1964411 w 3898347"/>
              <a:gd name="connsiteY80" fmla="*/ 4105069 h 4275540"/>
              <a:gd name="connsiteX81" fmla="*/ 1739945 w 3898347"/>
              <a:gd name="connsiteY81" fmla="*/ 4171795 h 4275540"/>
              <a:gd name="connsiteX82" fmla="*/ 1610556 w 3898347"/>
              <a:gd name="connsiteY82" fmla="*/ 4167701 h 4275540"/>
              <a:gd name="connsiteX83" fmla="*/ 1553623 w 3898347"/>
              <a:gd name="connsiteY83" fmla="*/ 4236045 h 4275540"/>
              <a:gd name="connsiteX84" fmla="*/ 1548640 w 3898347"/>
              <a:gd name="connsiteY84" fmla="*/ 4238297 h 4275540"/>
              <a:gd name="connsiteX85" fmla="*/ 1530136 w 3898347"/>
              <a:gd name="connsiteY85" fmla="*/ 4227121 h 4275540"/>
              <a:gd name="connsiteX86" fmla="*/ 1508787 w 3898347"/>
              <a:gd name="connsiteY86" fmla="*/ 4234213 h 4275540"/>
              <a:gd name="connsiteX87" fmla="*/ 1488914 w 3898347"/>
              <a:gd name="connsiteY87" fmla="*/ 4241772 h 4275540"/>
              <a:gd name="connsiteX88" fmla="*/ 1488999 w 3898347"/>
              <a:gd name="connsiteY88" fmla="*/ 4251186 h 4275540"/>
              <a:gd name="connsiteX89" fmla="*/ 1475364 w 3898347"/>
              <a:gd name="connsiteY89" fmla="*/ 4248364 h 4275540"/>
              <a:gd name="connsiteX90" fmla="*/ 1457275 w 3898347"/>
              <a:gd name="connsiteY90" fmla="*/ 4252863 h 4275540"/>
              <a:gd name="connsiteX91" fmla="*/ 1448085 w 3898347"/>
              <a:gd name="connsiteY91" fmla="*/ 4248391 h 4275540"/>
              <a:gd name="connsiteX92" fmla="*/ 1315306 w 3898347"/>
              <a:gd name="connsiteY92" fmla="*/ 4237004 h 4275540"/>
              <a:gd name="connsiteX93" fmla="*/ 1272434 w 3898347"/>
              <a:gd name="connsiteY93" fmla="*/ 4244958 h 4275540"/>
              <a:gd name="connsiteX94" fmla="*/ 1231567 w 3898347"/>
              <a:gd name="connsiteY94" fmla="*/ 4219356 h 4275540"/>
              <a:gd name="connsiteX95" fmla="*/ 1216643 w 3898347"/>
              <a:gd name="connsiteY95" fmla="*/ 4229828 h 4275540"/>
              <a:gd name="connsiteX96" fmla="*/ 1214101 w 3898347"/>
              <a:gd name="connsiteY96" fmla="*/ 4231991 h 4275540"/>
              <a:gd name="connsiteX97" fmla="*/ 1203193 w 3898347"/>
              <a:gd name="connsiteY97" fmla="*/ 4232867 h 4275540"/>
              <a:gd name="connsiteX98" fmla="*/ 1201049 w 3898347"/>
              <a:gd name="connsiteY98" fmla="*/ 4242842 h 4275540"/>
              <a:gd name="connsiteX99" fmla="*/ 1185298 w 3898347"/>
              <a:gd name="connsiteY99" fmla="*/ 4251133 h 4275540"/>
              <a:gd name="connsiteX100" fmla="*/ 1164955 w 3898347"/>
              <a:gd name="connsiteY100" fmla="*/ 4250027 h 4275540"/>
              <a:gd name="connsiteX101" fmla="*/ 1067357 w 3898347"/>
              <a:gd name="connsiteY101" fmla="*/ 4233908 h 4275540"/>
              <a:gd name="connsiteX102" fmla="*/ 1009492 w 3898347"/>
              <a:gd name="connsiteY102" fmla="*/ 4230455 h 4275540"/>
              <a:gd name="connsiteX103" fmla="*/ 988345 w 3898347"/>
              <a:gd name="connsiteY103" fmla="*/ 4238880 h 4275540"/>
              <a:gd name="connsiteX104" fmla="*/ 958251 w 3898347"/>
              <a:gd name="connsiteY104" fmla="*/ 4244100 h 4275540"/>
              <a:gd name="connsiteX105" fmla="*/ 905785 w 3898347"/>
              <a:gd name="connsiteY105" fmla="*/ 4260845 h 4275540"/>
              <a:gd name="connsiteX106" fmla="*/ 834176 w 3898347"/>
              <a:gd name="connsiteY106" fmla="*/ 4270241 h 4275540"/>
              <a:gd name="connsiteX107" fmla="*/ 778474 w 3898347"/>
              <a:gd name="connsiteY107" fmla="*/ 4235526 h 4275540"/>
              <a:gd name="connsiteX108" fmla="*/ 774418 w 3898347"/>
              <a:gd name="connsiteY108" fmla="*/ 4242583 h 4275540"/>
              <a:gd name="connsiteX109" fmla="*/ 737705 w 3898347"/>
              <a:gd name="connsiteY109" fmla="*/ 4238891 h 4275540"/>
              <a:gd name="connsiteX110" fmla="*/ 605027 w 3898347"/>
              <a:gd name="connsiteY110" fmla="*/ 4175863 h 4275540"/>
              <a:gd name="connsiteX111" fmla="*/ 533391 w 3898347"/>
              <a:gd name="connsiteY111" fmla="*/ 4170035 h 4275540"/>
              <a:gd name="connsiteX112" fmla="*/ 508621 w 3898347"/>
              <a:gd name="connsiteY112" fmla="*/ 4176044 h 4275540"/>
              <a:gd name="connsiteX113" fmla="*/ 467082 w 3898347"/>
              <a:gd name="connsiteY113" fmla="*/ 4185616 h 4275540"/>
              <a:gd name="connsiteX114" fmla="*/ 437646 w 3898347"/>
              <a:gd name="connsiteY114" fmla="*/ 4212658 h 4275540"/>
              <a:gd name="connsiteX115" fmla="*/ 402271 w 3898347"/>
              <a:gd name="connsiteY115" fmla="*/ 4212774 h 4275540"/>
              <a:gd name="connsiteX116" fmla="*/ 391968 w 3898347"/>
              <a:gd name="connsiteY116" fmla="*/ 4187073 h 4275540"/>
              <a:gd name="connsiteX117" fmla="*/ 354806 w 3898347"/>
              <a:gd name="connsiteY117" fmla="*/ 4195545 h 4275540"/>
              <a:gd name="connsiteX118" fmla="*/ 298662 w 3898347"/>
              <a:gd name="connsiteY118" fmla="*/ 4211227 h 4275540"/>
              <a:gd name="connsiteX119" fmla="*/ 265740 w 3898347"/>
              <a:gd name="connsiteY119" fmla="*/ 4213623 h 4275540"/>
              <a:gd name="connsiteX120" fmla="*/ 176403 w 3898347"/>
              <a:gd name="connsiteY120" fmla="*/ 4227393 h 4275540"/>
              <a:gd name="connsiteX121" fmla="*/ 82528 w 3898347"/>
              <a:gd name="connsiteY121" fmla="*/ 4275540 h 4275540"/>
              <a:gd name="connsiteX122" fmla="*/ 19464 w 3898347"/>
              <a:gd name="connsiteY122" fmla="*/ 4256103 h 4275540"/>
              <a:gd name="connsiteX123" fmla="*/ 0 w 3898347"/>
              <a:gd name="connsiteY123" fmla="*/ 4221939 h 4275540"/>
              <a:gd name="connsiteX124" fmla="*/ 0 w 3898347"/>
              <a:gd name="connsiteY124" fmla="*/ 15850 h 4275540"/>
              <a:gd name="connsiteX125" fmla="*/ 3898347 w 3898347"/>
              <a:gd name="connsiteY125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42668 w 3898347"/>
              <a:gd name="connsiteY24" fmla="*/ 3803283 h 4275540"/>
              <a:gd name="connsiteX25" fmla="*/ 3533033 w 3898347"/>
              <a:gd name="connsiteY25" fmla="*/ 3799071 h 4275540"/>
              <a:gd name="connsiteX26" fmla="*/ 3521726 w 3898347"/>
              <a:gd name="connsiteY26" fmla="*/ 3804691 h 4275540"/>
              <a:gd name="connsiteX27" fmla="*/ 3520080 w 3898347"/>
              <a:gd name="connsiteY27" fmla="*/ 3805210 h 4275540"/>
              <a:gd name="connsiteX28" fmla="*/ 3508491 w 3898347"/>
              <a:gd name="connsiteY28" fmla="*/ 3797398 h 4275540"/>
              <a:gd name="connsiteX29" fmla="*/ 3503787 w 3898347"/>
              <a:gd name="connsiteY29" fmla="*/ 3797787 h 4275540"/>
              <a:gd name="connsiteX30" fmla="*/ 3492165 w 3898347"/>
              <a:gd name="connsiteY30" fmla="*/ 3799887 h 4275540"/>
              <a:gd name="connsiteX31" fmla="*/ 3472233 w 3898347"/>
              <a:gd name="connsiteY31" fmla="*/ 3805682 h 4275540"/>
              <a:gd name="connsiteX32" fmla="*/ 3465921 w 3898347"/>
              <a:gd name="connsiteY32" fmla="*/ 3805814 h 4275540"/>
              <a:gd name="connsiteX33" fmla="*/ 3455541 w 3898347"/>
              <a:gd name="connsiteY33" fmla="*/ 3815505 h 4275540"/>
              <a:gd name="connsiteX34" fmla="*/ 3429027 w 3898347"/>
              <a:gd name="connsiteY34" fmla="*/ 3816906 h 4275540"/>
              <a:gd name="connsiteX35" fmla="*/ 3369507 w 3898347"/>
              <a:gd name="connsiteY35" fmla="*/ 3825563 h 4275540"/>
              <a:gd name="connsiteX36" fmla="*/ 3324491 w 3898347"/>
              <a:gd name="connsiteY36" fmla="*/ 3832006 h 4275540"/>
              <a:gd name="connsiteX37" fmla="*/ 3244235 w 3898347"/>
              <a:gd name="connsiteY37" fmla="*/ 3834376 h 4275540"/>
              <a:gd name="connsiteX38" fmla="*/ 3226507 w 3898347"/>
              <a:gd name="connsiteY38" fmla="*/ 3820131 h 4275540"/>
              <a:gd name="connsiteX39" fmla="*/ 3191688 w 3898347"/>
              <a:gd name="connsiteY39" fmla="*/ 3837359 h 4275540"/>
              <a:gd name="connsiteX40" fmla="*/ 3185553 w 3898347"/>
              <a:gd name="connsiteY40" fmla="*/ 3859030 h 4275540"/>
              <a:gd name="connsiteX41" fmla="*/ 3137926 w 3898347"/>
              <a:gd name="connsiteY41" fmla="*/ 3867782 h 4275540"/>
              <a:gd name="connsiteX42" fmla="*/ 3090188 w 3898347"/>
              <a:gd name="connsiteY42" fmla="*/ 3855036 h 4275540"/>
              <a:gd name="connsiteX43" fmla="*/ 3031422 w 3898347"/>
              <a:gd name="connsiteY43" fmla="*/ 3858298 h 4275540"/>
              <a:gd name="connsiteX44" fmla="*/ 2996288 w 3898347"/>
              <a:gd name="connsiteY44" fmla="*/ 3860020 h 4275540"/>
              <a:gd name="connsiteX45" fmla="*/ 2901661 w 3898347"/>
              <a:gd name="connsiteY45" fmla="*/ 3882243 h 4275540"/>
              <a:gd name="connsiteX46" fmla="*/ 2782141 w 3898347"/>
              <a:gd name="connsiteY46" fmla="*/ 3932983 h 4275540"/>
              <a:gd name="connsiteX47" fmla="*/ 2749597 w 3898347"/>
              <a:gd name="connsiteY47" fmla="*/ 3956746 h 4275540"/>
              <a:gd name="connsiteX48" fmla="*/ 2730493 w 3898347"/>
              <a:gd name="connsiteY48" fmla="*/ 3955236 h 4275540"/>
              <a:gd name="connsiteX49" fmla="*/ 2707507 w 3898347"/>
              <a:gd name="connsiteY49" fmla="*/ 3947771 h 4275540"/>
              <a:gd name="connsiteX50" fmla="*/ 2701937 w 3898347"/>
              <a:gd name="connsiteY50" fmla="*/ 3950565 h 4275540"/>
              <a:gd name="connsiteX51" fmla="*/ 2679435 w 3898347"/>
              <a:gd name="connsiteY51" fmla="*/ 3949768 h 4275540"/>
              <a:gd name="connsiteX52" fmla="*/ 2667352 w 3898347"/>
              <a:gd name="connsiteY52" fmla="*/ 3942821 h 4275540"/>
              <a:gd name="connsiteX53" fmla="*/ 2657096 w 3898347"/>
              <a:gd name="connsiteY53" fmla="*/ 3953571 h 4275540"/>
              <a:gd name="connsiteX54" fmla="*/ 2655161 w 3898347"/>
              <a:gd name="connsiteY54" fmla="*/ 3962216 h 4275540"/>
              <a:gd name="connsiteX55" fmla="*/ 2638604 w 3898347"/>
              <a:gd name="connsiteY55" fmla="*/ 3955936 h 4275540"/>
              <a:gd name="connsiteX56" fmla="*/ 2626185 w 3898347"/>
              <a:gd name="connsiteY56" fmla="*/ 3962937 h 4275540"/>
              <a:gd name="connsiteX57" fmla="*/ 2614077 w 3898347"/>
              <a:gd name="connsiteY57" fmla="*/ 3955576 h 4275540"/>
              <a:gd name="connsiteX58" fmla="*/ 2609403 w 3898347"/>
              <a:gd name="connsiteY58" fmla="*/ 3956215 h 4275540"/>
              <a:gd name="connsiteX59" fmla="*/ 2597896 w 3898347"/>
              <a:gd name="connsiteY59" fmla="*/ 3958939 h 4275540"/>
              <a:gd name="connsiteX60" fmla="*/ 2578251 w 3898347"/>
              <a:gd name="connsiteY60" fmla="*/ 3965812 h 4275540"/>
              <a:gd name="connsiteX61" fmla="*/ 2571961 w 3898347"/>
              <a:gd name="connsiteY61" fmla="*/ 3966278 h 4275540"/>
              <a:gd name="connsiteX62" fmla="*/ 2559399 w 3898347"/>
              <a:gd name="connsiteY62" fmla="*/ 3979193 h 4275540"/>
              <a:gd name="connsiteX63" fmla="*/ 2533560 w 3898347"/>
              <a:gd name="connsiteY63" fmla="*/ 3988160 h 4275540"/>
              <a:gd name="connsiteX64" fmla="*/ 2515299 w 3898347"/>
              <a:gd name="connsiteY64" fmla="*/ 4016867 h 4275540"/>
              <a:gd name="connsiteX65" fmla="*/ 2513423 w 3898347"/>
              <a:gd name="connsiteY65" fmla="*/ 4018759 h 4275540"/>
              <a:gd name="connsiteX66" fmla="*/ 2482991 w 3898347"/>
              <a:gd name="connsiteY66" fmla="*/ 4012935 h 4275540"/>
              <a:gd name="connsiteX67" fmla="*/ 2446940 w 3898347"/>
              <a:gd name="connsiteY67" fmla="*/ 4021172 h 4275540"/>
              <a:gd name="connsiteX68" fmla="*/ 2404883 w 3898347"/>
              <a:gd name="connsiteY68" fmla="*/ 4024808 h 4275540"/>
              <a:gd name="connsiteX69" fmla="*/ 2373894 w 3898347"/>
              <a:gd name="connsiteY69" fmla="*/ 4023827 h 4275540"/>
              <a:gd name="connsiteX70" fmla="*/ 2297080 w 3898347"/>
              <a:gd name="connsiteY70" fmla="*/ 4040841 h 4275540"/>
              <a:gd name="connsiteX71" fmla="*/ 2170615 w 3898347"/>
              <a:gd name="connsiteY71" fmla="*/ 4077196 h 4275540"/>
              <a:gd name="connsiteX72" fmla="*/ 2143580 w 3898347"/>
              <a:gd name="connsiteY72" fmla="*/ 4083102 h 4275540"/>
              <a:gd name="connsiteX73" fmla="*/ 2119893 w 3898347"/>
              <a:gd name="connsiteY73" fmla="*/ 4080874 h 4275540"/>
              <a:gd name="connsiteX74" fmla="*/ 2114008 w 3898347"/>
              <a:gd name="connsiteY74" fmla="*/ 4073996 h 4275540"/>
              <a:gd name="connsiteX75" fmla="*/ 2099067 w 3898347"/>
              <a:gd name="connsiteY75" fmla="*/ 4076068 h 4275540"/>
              <a:gd name="connsiteX76" fmla="*/ 2095000 w 3898347"/>
              <a:gd name="connsiteY76" fmla="*/ 4075096 h 4275540"/>
              <a:gd name="connsiteX77" fmla="*/ 2071767 w 3898347"/>
              <a:gd name="connsiteY77" fmla="*/ 4071044 h 4275540"/>
              <a:gd name="connsiteX78" fmla="*/ 2024486 w 3898347"/>
              <a:gd name="connsiteY78" fmla="*/ 4100276 h 4275540"/>
              <a:gd name="connsiteX79" fmla="*/ 1964411 w 3898347"/>
              <a:gd name="connsiteY79" fmla="*/ 4105069 h 4275540"/>
              <a:gd name="connsiteX80" fmla="*/ 1739945 w 3898347"/>
              <a:gd name="connsiteY80" fmla="*/ 4171795 h 4275540"/>
              <a:gd name="connsiteX81" fmla="*/ 1610556 w 3898347"/>
              <a:gd name="connsiteY81" fmla="*/ 4167701 h 4275540"/>
              <a:gd name="connsiteX82" fmla="*/ 1553623 w 3898347"/>
              <a:gd name="connsiteY82" fmla="*/ 4236045 h 4275540"/>
              <a:gd name="connsiteX83" fmla="*/ 1548640 w 3898347"/>
              <a:gd name="connsiteY83" fmla="*/ 4238297 h 4275540"/>
              <a:gd name="connsiteX84" fmla="*/ 1530136 w 3898347"/>
              <a:gd name="connsiteY84" fmla="*/ 4227121 h 4275540"/>
              <a:gd name="connsiteX85" fmla="*/ 1508787 w 3898347"/>
              <a:gd name="connsiteY85" fmla="*/ 4234213 h 4275540"/>
              <a:gd name="connsiteX86" fmla="*/ 1488914 w 3898347"/>
              <a:gd name="connsiteY86" fmla="*/ 4241772 h 4275540"/>
              <a:gd name="connsiteX87" fmla="*/ 1488999 w 3898347"/>
              <a:gd name="connsiteY87" fmla="*/ 4251186 h 4275540"/>
              <a:gd name="connsiteX88" fmla="*/ 1475364 w 3898347"/>
              <a:gd name="connsiteY88" fmla="*/ 4248364 h 4275540"/>
              <a:gd name="connsiteX89" fmla="*/ 1457275 w 3898347"/>
              <a:gd name="connsiteY89" fmla="*/ 4252863 h 4275540"/>
              <a:gd name="connsiteX90" fmla="*/ 1448085 w 3898347"/>
              <a:gd name="connsiteY90" fmla="*/ 4248391 h 4275540"/>
              <a:gd name="connsiteX91" fmla="*/ 1315306 w 3898347"/>
              <a:gd name="connsiteY91" fmla="*/ 4237004 h 4275540"/>
              <a:gd name="connsiteX92" fmla="*/ 1272434 w 3898347"/>
              <a:gd name="connsiteY92" fmla="*/ 4244958 h 4275540"/>
              <a:gd name="connsiteX93" fmla="*/ 1231567 w 3898347"/>
              <a:gd name="connsiteY93" fmla="*/ 4219356 h 4275540"/>
              <a:gd name="connsiteX94" fmla="*/ 1216643 w 3898347"/>
              <a:gd name="connsiteY94" fmla="*/ 4229828 h 4275540"/>
              <a:gd name="connsiteX95" fmla="*/ 1214101 w 3898347"/>
              <a:gd name="connsiteY95" fmla="*/ 4231991 h 4275540"/>
              <a:gd name="connsiteX96" fmla="*/ 1203193 w 3898347"/>
              <a:gd name="connsiteY96" fmla="*/ 4232867 h 4275540"/>
              <a:gd name="connsiteX97" fmla="*/ 1201049 w 3898347"/>
              <a:gd name="connsiteY97" fmla="*/ 4242842 h 4275540"/>
              <a:gd name="connsiteX98" fmla="*/ 1185298 w 3898347"/>
              <a:gd name="connsiteY98" fmla="*/ 4251133 h 4275540"/>
              <a:gd name="connsiteX99" fmla="*/ 1164955 w 3898347"/>
              <a:gd name="connsiteY99" fmla="*/ 4250027 h 4275540"/>
              <a:gd name="connsiteX100" fmla="*/ 1067357 w 3898347"/>
              <a:gd name="connsiteY100" fmla="*/ 4233908 h 4275540"/>
              <a:gd name="connsiteX101" fmla="*/ 1009492 w 3898347"/>
              <a:gd name="connsiteY101" fmla="*/ 4230455 h 4275540"/>
              <a:gd name="connsiteX102" fmla="*/ 988345 w 3898347"/>
              <a:gd name="connsiteY102" fmla="*/ 4238880 h 4275540"/>
              <a:gd name="connsiteX103" fmla="*/ 958251 w 3898347"/>
              <a:gd name="connsiteY103" fmla="*/ 4244100 h 4275540"/>
              <a:gd name="connsiteX104" fmla="*/ 905785 w 3898347"/>
              <a:gd name="connsiteY104" fmla="*/ 4260845 h 4275540"/>
              <a:gd name="connsiteX105" fmla="*/ 834176 w 3898347"/>
              <a:gd name="connsiteY105" fmla="*/ 4270241 h 4275540"/>
              <a:gd name="connsiteX106" fmla="*/ 778474 w 3898347"/>
              <a:gd name="connsiteY106" fmla="*/ 4235526 h 4275540"/>
              <a:gd name="connsiteX107" fmla="*/ 774418 w 3898347"/>
              <a:gd name="connsiteY107" fmla="*/ 4242583 h 4275540"/>
              <a:gd name="connsiteX108" fmla="*/ 737705 w 3898347"/>
              <a:gd name="connsiteY108" fmla="*/ 4238891 h 4275540"/>
              <a:gd name="connsiteX109" fmla="*/ 605027 w 3898347"/>
              <a:gd name="connsiteY109" fmla="*/ 4175863 h 4275540"/>
              <a:gd name="connsiteX110" fmla="*/ 533391 w 3898347"/>
              <a:gd name="connsiteY110" fmla="*/ 4170035 h 4275540"/>
              <a:gd name="connsiteX111" fmla="*/ 508621 w 3898347"/>
              <a:gd name="connsiteY111" fmla="*/ 4176044 h 4275540"/>
              <a:gd name="connsiteX112" fmla="*/ 467082 w 3898347"/>
              <a:gd name="connsiteY112" fmla="*/ 4185616 h 4275540"/>
              <a:gd name="connsiteX113" fmla="*/ 437646 w 3898347"/>
              <a:gd name="connsiteY113" fmla="*/ 4212658 h 4275540"/>
              <a:gd name="connsiteX114" fmla="*/ 402271 w 3898347"/>
              <a:gd name="connsiteY114" fmla="*/ 4212774 h 4275540"/>
              <a:gd name="connsiteX115" fmla="*/ 391968 w 3898347"/>
              <a:gd name="connsiteY115" fmla="*/ 4187073 h 4275540"/>
              <a:gd name="connsiteX116" fmla="*/ 354806 w 3898347"/>
              <a:gd name="connsiteY116" fmla="*/ 4195545 h 4275540"/>
              <a:gd name="connsiteX117" fmla="*/ 298662 w 3898347"/>
              <a:gd name="connsiteY117" fmla="*/ 4211227 h 4275540"/>
              <a:gd name="connsiteX118" fmla="*/ 265740 w 3898347"/>
              <a:gd name="connsiteY118" fmla="*/ 4213623 h 4275540"/>
              <a:gd name="connsiteX119" fmla="*/ 176403 w 3898347"/>
              <a:gd name="connsiteY119" fmla="*/ 4227393 h 4275540"/>
              <a:gd name="connsiteX120" fmla="*/ 82528 w 3898347"/>
              <a:gd name="connsiteY120" fmla="*/ 4275540 h 4275540"/>
              <a:gd name="connsiteX121" fmla="*/ 19464 w 3898347"/>
              <a:gd name="connsiteY121" fmla="*/ 4256103 h 4275540"/>
              <a:gd name="connsiteX122" fmla="*/ 0 w 3898347"/>
              <a:gd name="connsiteY122" fmla="*/ 4221939 h 4275540"/>
              <a:gd name="connsiteX123" fmla="*/ 0 w 3898347"/>
              <a:gd name="connsiteY123" fmla="*/ 15850 h 4275540"/>
              <a:gd name="connsiteX124" fmla="*/ 3898347 w 3898347"/>
              <a:gd name="connsiteY124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42668 w 3898347"/>
              <a:gd name="connsiteY24" fmla="*/ 3803283 h 4275540"/>
              <a:gd name="connsiteX25" fmla="*/ 3533033 w 3898347"/>
              <a:gd name="connsiteY25" fmla="*/ 3799071 h 4275540"/>
              <a:gd name="connsiteX26" fmla="*/ 3521726 w 3898347"/>
              <a:gd name="connsiteY26" fmla="*/ 3804691 h 4275540"/>
              <a:gd name="connsiteX27" fmla="*/ 3520080 w 3898347"/>
              <a:gd name="connsiteY27" fmla="*/ 3805210 h 4275540"/>
              <a:gd name="connsiteX28" fmla="*/ 3508491 w 3898347"/>
              <a:gd name="connsiteY28" fmla="*/ 3797398 h 4275540"/>
              <a:gd name="connsiteX29" fmla="*/ 3503787 w 3898347"/>
              <a:gd name="connsiteY29" fmla="*/ 3797787 h 4275540"/>
              <a:gd name="connsiteX30" fmla="*/ 3492165 w 3898347"/>
              <a:gd name="connsiteY30" fmla="*/ 3799887 h 4275540"/>
              <a:gd name="connsiteX31" fmla="*/ 3472233 w 3898347"/>
              <a:gd name="connsiteY31" fmla="*/ 3805682 h 4275540"/>
              <a:gd name="connsiteX32" fmla="*/ 3465921 w 3898347"/>
              <a:gd name="connsiteY32" fmla="*/ 3805814 h 4275540"/>
              <a:gd name="connsiteX33" fmla="*/ 3455541 w 3898347"/>
              <a:gd name="connsiteY33" fmla="*/ 3815505 h 4275540"/>
              <a:gd name="connsiteX34" fmla="*/ 3429027 w 3898347"/>
              <a:gd name="connsiteY34" fmla="*/ 3816906 h 4275540"/>
              <a:gd name="connsiteX35" fmla="*/ 3369507 w 3898347"/>
              <a:gd name="connsiteY35" fmla="*/ 3825563 h 4275540"/>
              <a:gd name="connsiteX36" fmla="*/ 3324491 w 3898347"/>
              <a:gd name="connsiteY36" fmla="*/ 3832006 h 4275540"/>
              <a:gd name="connsiteX37" fmla="*/ 3244235 w 3898347"/>
              <a:gd name="connsiteY37" fmla="*/ 3834376 h 4275540"/>
              <a:gd name="connsiteX38" fmla="*/ 3226507 w 3898347"/>
              <a:gd name="connsiteY38" fmla="*/ 3820131 h 4275540"/>
              <a:gd name="connsiteX39" fmla="*/ 3191688 w 3898347"/>
              <a:gd name="connsiteY39" fmla="*/ 3837359 h 4275540"/>
              <a:gd name="connsiteX40" fmla="*/ 3185553 w 3898347"/>
              <a:gd name="connsiteY40" fmla="*/ 3859030 h 4275540"/>
              <a:gd name="connsiteX41" fmla="*/ 3090188 w 3898347"/>
              <a:gd name="connsiteY41" fmla="*/ 3855036 h 4275540"/>
              <a:gd name="connsiteX42" fmla="*/ 3031422 w 3898347"/>
              <a:gd name="connsiteY42" fmla="*/ 3858298 h 4275540"/>
              <a:gd name="connsiteX43" fmla="*/ 2996288 w 3898347"/>
              <a:gd name="connsiteY43" fmla="*/ 3860020 h 4275540"/>
              <a:gd name="connsiteX44" fmla="*/ 2901661 w 3898347"/>
              <a:gd name="connsiteY44" fmla="*/ 3882243 h 4275540"/>
              <a:gd name="connsiteX45" fmla="*/ 2782141 w 3898347"/>
              <a:gd name="connsiteY45" fmla="*/ 3932983 h 4275540"/>
              <a:gd name="connsiteX46" fmla="*/ 2749597 w 3898347"/>
              <a:gd name="connsiteY46" fmla="*/ 3956746 h 4275540"/>
              <a:gd name="connsiteX47" fmla="*/ 2730493 w 3898347"/>
              <a:gd name="connsiteY47" fmla="*/ 3955236 h 4275540"/>
              <a:gd name="connsiteX48" fmla="*/ 2707507 w 3898347"/>
              <a:gd name="connsiteY48" fmla="*/ 3947771 h 4275540"/>
              <a:gd name="connsiteX49" fmla="*/ 2701937 w 3898347"/>
              <a:gd name="connsiteY49" fmla="*/ 3950565 h 4275540"/>
              <a:gd name="connsiteX50" fmla="*/ 2679435 w 3898347"/>
              <a:gd name="connsiteY50" fmla="*/ 3949768 h 4275540"/>
              <a:gd name="connsiteX51" fmla="*/ 2667352 w 3898347"/>
              <a:gd name="connsiteY51" fmla="*/ 3942821 h 4275540"/>
              <a:gd name="connsiteX52" fmla="*/ 2657096 w 3898347"/>
              <a:gd name="connsiteY52" fmla="*/ 3953571 h 4275540"/>
              <a:gd name="connsiteX53" fmla="*/ 2655161 w 3898347"/>
              <a:gd name="connsiteY53" fmla="*/ 3962216 h 4275540"/>
              <a:gd name="connsiteX54" fmla="*/ 2638604 w 3898347"/>
              <a:gd name="connsiteY54" fmla="*/ 3955936 h 4275540"/>
              <a:gd name="connsiteX55" fmla="*/ 2626185 w 3898347"/>
              <a:gd name="connsiteY55" fmla="*/ 3962937 h 4275540"/>
              <a:gd name="connsiteX56" fmla="*/ 2614077 w 3898347"/>
              <a:gd name="connsiteY56" fmla="*/ 3955576 h 4275540"/>
              <a:gd name="connsiteX57" fmla="*/ 2609403 w 3898347"/>
              <a:gd name="connsiteY57" fmla="*/ 3956215 h 4275540"/>
              <a:gd name="connsiteX58" fmla="*/ 2597896 w 3898347"/>
              <a:gd name="connsiteY58" fmla="*/ 3958939 h 4275540"/>
              <a:gd name="connsiteX59" fmla="*/ 2578251 w 3898347"/>
              <a:gd name="connsiteY59" fmla="*/ 3965812 h 4275540"/>
              <a:gd name="connsiteX60" fmla="*/ 2571961 w 3898347"/>
              <a:gd name="connsiteY60" fmla="*/ 3966278 h 4275540"/>
              <a:gd name="connsiteX61" fmla="*/ 2559399 w 3898347"/>
              <a:gd name="connsiteY61" fmla="*/ 3979193 h 4275540"/>
              <a:gd name="connsiteX62" fmla="*/ 2533560 w 3898347"/>
              <a:gd name="connsiteY62" fmla="*/ 3988160 h 4275540"/>
              <a:gd name="connsiteX63" fmla="*/ 2515299 w 3898347"/>
              <a:gd name="connsiteY63" fmla="*/ 4016867 h 4275540"/>
              <a:gd name="connsiteX64" fmla="*/ 2513423 w 3898347"/>
              <a:gd name="connsiteY64" fmla="*/ 4018759 h 4275540"/>
              <a:gd name="connsiteX65" fmla="*/ 2482991 w 3898347"/>
              <a:gd name="connsiteY65" fmla="*/ 4012935 h 4275540"/>
              <a:gd name="connsiteX66" fmla="*/ 2446940 w 3898347"/>
              <a:gd name="connsiteY66" fmla="*/ 4021172 h 4275540"/>
              <a:gd name="connsiteX67" fmla="*/ 2404883 w 3898347"/>
              <a:gd name="connsiteY67" fmla="*/ 4024808 h 4275540"/>
              <a:gd name="connsiteX68" fmla="*/ 2373894 w 3898347"/>
              <a:gd name="connsiteY68" fmla="*/ 4023827 h 4275540"/>
              <a:gd name="connsiteX69" fmla="*/ 2297080 w 3898347"/>
              <a:gd name="connsiteY69" fmla="*/ 4040841 h 4275540"/>
              <a:gd name="connsiteX70" fmla="*/ 2170615 w 3898347"/>
              <a:gd name="connsiteY70" fmla="*/ 4077196 h 4275540"/>
              <a:gd name="connsiteX71" fmla="*/ 2143580 w 3898347"/>
              <a:gd name="connsiteY71" fmla="*/ 4083102 h 4275540"/>
              <a:gd name="connsiteX72" fmla="*/ 2119893 w 3898347"/>
              <a:gd name="connsiteY72" fmla="*/ 4080874 h 4275540"/>
              <a:gd name="connsiteX73" fmla="*/ 2114008 w 3898347"/>
              <a:gd name="connsiteY73" fmla="*/ 4073996 h 4275540"/>
              <a:gd name="connsiteX74" fmla="*/ 2099067 w 3898347"/>
              <a:gd name="connsiteY74" fmla="*/ 4076068 h 4275540"/>
              <a:gd name="connsiteX75" fmla="*/ 2095000 w 3898347"/>
              <a:gd name="connsiteY75" fmla="*/ 4075096 h 4275540"/>
              <a:gd name="connsiteX76" fmla="*/ 2071767 w 3898347"/>
              <a:gd name="connsiteY76" fmla="*/ 4071044 h 4275540"/>
              <a:gd name="connsiteX77" fmla="*/ 2024486 w 3898347"/>
              <a:gd name="connsiteY77" fmla="*/ 4100276 h 4275540"/>
              <a:gd name="connsiteX78" fmla="*/ 1964411 w 3898347"/>
              <a:gd name="connsiteY78" fmla="*/ 4105069 h 4275540"/>
              <a:gd name="connsiteX79" fmla="*/ 1739945 w 3898347"/>
              <a:gd name="connsiteY79" fmla="*/ 4171795 h 4275540"/>
              <a:gd name="connsiteX80" fmla="*/ 1610556 w 3898347"/>
              <a:gd name="connsiteY80" fmla="*/ 4167701 h 4275540"/>
              <a:gd name="connsiteX81" fmla="*/ 1553623 w 3898347"/>
              <a:gd name="connsiteY81" fmla="*/ 4236045 h 4275540"/>
              <a:gd name="connsiteX82" fmla="*/ 1548640 w 3898347"/>
              <a:gd name="connsiteY82" fmla="*/ 4238297 h 4275540"/>
              <a:gd name="connsiteX83" fmla="*/ 1530136 w 3898347"/>
              <a:gd name="connsiteY83" fmla="*/ 4227121 h 4275540"/>
              <a:gd name="connsiteX84" fmla="*/ 1508787 w 3898347"/>
              <a:gd name="connsiteY84" fmla="*/ 4234213 h 4275540"/>
              <a:gd name="connsiteX85" fmla="*/ 1488914 w 3898347"/>
              <a:gd name="connsiteY85" fmla="*/ 4241772 h 4275540"/>
              <a:gd name="connsiteX86" fmla="*/ 1488999 w 3898347"/>
              <a:gd name="connsiteY86" fmla="*/ 4251186 h 4275540"/>
              <a:gd name="connsiteX87" fmla="*/ 1475364 w 3898347"/>
              <a:gd name="connsiteY87" fmla="*/ 4248364 h 4275540"/>
              <a:gd name="connsiteX88" fmla="*/ 1457275 w 3898347"/>
              <a:gd name="connsiteY88" fmla="*/ 4252863 h 4275540"/>
              <a:gd name="connsiteX89" fmla="*/ 1448085 w 3898347"/>
              <a:gd name="connsiteY89" fmla="*/ 4248391 h 4275540"/>
              <a:gd name="connsiteX90" fmla="*/ 1315306 w 3898347"/>
              <a:gd name="connsiteY90" fmla="*/ 4237004 h 4275540"/>
              <a:gd name="connsiteX91" fmla="*/ 1272434 w 3898347"/>
              <a:gd name="connsiteY91" fmla="*/ 4244958 h 4275540"/>
              <a:gd name="connsiteX92" fmla="*/ 1231567 w 3898347"/>
              <a:gd name="connsiteY92" fmla="*/ 4219356 h 4275540"/>
              <a:gd name="connsiteX93" fmla="*/ 1216643 w 3898347"/>
              <a:gd name="connsiteY93" fmla="*/ 4229828 h 4275540"/>
              <a:gd name="connsiteX94" fmla="*/ 1214101 w 3898347"/>
              <a:gd name="connsiteY94" fmla="*/ 4231991 h 4275540"/>
              <a:gd name="connsiteX95" fmla="*/ 1203193 w 3898347"/>
              <a:gd name="connsiteY95" fmla="*/ 4232867 h 4275540"/>
              <a:gd name="connsiteX96" fmla="*/ 1201049 w 3898347"/>
              <a:gd name="connsiteY96" fmla="*/ 4242842 h 4275540"/>
              <a:gd name="connsiteX97" fmla="*/ 1185298 w 3898347"/>
              <a:gd name="connsiteY97" fmla="*/ 4251133 h 4275540"/>
              <a:gd name="connsiteX98" fmla="*/ 1164955 w 3898347"/>
              <a:gd name="connsiteY98" fmla="*/ 4250027 h 4275540"/>
              <a:gd name="connsiteX99" fmla="*/ 1067357 w 3898347"/>
              <a:gd name="connsiteY99" fmla="*/ 4233908 h 4275540"/>
              <a:gd name="connsiteX100" fmla="*/ 1009492 w 3898347"/>
              <a:gd name="connsiteY100" fmla="*/ 4230455 h 4275540"/>
              <a:gd name="connsiteX101" fmla="*/ 988345 w 3898347"/>
              <a:gd name="connsiteY101" fmla="*/ 4238880 h 4275540"/>
              <a:gd name="connsiteX102" fmla="*/ 958251 w 3898347"/>
              <a:gd name="connsiteY102" fmla="*/ 4244100 h 4275540"/>
              <a:gd name="connsiteX103" fmla="*/ 905785 w 3898347"/>
              <a:gd name="connsiteY103" fmla="*/ 4260845 h 4275540"/>
              <a:gd name="connsiteX104" fmla="*/ 834176 w 3898347"/>
              <a:gd name="connsiteY104" fmla="*/ 4270241 h 4275540"/>
              <a:gd name="connsiteX105" fmla="*/ 778474 w 3898347"/>
              <a:gd name="connsiteY105" fmla="*/ 4235526 h 4275540"/>
              <a:gd name="connsiteX106" fmla="*/ 774418 w 3898347"/>
              <a:gd name="connsiteY106" fmla="*/ 4242583 h 4275540"/>
              <a:gd name="connsiteX107" fmla="*/ 737705 w 3898347"/>
              <a:gd name="connsiteY107" fmla="*/ 4238891 h 4275540"/>
              <a:gd name="connsiteX108" fmla="*/ 605027 w 3898347"/>
              <a:gd name="connsiteY108" fmla="*/ 4175863 h 4275540"/>
              <a:gd name="connsiteX109" fmla="*/ 533391 w 3898347"/>
              <a:gd name="connsiteY109" fmla="*/ 4170035 h 4275540"/>
              <a:gd name="connsiteX110" fmla="*/ 508621 w 3898347"/>
              <a:gd name="connsiteY110" fmla="*/ 4176044 h 4275540"/>
              <a:gd name="connsiteX111" fmla="*/ 467082 w 3898347"/>
              <a:gd name="connsiteY111" fmla="*/ 4185616 h 4275540"/>
              <a:gd name="connsiteX112" fmla="*/ 437646 w 3898347"/>
              <a:gd name="connsiteY112" fmla="*/ 4212658 h 4275540"/>
              <a:gd name="connsiteX113" fmla="*/ 402271 w 3898347"/>
              <a:gd name="connsiteY113" fmla="*/ 4212774 h 4275540"/>
              <a:gd name="connsiteX114" fmla="*/ 391968 w 3898347"/>
              <a:gd name="connsiteY114" fmla="*/ 4187073 h 4275540"/>
              <a:gd name="connsiteX115" fmla="*/ 354806 w 3898347"/>
              <a:gd name="connsiteY115" fmla="*/ 4195545 h 4275540"/>
              <a:gd name="connsiteX116" fmla="*/ 298662 w 3898347"/>
              <a:gd name="connsiteY116" fmla="*/ 4211227 h 4275540"/>
              <a:gd name="connsiteX117" fmla="*/ 265740 w 3898347"/>
              <a:gd name="connsiteY117" fmla="*/ 4213623 h 4275540"/>
              <a:gd name="connsiteX118" fmla="*/ 176403 w 3898347"/>
              <a:gd name="connsiteY118" fmla="*/ 4227393 h 4275540"/>
              <a:gd name="connsiteX119" fmla="*/ 82528 w 3898347"/>
              <a:gd name="connsiteY119" fmla="*/ 4275540 h 4275540"/>
              <a:gd name="connsiteX120" fmla="*/ 19464 w 3898347"/>
              <a:gd name="connsiteY120" fmla="*/ 4256103 h 4275540"/>
              <a:gd name="connsiteX121" fmla="*/ 0 w 3898347"/>
              <a:gd name="connsiteY121" fmla="*/ 4221939 h 4275540"/>
              <a:gd name="connsiteX122" fmla="*/ 0 w 3898347"/>
              <a:gd name="connsiteY122" fmla="*/ 15850 h 4275540"/>
              <a:gd name="connsiteX123" fmla="*/ 3898347 w 3898347"/>
              <a:gd name="connsiteY123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42668 w 3898347"/>
              <a:gd name="connsiteY24" fmla="*/ 3803283 h 4275540"/>
              <a:gd name="connsiteX25" fmla="*/ 3533033 w 3898347"/>
              <a:gd name="connsiteY25" fmla="*/ 3799071 h 4275540"/>
              <a:gd name="connsiteX26" fmla="*/ 3521726 w 3898347"/>
              <a:gd name="connsiteY26" fmla="*/ 3804691 h 4275540"/>
              <a:gd name="connsiteX27" fmla="*/ 3520080 w 3898347"/>
              <a:gd name="connsiteY27" fmla="*/ 3805210 h 4275540"/>
              <a:gd name="connsiteX28" fmla="*/ 3508491 w 3898347"/>
              <a:gd name="connsiteY28" fmla="*/ 3797398 h 4275540"/>
              <a:gd name="connsiteX29" fmla="*/ 3503787 w 3898347"/>
              <a:gd name="connsiteY29" fmla="*/ 3797787 h 4275540"/>
              <a:gd name="connsiteX30" fmla="*/ 3492165 w 3898347"/>
              <a:gd name="connsiteY30" fmla="*/ 3799887 h 4275540"/>
              <a:gd name="connsiteX31" fmla="*/ 3472233 w 3898347"/>
              <a:gd name="connsiteY31" fmla="*/ 3805682 h 4275540"/>
              <a:gd name="connsiteX32" fmla="*/ 3465921 w 3898347"/>
              <a:gd name="connsiteY32" fmla="*/ 3805814 h 4275540"/>
              <a:gd name="connsiteX33" fmla="*/ 3455541 w 3898347"/>
              <a:gd name="connsiteY33" fmla="*/ 3815505 h 4275540"/>
              <a:gd name="connsiteX34" fmla="*/ 3429027 w 3898347"/>
              <a:gd name="connsiteY34" fmla="*/ 3816906 h 4275540"/>
              <a:gd name="connsiteX35" fmla="*/ 3369507 w 3898347"/>
              <a:gd name="connsiteY35" fmla="*/ 3825563 h 4275540"/>
              <a:gd name="connsiteX36" fmla="*/ 3324491 w 3898347"/>
              <a:gd name="connsiteY36" fmla="*/ 3832006 h 4275540"/>
              <a:gd name="connsiteX37" fmla="*/ 3244235 w 3898347"/>
              <a:gd name="connsiteY37" fmla="*/ 3834376 h 4275540"/>
              <a:gd name="connsiteX38" fmla="*/ 3226507 w 3898347"/>
              <a:gd name="connsiteY38" fmla="*/ 3820131 h 4275540"/>
              <a:gd name="connsiteX39" fmla="*/ 3191688 w 3898347"/>
              <a:gd name="connsiteY39" fmla="*/ 3837359 h 4275540"/>
              <a:gd name="connsiteX40" fmla="*/ 3185553 w 3898347"/>
              <a:gd name="connsiteY40" fmla="*/ 3859030 h 4275540"/>
              <a:gd name="connsiteX41" fmla="*/ 3090188 w 3898347"/>
              <a:gd name="connsiteY41" fmla="*/ 3855036 h 4275540"/>
              <a:gd name="connsiteX42" fmla="*/ 3031422 w 3898347"/>
              <a:gd name="connsiteY42" fmla="*/ 3858298 h 4275540"/>
              <a:gd name="connsiteX43" fmla="*/ 2996288 w 3898347"/>
              <a:gd name="connsiteY43" fmla="*/ 3860020 h 4275540"/>
              <a:gd name="connsiteX44" fmla="*/ 2901661 w 3898347"/>
              <a:gd name="connsiteY44" fmla="*/ 3882243 h 4275540"/>
              <a:gd name="connsiteX45" fmla="*/ 2782141 w 3898347"/>
              <a:gd name="connsiteY45" fmla="*/ 3932983 h 4275540"/>
              <a:gd name="connsiteX46" fmla="*/ 2749597 w 3898347"/>
              <a:gd name="connsiteY46" fmla="*/ 3956746 h 4275540"/>
              <a:gd name="connsiteX47" fmla="*/ 2730493 w 3898347"/>
              <a:gd name="connsiteY47" fmla="*/ 3955236 h 4275540"/>
              <a:gd name="connsiteX48" fmla="*/ 2707507 w 3898347"/>
              <a:gd name="connsiteY48" fmla="*/ 3947771 h 4275540"/>
              <a:gd name="connsiteX49" fmla="*/ 2701937 w 3898347"/>
              <a:gd name="connsiteY49" fmla="*/ 3950565 h 4275540"/>
              <a:gd name="connsiteX50" fmla="*/ 2679435 w 3898347"/>
              <a:gd name="connsiteY50" fmla="*/ 3949768 h 4275540"/>
              <a:gd name="connsiteX51" fmla="*/ 2667352 w 3898347"/>
              <a:gd name="connsiteY51" fmla="*/ 3942821 h 4275540"/>
              <a:gd name="connsiteX52" fmla="*/ 2657096 w 3898347"/>
              <a:gd name="connsiteY52" fmla="*/ 3953571 h 4275540"/>
              <a:gd name="connsiteX53" fmla="*/ 2655161 w 3898347"/>
              <a:gd name="connsiteY53" fmla="*/ 3962216 h 4275540"/>
              <a:gd name="connsiteX54" fmla="*/ 2638604 w 3898347"/>
              <a:gd name="connsiteY54" fmla="*/ 3955936 h 4275540"/>
              <a:gd name="connsiteX55" fmla="*/ 2626185 w 3898347"/>
              <a:gd name="connsiteY55" fmla="*/ 3962937 h 4275540"/>
              <a:gd name="connsiteX56" fmla="*/ 2614077 w 3898347"/>
              <a:gd name="connsiteY56" fmla="*/ 3955576 h 4275540"/>
              <a:gd name="connsiteX57" fmla="*/ 2609403 w 3898347"/>
              <a:gd name="connsiteY57" fmla="*/ 3956215 h 4275540"/>
              <a:gd name="connsiteX58" fmla="*/ 2597896 w 3898347"/>
              <a:gd name="connsiteY58" fmla="*/ 3958939 h 4275540"/>
              <a:gd name="connsiteX59" fmla="*/ 2578251 w 3898347"/>
              <a:gd name="connsiteY59" fmla="*/ 3965812 h 4275540"/>
              <a:gd name="connsiteX60" fmla="*/ 2571961 w 3898347"/>
              <a:gd name="connsiteY60" fmla="*/ 3966278 h 4275540"/>
              <a:gd name="connsiteX61" fmla="*/ 2559399 w 3898347"/>
              <a:gd name="connsiteY61" fmla="*/ 3979193 h 4275540"/>
              <a:gd name="connsiteX62" fmla="*/ 2533560 w 3898347"/>
              <a:gd name="connsiteY62" fmla="*/ 3988160 h 4275540"/>
              <a:gd name="connsiteX63" fmla="*/ 2515299 w 3898347"/>
              <a:gd name="connsiteY63" fmla="*/ 4016867 h 4275540"/>
              <a:gd name="connsiteX64" fmla="*/ 2513423 w 3898347"/>
              <a:gd name="connsiteY64" fmla="*/ 4018759 h 4275540"/>
              <a:gd name="connsiteX65" fmla="*/ 2482991 w 3898347"/>
              <a:gd name="connsiteY65" fmla="*/ 4012935 h 4275540"/>
              <a:gd name="connsiteX66" fmla="*/ 2446940 w 3898347"/>
              <a:gd name="connsiteY66" fmla="*/ 4021172 h 4275540"/>
              <a:gd name="connsiteX67" fmla="*/ 2404883 w 3898347"/>
              <a:gd name="connsiteY67" fmla="*/ 4024808 h 4275540"/>
              <a:gd name="connsiteX68" fmla="*/ 2373894 w 3898347"/>
              <a:gd name="connsiteY68" fmla="*/ 4023827 h 4275540"/>
              <a:gd name="connsiteX69" fmla="*/ 2297080 w 3898347"/>
              <a:gd name="connsiteY69" fmla="*/ 4040841 h 4275540"/>
              <a:gd name="connsiteX70" fmla="*/ 2170615 w 3898347"/>
              <a:gd name="connsiteY70" fmla="*/ 4077196 h 4275540"/>
              <a:gd name="connsiteX71" fmla="*/ 2143580 w 3898347"/>
              <a:gd name="connsiteY71" fmla="*/ 4083102 h 4275540"/>
              <a:gd name="connsiteX72" fmla="*/ 2119893 w 3898347"/>
              <a:gd name="connsiteY72" fmla="*/ 4080874 h 4275540"/>
              <a:gd name="connsiteX73" fmla="*/ 2114008 w 3898347"/>
              <a:gd name="connsiteY73" fmla="*/ 4073996 h 4275540"/>
              <a:gd name="connsiteX74" fmla="*/ 2099067 w 3898347"/>
              <a:gd name="connsiteY74" fmla="*/ 4076068 h 4275540"/>
              <a:gd name="connsiteX75" fmla="*/ 2095000 w 3898347"/>
              <a:gd name="connsiteY75" fmla="*/ 4075096 h 4275540"/>
              <a:gd name="connsiteX76" fmla="*/ 2071767 w 3898347"/>
              <a:gd name="connsiteY76" fmla="*/ 4071044 h 4275540"/>
              <a:gd name="connsiteX77" fmla="*/ 2024486 w 3898347"/>
              <a:gd name="connsiteY77" fmla="*/ 4100276 h 4275540"/>
              <a:gd name="connsiteX78" fmla="*/ 1964411 w 3898347"/>
              <a:gd name="connsiteY78" fmla="*/ 4105069 h 4275540"/>
              <a:gd name="connsiteX79" fmla="*/ 1739945 w 3898347"/>
              <a:gd name="connsiteY79" fmla="*/ 4171795 h 4275540"/>
              <a:gd name="connsiteX80" fmla="*/ 1610556 w 3898347"/>
              <a:gd name="connsiteY80" fmla="*/ 4167701 h 4275540"/>
              <a:gd name="connsiteX81" fmla="*/ 1553623 w 3898347"/>
              <a:gd name="connsiteY81" fmla="*/ 4236045 h 4275540"/>
              <a:gd name="connsiteX82" fmla="*/ 1548640 w 3898347"/>
              <a:gd name="connsiteY82" fmla="*/ 4238297 h 4275540"/>
              <a:gd name="connsiteX83" fmla="*/ 1530136 w 3898347"/>
              <a:gd name="connsiteY83" fmla="*/ 4227121 h 4275540"/>
              <a:gd name="connsiteX84" fmla="*/ 1508787 w 3898347"/>
              <a:gd name="connsiteY84" fmla="*/ 4234213 h 4275540"/>
              <a:gd name="connsiteX85" fmla="*/ 1488914 w 3898347"/>
              <a:gd name="connsiteY85" fmla="*/ 4241772 h 4275540"/>
              <a:gd name="connsiteX86" fmla="*/ 1488999 w 3898347"/>
              <a:gd name="connsiteY86" fmla="*/ 4251186 h 4275540"/>
              <a:gd name="connsiteX87" fmla="*/ 1475364 w 3898347"/>
              <a:gd name="connsiteY87" fmla="*/ 4248364 h 4275540"/>
              <a:gd name="connsiteX88" fmla="*/ 1457275 w 3898347"/>
              <a:gd name="connsiteY88" fmla="*/ 4252863 h 4275540"/>
              <a:gd name="connsiteX89" fmla="*/ 1448085 w 3898347"/>
              <a:gd name="connsiteY89" fmla="*/ 4248391 h 4275540"/>
              <a:gd name="connsiteX90" fmla="*/ 1315306 w 3898347"/>
              <a:gd name="connsiteY90" fmla="*/ 4237004 h 4275540"/>
              <a:gd name="connsiteX91" fmla="*/ 1272434 w 3898347"/>
              <a:gd name="connsiteY91" fmla="*/ 4244958 h 4275540"/>
              <a:gd name="connsiteX92" fmla="*/ 1231567 w 3898347"/>
              <a:gd name="connsiteY92" fmla="*/ 4219356 h 4275540"/>
              <a:gd name="connsiteX93" fmla="*/ 1216643 w 3898347"/>
              <a:gd name="connsiteY93" fmla="*/ 4229828 h 4275540"/>
              <a:gd name="connsiteX94" fmla="*/ 1214101 w 3898347"/>
              <a:gd name="connsiteY94" fmla="*/ 4231991 h 4275540"/>
              <a:gd name="connsiteX95" fmla="*/ 1203193 w 3898347"/>
              <a:gd name="connsiteY95" fmla="*/ 4232867 h 4275540"/>
              <a:gd name="connsiteX96" fmla="*/ 1201049 w 3898347"/>
              <a:gd name="connsiteY96" fmla="*/ 4242842 h 4275540"/>
              <a:gd name="connsiteX97" fmla="*/ 1185298 w 3898347"/>
              <a:gd name="connsiteY97" fmla="*/ 4251133 h 4275540"/>
              <a:gd name="connsiteX98" fmla="*/ 1164955 w 3898347"/>
              <a:gd name="connsiteY98" fmla="*/ 4250027 h 4275540"/>
              <a:gd name="connsiteX99" fmla="*/ 1067357 w 3898347"/>
              <a:gd name="connsiteY99" fmla="*/ 4233908 h 4275540"/>
              <a:gd name="connsiteX100" fmla="*/ 1009492 w 3898347"/>
              <a:gd name="connsiteY100" fmla="*/ 4230455 h 4275540"/>
              <a:gd name="connsiteX101" fmla="*/ 988345 w 3898347"/>
              <a:gd name="connsiteY101" fmla="*/ 4238880 h 4275540"/>
              <a:gd name="connsiteX102" fmla="*/ 958251 w 3898347"/>
              <a:gd name="connsiteY102" fmla="*/ 4244100 h 4275540"/>
              <a:gd name="connsiteX103" fmla="*/ 905785 w 3898347"/>
              <a:gd name="connsiteY103" fmla="*/ 4260845 h 4275540"/>
              <a:gd name="connsiteX104" fmla="*/ 834176 w 3898347"/>
              <a:gd name="connsiteY104" fmla="*/ 4270241 h 4275540"/>
              <a:gd name="connsiteX105" fmla="*/ 778474 w 3898347"/>
              <a:gd name="connsiteY105" fmla="*/ 4235526 h 4275540"/>
              <a:gd name="connsiteX106" fmla="*/ 774418 w 3898347"/>
              <a:gd name="connsiteY106" fmla="*/ 4242583 h 4275540"/>
              <a:gd name="connsiteX107" fmla="*/ 737705 w 3898347"/>
              <a:gd name="connsiteY107" fmla="*/ 4238891 h 4275540"/>
              <a:gd name="connsiteX108" fmla="*/ 627717 w 3898347"/>
              <a:gd name="connsiteY108" fmla="*/ 4207629 h 4275540"/>
              <a:gd name="connsiteX109" fmla="*/ 533391 w 3898347"/>
              <a:gd name="connsiteY109" fmla="*/ 4170035 h 4275540"/>
              <a:gd name="connsiteX110" fmla="*/ 508621 w 3898347"/>
              <a:gd name="connsiteY110" fmla="*/ 4176044 h 4275540"/>
              <a:gd name="connsiteX111" fmla="*/ 467082 w 3898347"/>
              <a:gd name="connsiteY111" fmla="*/ 4185616 h 4275540"/>
              <a:gd name="connsiteX112" fmla="*/ 437646 w 3898347"/>
              <a:gd name="connsiteY112" fmla="*/ 4212658 h 4275540"/>
              <a:gd name="connsiteX113" fmla="*/ 402271 w 3898347"/>
              <a:gd name="connsiteY113" fmla="*/ 4212774 h 4275540"/>
              <a:gd name="connsiteX114" fmla="*/ 391968 w 3898347"/>
              <a:gd name="connsiteY114" fmla="*/ 4187073 h 4275540"/>
              <a:gd name="connsiteX115" fmla="*/ 354806 w 3898347"/>
              <a:gd name="connsiteY115" fmla="*/ 4195545 h 4275540"/>
              <a:gd name="connsiteX116" fmla="*/ 298662 w 3898347"/>
              <a:gd name="connsiteY116" fmla="*/ 4211227 h 4275540"/>
              <a:gd name="connsiteX117" fmla="*/ 265740 w 3898347"/>
              <a:gd name="connsiteY117" fmla="*/ 4213623 h 4275540"/>
              <a:gd name="connsiteX118" fmla="*/ 176403 w 3898347"/>
              <a:gd name="connsiteY118" fmla="*/ 4227393 h 4275540"/>
              <a:gd name="connsiteX119" fmla="*/ 82528 w 3898347"/>
              <a:gd name="connsiteY119" fmla="*/ 4275540 h 4275540"/>
              <a:gd name="connsiteX120" fmla="*/ 19464 w 3898347"/>
              <a:gd name="connsiteY120" fmla="*/ 4256103 h 4275540"/>
              <a:gd name="connsiteX121" fmla="*/ 0 w 3898347"/>
              <a:gd name="connsiteY121" fmla="*/ 4221939 h 4275540"/>
              <a:gd name="connsiteX122" fmla="*/ 0 w 3898347"/>
              <a:gd name="connsiteY122" fmla="*/ 15850 h 4275540"/>
              <a:gd name="connsiteX123" fmla="*/ 3898347 w 3898347"/>
              <a:gd name="connsiteY123" fmla="*/ 0 h 4275540"/>
              <a:gd name="connsiteX0" fmla="*/ 3898347 w 3898347"/>
              <a:gd name="connsiteY0" fmla="*/ 0 h 4270358"/>
              <a:gd name="connsiteX1" fmla="*/ 3898347 w 3898347"/>
              <a:gd name="connsiteY1" fmla="*/ 3834445 h 4270358"/>
              <a:gd name="connsiteX2" fmla="*/ 3892314 w 3898347"/>
              <a:gd name="connsiteY2" fmla="*/ 3832951 h 4270358"/>
              <a:gd name="connsiteX3" fmla="*/ 3851953 w 3898347"/>
              <a:gd name="connsiteY3" fmla="*/ 3802983 h 4270358"/>
              <a:gd name="connsiteX4" fmla="*/ 3836418 w 3898347"/>
              <a:gd name="connsiteY4" fmla="*/ 3811513 h 4270358"/>
              <a:gd name="connsiteX5" fmla="*/ 3833758 w 3898347"/>
              <a:gd name="connsiteY5" fmla="*/ 3813341 h 4270358"/>
              <a:gd name="connsiteX6" fmla="*/ 3822673 w 3898347"/>
              <a:gd name="connsiteY6" fmla="*/ 3812913 h 4270358"/>
              <a:gd name="connsiteX7" fmla="*/ 3820104 w 3898347"/>
              <a:gd name="connsiteY7" fmla="*/ 3822466 h 4270358"/>
              <a:gd name="connsiteX8" fmla="*/ 3803816 w 3898347"/>
              <a:gd name="connsiteY8" fmla="*/ 3828757 h 4270358"/>
              <a:gd name="connsiteX9" fmla="*/ 3729936 w 3898347"/>
              <a:gd name="connsiteY9" fmla="*/ 3815386 h 4270358"/>
              <a:gd name="connsiteX10" fmla="*/ 3726018 w 3898347"/>
              <a:gd name="connsiteY10" fmla="*/ 3815100 h 4270358"/>
              <a:gd name="connsiteX11" fmla="*/ 3725413 w 3898347"/>
              <a:gd name="connsiteY11" fmla="*/ 3814615 h 4270358"/>
              <a:gd name="connsiteX12" fmla="*/ 3713801 w 3898347"/>
              <a:gd name="connsiteY12" fmla="*/ 3811018 h 4270358"/>
              <a:gd name="connsiteX13" fmla="*/ 3709087 w 3898347"/>
              <a:gd name="connsiteY13" fmla="*/ 3813195 h 4270358"/>
              <a:gd name="connsiteX14" fmla="*/ 3698038 w 3898347"/>
              <a:gd name="connsiteY14" fmla="*/ 3806182 h 4270358"/>
              <a:gd name="connsiteX15" fmla="*/ 3662227 w 3898347"/>
              <a:gd name="connsiteY15" fmla="*/ 3807761 h 4270358"/>
              <a:gd name="connsiteX16" fmla="*/ 3659872 w 3898347"/>
              <a:gd name="connsiteY16" fmla="*/ 3805524 h 4270358"/>
              <a:gd name="connsiteX17" fmla="*/ 3643454 w 3898347"/>
              <a:gd name="connsiteY17" fmla="*/ 3794831 h 4270358"/>
              <a:gd name="connsiteX18" fmla="*/ 3624789 w 3898347"/>
              <a:gd name="connsiteY18" fmla="*/ 3803185 h 4270358"/>
              <a:gd name="connsiteX19" fmla="*/ 3602327 w 3898347"/>
              <a:gd name="connsiteY19" fmla="*/ 3794616 h 4270358"/>
              <a:gd name="connsiteX20" fmla="*/ 3596645 w 3898347"/>
              <a:gd name="connsiteY20" fmla="*/ 3797108 h 4270358"/>
              <a:gd name="connsiteX21" fmla="*/ 3574144 w 3898347"/>
              <a:gd name="connsiteY21" fmla="*/ 3795108 h 4270358"/>
              <a:gd name="connsiteX22" fmla="*/ 3562310 w 3898347"/>
              <a:gd name="connsiteY22" fmla="*/ 3787534 h 4270358"/>
              <a:gd name="connsiteX23" fmla="*/ 3551635 w 3898347"/>
              <a:gd name="connsiteY23" fmla="*/ 3797705 h 4270358"/>
              <a:gd name="connsiteX24" fmla="*/ 3542668 w 3898347"/>
              <a:gd name="connsiteY24" fmla="*/ 3803283 h 4270358"/>
              <a:gd name="connsiteX25" fmla="*/ 3533033 w 3898347"/>
              <a:gd name="connsiteY25" fmla="*/ 3799071 h 4270358"/>
              <a:gd name="connsiteX26" fmla="*/ 3521726 w 3898347"/>
              <a:gd name="connsiteY26" fmla="*/ 3804691 h 4270358"/>
              <a:gd name="connsiteX27" fmla="*/ 3520080 w 3898347"/>
              <a:gd name="connsiteY27" fmla="*/ 3805210 h 4270358"/>
              <a:gd name="connsiteX28" fmla="*/ 3508491 w 3898347"/>
              <a:gd name="connsiteY28" fmla="*/ 3797398 h 4270358"/>
              <a:gd name="connsiteX29" fmla="*/ 3503787 w 3898347"/>
              <a:gd name="connsiteY29" fmla="*/ 3797787 h 4270358"/>
              <a:gd name="connsiteX30" fmla="*/ 3492165 w 3898347"/>
              <a:gd name="connsiteY30" fmla="*/ 3799887 h 4270358"/>
              <a:gd name="connsiteX31" fmla="*/ 3472233 w 3898347"/>
              <a:gd name="connsiteY31" fmla="*/ 3805682 h 4270358"/>
              <a:gd name="connsiteX32" fmla="*/ 3465921 w 3898347"/>
              <a:gd name="connsiteY32" fmla="*/ 3805814 h 4270358"/>
              <a:gd name="connsiteX33" fmla="*/ 3455541 w 3898347"/>
              <a:gd name="connsiteY33" fmla="*/ 3815505 h 4270358"/>
              <a:gd name="connsiteX34" fmla="*/ 3429027 w 3898347"/>
              <a:gd name="connsiteY34" fmla="*/ 3816906 h 4270358"/>
              <a:gd name="connsiteX35" fmla="*/ 3369507 w 3898347"/>
              <a:gd name="connsiteY35" fmla="*/ 3825563 h 4270358"/>
              <a:gd name="connsiteX36" fmla="*/ 3324491 w 3898347"/>
              <a:gd name="connsiteY36" fmla="*/ 3832006 h 4270358"/>
              <a:gd name="connsiteX37" fmla="*/ 3244235 w 3898347"/>
              <a:gd name="connsiteY37" fmla="*/ 3834376 h 4270358"/>
              <a:gd name="connsiteX38" fmla="*/ 3226507 w 3898347"/>
              <a:gd name="connsiteY38" fmla="*/ 3820131 h 4270358"/>
              <a:gd name="connsiteX39" fmla="*/ 3191688 w 3898347"/>
              <a:gd name="connsiteY39" fmla="*/ 3837359 h 4270358"/>
              <a:gd name="connsiteX40" fmla="*/ 3185553 w 3898347"/>
              <a:gd name="connsiteY40" fmla="*/ 3859030 h 4270358"/>
              <a:gd name="connsiteX41" fmla="*/ 3090188 w 3898347"/>
              <a:gd name="connsiteY41" fmla="*/ 3855036 h 4270358"/>
              <a:gd name="connsiteX42" fmla="*/ 3031422 w 3898347"/>
              <a:gd name="connsiteY42" fmla="*/ 3858298 h 4270358"/>
              <a:gd name="connsiteX43" fmla="*/ 2996288 w 3898347"/>
              <a:gd name="connsiteY43" fmla="*/ 3860020 h 4270358"/>
              <a:gd name="connsiteX44" fmla="*/ 2901661 w 3898347"/>
              <a:gd name="connsiteY44" fmla="*/ 3882243 h 4270358"/>
              <a:gd name="connsiteX45" fmla="*/ 2782141 w 3898347"/>
              <a:gd name="connsiteY45" fmla="*/ 3932983 h 4270358"/>
              <a:gd name="connsiteX46" fmla="*/ 2749597 w 3898347"/>
              <a:gd name="connsiteY46" fmla="*/ 3956746 h 4270358"/>
              <a:gd name="connsiteX47" fmla="*/ 2730493 w 3898347"/>
              <a:gd name="connsiteY47" fmla="*/ 3955236 h 4270358"/>
              <a:gd name="connsiteX48" fmla="*/ 2707507 w 3898347"/>
              <a:gd name="connsiteY48" fmla="*/ 3947771 h 4270358"/>
              <a:gd name="connsiteX49" fmla="*/ 2701937 w 3898347"/>
              <a:gd name="connsiteY49" fmla="*/ 3950565 h 4270358"/>
              <a:gd name="connsiteX50" fmla="*/ 2679435 w 3898347"/>
              <a:gd name="connsiteY50" fmla="*/ 3949768 h 4270358"/>
              <a:gd name="connsiteX51" fmla="*/ 2667352 w 3898347"/>
              <a:gd name="connsiteY51" fmla="*/ 3942821 h 4270358"/>
              <a:gd name="connsiteX52" fmla="*/ 2657096 w 3898347"/>
              <a:gd name="connsiteY52" fmla="*/ 3953571 h 4270358"/>
              <a:gd name="connsiteX53" fmla="*/ 2655161 w 3898347"/>
              <a:gd name="connsiteY53" fmla="*/ 3962216 h 4270358"/>
              <a:gd name="connsiteX54" fmla="*/ 2638604 w 3898347"/>
              <a:gd name="connsiteY54" fmla="*/ 3955936 h 4270358"/>
              <a:gd name="connsiteX55" fmla="*/ 2626185 w 3898347"/>
              <a:gd name="connsiteY55" fmla="*/ 3962937 h 4270358"/>
              <a:gd name="connsiteX56" fmla="*/ 2614077 w 3898347"/>
              <a:gd name="connsiteY56" fmla="*/ 3955576 h 4270358"/>
              <a:gd name="connsiteX57" fmla="*/ 2609403 w 3898347"/>
              <a:gd name="connsiteY57" fmla="*/ 3956215 h 4270358"/>
              <a:gd name="connsiteX58" fmla="*/ 2597896 w 3898347"/>
              <a:gd name="connsiteY58" fmla="*/ 3958939 h 4270358"/>
              <a:gd name="connsiteX59" fmla="*/ 2578251 w 3898347"/>
              <a:gd name="connsiteY59" fmla="*/ 3965812 h 4270358"/>
              <a:gd name="connsiteX60" fmla="*/ 2571961 w 3898347"/>
              <a:gd name="connsiteY60" fmla="*/ 3966278 h 4270358"/>
              <a:gd name="connsiteX61" fmla="*/ 2559399 w 3898347"/>
              <a:gd name="connsiteY61" fmla="*/ 3979193 h 4270358"/>
              <a:gd name="connsiteX62" fmla="*/ 2533560 w 3898347"/>
              <a:gd name="connsiteY62" fmla="*/ 3988160 h 4270358"/>
              <a:gd name="connsiteX63" fmla="*/ 2515299 w 3898347"/>
              <a:gd name="connsiteY63" fmla="*/ 4016867 h 4270358"/>
              <a:gd name="connsiteX64" fmla="*/ 2513423 w 3898347"/>
              <a:gd name="connsiteY64" fmla="*/ 4018759 h 4270358"/>
              <a:gd name="connsiteX65" fmla="*/ 2482991 w 3898347"/>
              <a:gd name="connsiteY65" fmla="*/ 4012935 h 4270358"/>
              <a:gd name="connsiteX66" fmla="*/ 2446940 w 3898347"/>
              <a:gd name="connsiteY66" fmla="*/ 4021172 h 4270358"/>
              <a:gd name="connsiteX67" fmla="*/ 2404883 w 3898347"/>
              <a:gd name="connsiteY67" fmla="*/ 4024808 h 4270358"/>
              <a:gd name="connsiteX68" fmla="*/ 2373894 w 3898347"/>
              <a:gd name="connsiteY68" fmla="*/ 4023827 h 4270358"/>
              <a:gd name="connsiteX69" fmla="*/ 2297080 w 3898347"/>
              <a:gd name="connsiteY69" fmla="*/ 4040841 h 4270358"/>
              <a:gd name="connsiteX70" fmla="*/ 2170615 w 3898347"/>
              <a:gd name="connsiteY70" fmla="*/ 4077196 h 4270358"/>
              <a:gd name="connsiteX71" fmla="*/ 2143580 w 3898347"/>
              <a:gd name="connsiteY71" fmla="*/ 4083102 h 4270358"/>
              <a:gd name="connsiteX72" fmla="*/ 2119893 w 3898347"/>
              <a:gd name="connsiteY72" fmla="*/ 4080874 h 4270358"/>
              <a:gd name="connsiteX73" fmla="*/ 2114008 w 3898347"/>
              <a:gd name="connsiteY73" fmla="*/ 4073996 h 4270358"/>
              <a:gd name="connsiteX74" fmla="*/ 2099067 w 3898347"/>
              <a:gd name="connsiteY74" fmla="*/ 4076068 h 4270358"/>
              <a:gd name="connsiteX75" fmla="*/ 2095000 w 3898347"/>
              <a:gd name="connsiteY75" fmla="*/ 4075096 h 4270358"/>
              <a:gd name="connsiteX76" fmla="*/ 2071767 w 3898347"/>
              <a:gd name="connsiteY76" fmla="*/ 4071044 h 4270358"/>
              <a:gd name="connsiteX77" fmla="*/ 2024486 w 3898347"/>
              <a:gd name="connsiteY77" fmla="*/ 4100276 h 4270358"/>
              <a:gd name="connsiteX78" fmla="*/ 1964411 w 3898347"/>
              <a:gd name="connsiteY78" fmla="*/ 4105069 h 4270358"/>
              <a:gd name="connsiteX79" fmla="*/ 1739945 w 3898347"/>
              <a:gd name="connsiteY79" fmla="*/ 4171795 h 4270358"/>
              <a:gd name="connsiteX80" fmla="*/ 1610556 w 3898347"/>
              <a:gd name="connsiteY80" fmla="*/ 4167701 h 4270358"/>
              <a:gd name="connsiteX81" fmla="*/ 1553623 w 3898347"/>
              <a:gd name="connsiteY81" fmla="*/ 4236045 h 4270358"/>
              <a:gd name="connsiteX82" fmla="*/ 1548640 w 3898347"/>
              <a:gd name="connsiteY82" fmla="*/ 4238297 h 4270358"/>
              <a:gd name="connsiteX83" fmla="*/ 1530136 w 3898347"/>
              <a:gd name="connsiteY83" fmla="*/ 4227121 h 4270358"/>
              <a:gd name="connsiteX84" fmla="*/ 1508787 w 3898347"/>
              <a:gd name="connsiteY84" fmla="*/ 4234213 h 4270358"/>
              <a:gd name="connsiteX85" fmla="*/ 1488914 w 3898347"/>
              <a:gd name="connsiteY85" fmla="*/ 4241772 h 4270358"/>
              <a:gd name="connsiteX86" fmla="*/ 1488999 w 3898347"/>
              <a:gd name="connsiteY86" fmla="*/ 4251186 h 4270358"/>
              <a:gd name="connsiteX87" fmla="*/ 1475364 w 3898347"/>
              <a:gd name="connsiteY87" fmla="*/ 4248364 h 4270358"/>
              <a:gd name="connsiteX88" fmla="*/ 1457275 w 3898347"/>
              <a:gd name="connsiteY88" fmla="*/ 4252863 h 4270358"/>
              <a:gd name="connsiteX89" fmla="*/ 1448085 w 3898347"/>
              <a:gd name="connsiteY89" fmla="*/ 4248391 h 4270358"/>
              <a:gd name="connsiteX90" fmla="*/ 1315306 w 3898347"/>
              <a:gd name="connsiteY90" fmla="*/ 4237004 h 4270358"/>
              <a:gd name="connsiteX91" fmla="*/ 1272434 w 3898347"/>
              <a:gd name="connsiteY91" fmla="*/ 4244958 h 4270358"/>
              <a:gd name="connsiteX92" fmla="*/ 1231567 w 3898347"/>
              <a:gd name="connsiteY92" fmla="*/ 4219356 h 4270358"/>
              <a:gd name="connsiteX93" fmla="*/ 1216643 w 3898347"/>
              <a:gd name="connsiteY93" fmla="*/ 4229828 h 4270358"/>
              <a:gd name="connsiteX94" fmla="*/ 1214101 w 3898347"/>
              <a:gd name="connsiteY94" fmla="*/ 4231991 h 4270358"/>
              <a:gd name="connsiteX95" fmla="*/ 1203193 w 3898347"/>
              <a:gd name="connsiteY95" fmla="*/ 4232867 h 4270358"/>
              <a:gd name="connsiteX96" fmla="*/ 1201049 w 3898347"/>
              <a:gd name="connsiteY96" fmla="*/ 4242842 h 4270358"/>
              <a:gd name="connsiteX97" fmla="*/ 1185298 w 3898347"/>
              <a:gd name="connsiteY97" fmla="*/ 4251133 h 4270358"/>
              <a:gd name="connsiteX98" fmla="*/ 1164955 w 3898347"/>
              <a:gd name="connsiteY98" fmla="*/ 4250027 h 4270358"/>
              <a:gd name="connsiteX99" fmla="*/ 1067357 w 3898347"/>
              <a:gd name="connsiteY99" fmla="*/ 4233908 h 4270358"/>
              <a:gd name="connsiteX100" fmla="*/ 1009492 w 3898347"/>
              <a:gd name="connsiteY100" fmla="*/ 4230455 h 4270358"/>
              <a:gd name="connsiteX101" fmla="*/ 988345 w 3898347"/>
              <a:gd name="connsiteY101" fmla="*/ 4238880 h 4270358"/>
              <a:gd name="connsiteX102" fmla="*/ 958251 w 3898347"/>
              <a:gd name="connsiteY102" fmla="*/ 4244100 h 4270358"/>
              <a:gd name="connsiteX103" fmla="*/ 905785 w 3898347"/>
              <a:gd name="connsiteY103" fmla="*/ 4260845 h 4270358"/>
              <a:gd name="connsiteX104" fmla="*/ 834176 w 3898347"/>
              <a:gd name="connsiteY104" fmla="*/ 4270241 h 4270358"/>
              <a:gd name="connsiteX105" fmla="*/ 778474 w 3898347"/>
              <a:gd name="connsiteY105" fmla="*/ 4235526 h 4270358"/>
              <a:gd name="connsiteX106" fmla="*/ 774418 w 3898347"/>
              <a:gd name="connsiteY106" fmla="*/ 4242583 h 4270358"/>
              <a:gd name="connsiteX107" fmla="*/ 737705 w 3898347"/>
              <a:gd name="connsiteY107" fmla="*/ 4238891 h 4270358"/>
              <a:gd name="connsiteX108" fmla="*/ 627717 w 3898347"/>
              <a:gd name="connsiteY108" fmla="*/ 4207629 h 4270358"/>
              <a:gd name="connsiteX109" fmla="*/ 533391 w 3898347"/>
              <a:gd name="connsiteY109" fmla="*/ 4170035 h 4270358"/>
              <a:gd name="connsiteX110" fmla="*/ 508621 w 3898347"/>
              <a:gd name="connsiteY110" fmla="*/ 4176044 h 4270358"/>
              <a:gd name="connsiteX111" fmla="*/ 467082 w 3898347"/>
              <a:gd name="connsiteY111" fmla="*/ 4185616 h 4270358"/>
              <a:gd name="connsiteX112" fmla="*/ 437646 w 3898347"/>
              <a:gd name="connsiteY112" fmla="*/ 4212658 h 4270358"/>
              <a:gd name="connsiteX113" fmla="*/ 402271 w 3898347"/>
              <a:gd name="connsiteY113" fmla="*/ 4212774 h 4270358"/>
              <a:gd name="connsiteX114" fmla="*/ 391968 w 3898347"/>
              <a:gd name="connsiteY114" fmla="*/ 4187073 h 4270358"/>
              <a:gd name="connsiteX115" fmla="*/ 354806 w 3898347"/>
              <a:gd name="connsiteY115" fmla="*/ 4195545 h 4270358"/>
              <a:gd name="connsiteX116" fmla="*/ 298662 w 3898347"/>
              <a:gd name="connsiteY116" fmla="*/ 4211227 h 4270358"/>
              <a:gd name="connsiteX117" fmla="*/ 265740 w 3898347"/>
              <a:gd name="connsiteY117" fmla="*/ 4213623 h 4270358"/>
              <a:gd name="connsiteX118" fmla="*/ 176403 w 3898347"/>
              <a:gd name="connsiteY118" fmla="*/ 4227393 h 4270358"/>
              <a:gd name="connsiteX119" fmla="*/ 82528 w 3898347"/>
              <a:gd name="connsiteY119" fmla="*/ 4243774 h 4270358"/>
              <a:gd name="connsiteX120" fmla="*/ 19464 w 3898347"/>
              <a:gd name="connsiteY120" fmla="*/ 4256103 h 4270358"/>
              <a:gd name="connsiteX121" fmla="*/ 0 w 3898347"/>
              <a:gd name="connsiteY121" fmla="*/ 4221939 h 4270358"/>
              <a:gd name="connsiteX122" fmla="*/ 0 w 3898347"/>
              <a:gd name="connsiteY122" fmla="*/ 15850 h 4270358"/>
              <a:gd name="connsiteX123" fmla="*/ 3898347 w 3898347"/>
              <a:gd name="connsiteY123" fmla="*/ 0 h 4270358"/>
              <a:gd name="connsiteX0" fmla="*/ 3898347 w 3898347"/>
              <a:gd name="connsiteY0" fmla="*/ 0 h 4270358"/>
              <a:gd name="connsiteX1" fmla="*/ 3898347 w 3898347"/>
              <a:gd name="connsiteY1" fmla="*/ 3834445 h 4270358"/>
              <a:gd name="connsiteX2" fmla="*/ 3892314 w 3898347"/>
              <a:gd name="connsiteY2" fmla="*/ 3832951 h 4270358"/>
              <a:gd name="connsiteX3" fmla="*/ 3851953 w 3898347"/>
              <a:gd name="connsiteY3" fmla="*/ 3802983 h 4270358"/>
              <a:gd name="connsiteX4" fmla="*/ 3836418 w 3898347"/>
              <a:gd name="connsiteY4" fmla="*/ 3811513 h 4270358"/>
              <a:gd name="connsiteX5" fmla="*/ 3833758 w 3898347"/>
              <a:gd name="connsiteY5" fmla="*/ 3813341 h 4270358"/>
              <a:gd name="connsiteX6" fmla="*/ 3822673 w 3898347"/>
              <a:gd name="connsiteY6" fmla="*/ 3812913 h 4270358"/>
              <a:gd name="connsiteX7" fmla="*/ 3820104 w 3898347"/>
              <a:gd name="connsiteY7" fmla="*/ 3822466 h 4270358"/>
              <a:gd name="connsiteX8" fmla="*/ 3803816 w 3898347"/>
              <a:gd name="connsiteY8" fmla="*/ 3828757 h 4270358"/>
              <a:gd name="connsiteX9" fmla="*/ 3729936 w 3898347"/>
              <a:gd name="connsiteY9" fmla="*/ 3815386 h 4270358"/>
              <a:gd name="connsiteX10" fmla="*/ 3726018 w 3898347"/>
              <a:gd name="connsiteY10" fmla="*/ 3815100 h 4270358"/>
              <a:gd name="connsiteX11" fmla="*/ 3725413 w 3898347"/>
              <a:gd name="connsiteY11" fmla="*/ 3814615 h 4270358"/>
              <a:gd name="connsiteX12" fmla="*/ 3713801 w 3898347"/>
              <a:gd name="connsiteY12" fmla="*/ 3811018 h 4270358"/>
              <a:gd name="connsiteX13" fmla="*/ 3709087 w 3898347"/>
              <a:gd name="connsiteY13" fmla="*/ 3813195 h 4270358"/>
              <a:gd name="connsiteX14" fmla="*/ 3698038 w 3898347"/>
              <a:gd name="connsiteY14" fmla="*/ 3806182 h 4270358"/>
              <a:gd name="connsiteX15" fmla="*/ 3662227 w 3898347"/>
              <a:gd name="connsiteY15" fmla="*/ 3807761 h 4270358"/>
              <a:gd name="connsiteX16" fmla="*/ 3659872 w 3898347"/>
              <a:gd name="connsiteY16" fmla="*/ 3805524 h 4270358"/>
              <a:gd name="connsiteX17" fmla="*/ 3643454 w 3898347"/>
              <a:gd name="connsiteY17" fmla="*/ 3794831 h 4270358"/>
              <a:gd name="connsiteX18" fmla="*/ 3624789 w 3898347"/>
              <a:gd name="connsiteY18" fmla="*/ 3803185 h 4270358"/>
              <a:gd name="connsiteX19" fmla="*/ 3602327 w 3898347"/>
              <a:gd name="connsiteY19" fmla="*/ 3794616 h 4270358"/>
              <a:gd name="connsiteX20" fmla="*/ 3596645 w 3898347"/>
              <a:gd name="connsiteY20" fmla="*/ 3797108 h 4270358"/>
              <a:gd name="connsiteX21" fmla="*/ 3574144 w 3898347"/>
              <a:gd name="connsiteY21" fmla="*/ 3795108 h 4270358"/>
              <a:gd name="connsiteX22" fmla="*/ 3562310 w 3898347"/>
              <a:gd name="connsiteY22" fmla="*/ 3787534 h 4270358"/>
              <a:gd name="connsiteX23" fmla="*/ 3551635 w 3898347"/>
              <a:gd name="connsiteY23" fmla="*/ 3797705 h 4270358"/>
              <a:gd name="connsiteX24" fmla="*/ 3542668 w 3898347"/>
              <a:gd name="connsiteY24" fmla="*/ 3803283 h 4270358"/>
              <a:gd name="connsiteX25" fmla="*/ 3533033 w 3898347"/>
              <a:gd name="connsiteY25" fmla="*/ 3799071 h 4270358"/>
              <a:gd name="connsiteX26" fmla="*/ 3521726 w 3898347"/>
              <a:gd name="connsiteY26" fmla="*/ 3804691 h 4270358"/>
              <a:gd name="connsiteX27" fmla="*/ 3520080 w 3898347"/>
              <a:gd name="connsiteY27" fmla="*/ 3805210 h 4270358"/>
              <a:gd name="connsiteX28" fmla="*/ 3508491 w 3898347"/>
              <a:gd name="connsiteY28" fmla="*/ 3797398 h 4270358"/>
              <a:gd name="connsiteX29" fmla="*/ 3503787 w 3898347"/>
              <a:gd name="connsiteY29" fmla="*/ 3797787 h 4270358"/>
              <a:gd name="connsiteX30" fmla="*/ 3492165 w 3898347"/>
              <a:gd name="connsiteY30" fmla="*/ 3799887 h 4270358"/>
              <a:gd name="connsiteX31" fmla="*/ 3472233 w 3898347"/>
              <a:gd name="connsiteY31" fmla="*/ 3805682 h 4270358"/>
              <a:gd name="connsiteX32" fmla="*/ 3465921 w 3898347"/>
              <a:gd name="connsiteY32" fmla="*/ 3805814 h 4270358"/>
              <a:gd name="connsiteX33" fmla="*/ 3455541 w 3898347"/>
              <a:gd name="connsiteY33" fmla="*/ 3815505 h 4270358"/>
              <a:gd name="connsiteX34" fmla="*/ 3429027 w 3898347"/>
              <a:gd name="connsiteY34" fmla="*/ 3816906 h 4270358"/>
              <a:gd name="connsiteX35" fmla="*/ 3369507 w 3898347"/>
              <a:gd name="connsiteY35" fmla="*/ 3825563 h 4270358"/>
              <a:gd name="connsiteX36" fmla="*/ 3324491 w 3898347"/>
              <a:gd name="connsiteY36" fmla="*/ 3832006 h 4270358"/>
              <a:gd name="connsiteX37" fmla="*/ 3244235 w 3898347"/>
              <a:gd name="connsiteY37" fmla="*/ 3834376 h 4270358"/>
              <a:gd name="connsiteX38" fmla="*/ 3226507 w 3898347"/>
              <a:gd name="connsiteY38" fmla="*/ 3820131 h 4270358"/>
              <a:gd name="connsiteX39" fmla="*/ 3191688 w 3898347"/>
              <a:gd name="connsiteY39" fmla="*/ 3837359 h 4270358"/>
              <a:gd name="connsiteX40" fmla="*/ 3153779 w 3898347"/>
              <a:gd name="connsiteY40" fmla="*/ 3848439 h 4270358"/>
              <a:gd name="connsiteX41" fmla="*/ 3090188 w 3898347"/>
              <a:gd name="connsiteY41" fmla="*/ 3855036 h 4270358"/>
              <a:gd name="connsiteX42" fmla="*/ 3031422 w 3898347"/>
              <a:gd name="connsiteY42" fmla="*/ 3858298 h 4270358"/>
              <a:gd name="connsiteX43" fmla="*/ 2996288 w 3898347"/>
              <a:gd name="connsiteY43" fmla="*/ 3860020 h 4270358"/>
              <a:gd name="connsiteX44" fmla="*/ 2901661 w 3898347"/>
              <a:gd name="connsiteY44" fmla="*/ 3882243 h 4270358"/>
              <a:gd name="connsiteX45" fmla="*/ 2782141 w 3898347"/>
              <a:gd name="connsiteY45" fmla="*/ 3932983 h 4270358"/>
              <a:gd name="connsiteX46" fmla="*/ 2749597 w 3898347"/>
              <a:gd name="connsiteY46" fmla="*/ 3956746 h 4270358"/>
              <a:gd name="connsiteX47" fmla="*/ 2730493 w 3898347"/>
              <a:gd name="connsiteY47" fmla="*/ 3955236 h 4270358"/>
              <a:gd name="connsiteX48" fmla="*/ 2707507 w 3898347"/>
              <a:gd name="connsiteY48" fmla="*/ 3947771 h 4270358"/>
              <a:gd name="connsiteX49" fmla="*/ 2701937 w 3898347"/>
              <a:gd name="connsiteY49" fmla="*/ 3950565 h 4270358"/>
              <a:gd name="connsiteX50" fmla="*/ 2679435 w 3898347"/>
              <a:gd name="connsiteY50" fmla="*/ 3949768 h 4270358"/>
              <a:gd name="connsiteX51" fmla="*/ 2667352 w 3898347"/>
              <a:gd name="connsiteY51" fmla="*/ 3942821 h 4270358"/>
              <a:gd name="connsiteX52" fmla="*/ 2657096 w 3898347"/>
              <a:gd name="connsiteY52" fmla="*/ 3953571 h 4270358"/>
              <a:gd name="connsiteX53" fmla="*/ 2655161 w 3898347"/>
              <a:gd name="connsiteY53" fmla="*/ 3962216 h 4270358"/>
              <a:gd name="connsiteX54" fmla="*/ 2638604 w 3898347"/>
              <a:gd name="connsiteY54" fmla="*/ 3955936 h 4270358"/>
              <a:gd name="connsiteX55" fmla="*/ 2626185 w 3898347"/>
              <a:gd name="connsiteY55" fmla="*/ 3962937 h 4270358"/>
              <a:gd name="connsiteX56" fmla="*/ 2614077 w 3898347"/>
              <a:gd name="connsiteY56" fmla="*/ 3955576 h 4270358"/>
              <a:gd name="connsiteX57" fmla="*/ 2609403 w 3898347"/>
              <a:gd name="connsiteY57" fmla="*/ 3956215 h 4270358"/>
              <a:gd name="connsiteX58" fmla="*/ 2597896 w 3898347"/>
              <a:gd name="connsiteY58" fmla="*/ 3958939 h 4270358"/>
              <a:gd name="connsiteX59" fmla="*/ 2578251 w 3898347"/>
              <a:gd name="connsiteY59" fmla="*/ 3965812 h 4270358"/>
              <a:gd name="connsiteX60" fmla="*/ 2571961 w 3898347"/>
              <a:gd name="connsiteY60" fmla="*/ 3966278 h 4270358"/>
              <a:gd name="connsiteX61" fmla="*/ 2559399 w 3898347"/>
              <a:gd name="connsiteY61" fmla="*/ 3979193 h 4270358"/>
              <a:gd name="connsiteX62" fmla="*/ 2533560 w 3898347"/>
              <a:gd name="connsiteY62" fmla="*/ 3988160 h 4270358"/>
              <a:gd name="connsiteX63" fmla="*/ 2515299 w 3898347"/>
              <a:gd name="connsiteY63" fmla="*/ 4016867 h 4270358"/>
              <a:gd name="connsiteX64" fmla="*/ 2513423 w 3898347"/>
              <a:gd name="connsiteY64" fmla="*/ 4018759 h 4270358"/>
              <a:gd name="connsiteX65" fmla="*/ 2482991 w 3898347"/>
              <a:gd name="connsiteY65" fmla="*/ 4012935 h 4270358"/>
              <a:gd name="connsiteX66" fmla="*/ 2446940 w 3898347"/>
              <a:gd name="connsiteY66" fmla="*/ 4021172 h 4270358"/>
              <a:gd name="connsiteX67" fmla="*/ 2404883 w 3898347"/>
              <a:gd name="connsiteY67" fmla="*/ 4024808 h 4270358"/>
              <a:gd name="connsiteX68" fmla="*/ 2373894 w 3898347"/>
              <a:gd name="connsiteY68" fmla="*/ 4023827 h 4270358"/>
              <a:gd name="connsiteX69" fmla="*/ 2297080 w 3898347"/>
              <a:gd name="connsiteY69" fmla="*/ 4040841 h 4270358"/>
              <a:gd name="connsiteX70" fmla="*/ 2170615 w 3898347"/>
              <a:gd name="connsiteY70" fmla="*/ 4077196 h 4270358"/>
              <a:gd name="connsiteX71" fmla="*/ 2143580 w 3898347"/>
              <a:gd name="connsiteY71" fmla="*/ 4083102 h 4270358"/>
              <a:gd name="connsiteX72" fmla="*/ 2119893 w 3898347"/>
              <a:gd name="connsiteY72" fmla="*/ 4080874 h 4270358"/>
              <a:gd name="connsiteX73" fmla="*/ 2114008 w 3898347"/>
              <a:gd name="connsiteY73" fmla="*/ 4073996 h 4270358"/>
              <a:gd name="connsiteX74" fmla="*/ 2099067 w 3898347"/>
              <a:gd name="connsiteY74" fmla="*/ 4076068 h 4270358"/>
              <a:gd name="connsiteX75" fmla="*/ 2095000 w 3898347"/>
              <a:gd name="connsiteY75" fmla="*/ 4075096 h 4270358"/>
              <a:gd name="connsiteX76" fmla="*/ 2071767 w 3898347"/>
              <a:gd name="connsiteY76" fmla="*/ 4071044 h 4270358"/>
              <a:gd name="connsiteX77" fmla="*/ 2024486 w 3898347"/>
              <a:gd name="connsiteY77" fmla="*/ 4100276 h 4270358"/>
              <a:gd name="connsiteX78" fmla="*/ 1964411 w 3898347"/>
              <a:gd name="connsiteY78" fmla="*/ 4105069 h 4270358"/>
              <a:gd name="connsiteX79" fmla="*/ 1739945 w 3898347"/>
              <a:gd name="connsiteY79" fmla="*/ 4171795 h 4270358"/>
              <a:gd name="connsiteX80" fmla="*/ 1610556 w 3898347"/>
              <a:gd name="connsiteY80" fmla="*/ 4167701 h 4270358"/>
              <a:gd name="connsiteX81" fmla="*/ 1553623 w 3898347"/>
              <a:gd name="connsiteY81" fmla="*/ 4236045 h 4270358"/>
              <a:gd name="connsiteX82" fmla="*/ 1548640 w 3898347"/>
              <a:gd name="connsiteY82" fmla="*/ 4238297 h 4270358"/>
              <a:gd name="connsiteX83" fmla="*/ 1530136 w 3898347"/>
              <a:gd name="connsiteY83" fmla="*/ 4227121 h 4270358"/>
              <a:gd name="connsiteX84" fmla="*/ 1508787 w 3898347"/>
              <a:gd name="connsiteY84" fmla="*/ 4234213 h 4270358"/>
              <a:gd name="connsiteX85" fmla="*/ 1488914 w 3898347"/>
              <a:gd name="connsiteY85" fmla="*/ 4241772 h 4270358"/>
              <a:gd name="connsiteX86" fmla="*/ 1488999 w 3898347"/>
              <a:gd name="connsiteY86" fmla="*/ 4251186 h 4270358"/>
              <a:gd name="connsiteX87" fmla="*/ 1475364 w 3898347"/>
              <a:gd name="connsiteY87" fmla="*/ 4248364 h 4270358"/>
              <a:gd name="connsiteX88" fmla="*/ 1457275 w 3898347"/>
              <a:gd name="connsiteY88" fmla="*/ 4252863 h 4270358"/>
              <a:gd name="connsiteX89" fmla="*/ 1448085 w 3898347"/>
              <a:gd name="connsiteY89" fmla="*/ 4248391 h 4270358"/>
              <a:gd name="connsiteX90" fmla="*/ 1315306 w 3898347"/>
              <a:gd name="connsiteY90" fmla="*/ 4237004 h 4270358"/>
              <a:gd name="connsiteX91" fmla="*/ 1272434 w 3898347"/>
              <a:gd name="connsiteY91" fmla="*/ 4244958 h 4270358"/>
              <a:gd name="connsiteX92" fmla="*/ 1231567 w 3898347"/>
              <a:gd name="connsiteY92" fmla="*/ 4219356 h 4270358"/>
              <a:gd name="connsiteX93" fmla="*/ 1216643 w 3898347"/>
              <a:gd name="connsiteY93" fmla="*/ 4229828 h 4270358"/>
              <a:gd name="connsiteX94" fmla="*/ 1214101 w 3898347"/>
              <a:gd name="connsiteY94" fmla="*/ 4231991 h 4270358"/>
              <a:gd name="connsiteX95" fmla="*/ 1203193 w 3898347"/>
              <a:gd name="connsiteY95" fmla="*/ 4232867 h 4270358"/>
              <a:gd name="connsiteX96" fmla="*/ 1201049 w 3898347"/>
              <a:gd name="connsiteY96" fmla="*/ 4242842 h 4270358"/>
              <a:gd name="connsiteX97" fmla="*/ 1185298 w 3898347"/>
              <a:gd name="connsiteY97" fmla="*/ 4251133 h 4270358"/>
              <a:gd name="connsiteX98" fmla="*/ 1164955 w 3898347"/>
              <a:gd name="connsiteY98" fmla="*/ 4250027 h 4270358"/>
              <a:gd name="connsiteX99" fmla="*/ 1067357 w 3898347"/>
              <a:gd name="connsiteY99" fmla="*/ 4233908 h 4270358"/>
              <a:gd name="connsiteX100" fmla="*/ 1009492 w 3898347"/>
              <a:gd name="connsiteY100" fmla="*/ 4230455 h 4270358"/>
              <a:gd name="connsiteX101" fmla="*/ 988345 w 3898347"/>
              <a:gd name="connsiteY101" fmla="*/ 4238880 h 4270358"/>
              <a:gd name="connsiteX102" fmla="*/ 958251 w 3898347"/>
              <a:gd name="connsiteY102" fmla="*/ 4244100 h 4270358"/>
              <a:gd name="connsiteX103" fmla="*/ 905785 w 3898347"/>
              <a:gd name="connsiteY103" fmla="*/ 4260845 h 4270358"/>
              <a:gd name="connsiteX104" fmla="*/ 834176 w 3898347"/>
              <a:gd name="connsiteY104" fmla="*/ 4270241 h 4270358"/>
              <a:gd name="connsiteX105" fmla="*/ 778474 w 3898347"/>
              <a:gd name="connsiteY105" fmla="*/ 4235526 h 4270358"/>
              <a:gd name="connsiteX106" fmla="*/ 774418 w 3898347"/>
              <a:gd name="connsiteY106" fmla="*/ 4242583 h 4270358"/>
              <a:gd name="connsiteX107" fmla="*/ 737705 w 3898347"/>
              <a:gd name="connsiteY107" fmla="*/ 4238891 h 4270358"/>
              <a:gd name="connsiteX108" fmla="*/ 627717 w 3898347"/>
              <a:gd name="connsiteY108" fmla="*/ 4207629 h 4270358"/>
              <a:gd name="connsiteX109" fmla="*/ 533391 w 3898347"/>
              <a:gd name="connsiteY109" fmla="*/ 4170035 h 4270358"/>
              <a:gd name="connsiteX110" fmla="*/ 508621 w 3898347"/>
              <a:gd name="connsiteY110" fmla="*/ 4176044 h 4270358"/>
              <a:gd name="connsiteX111" fmla="*/ 467082 w 3898347"/>
              <a:gd name="connsiteY111" fmla="*/ 4185616 h 4270358"/>
              <a:gd name="connsiteX112" fmla="*/ 437646 w 3898347"/>
              <a:gd name="connsiteY112" fmla="*/ 4212658 h 4270358"/>
              <a:gd name="connsiteX113" fmla="*/ 402271 w 3898347"/>
              <a:gd name="connsiteY113" fmla="*/ 4212774 h 4270358"/>
              <a:gd name="connsiteX114" fmla="*/ 391968 w 3898347"/>
              <a:gd name="connsiteY114" fmla="*/ 4187073 h 4270358"/>
              <a:gd name="connsiteX115" fmla="*/ 354806 w 3898347"/>
              <a:gd name="connsiteY115" fmla="*/ 4195545 h 4270358"/>
              <a:gd name="connsiteX116" fmla="*/ 298662 w 3898347"/>
              <a:gd name="connsiteY116" fmla="*/ 4211227 h 4270358"/>
              <a:gd name="connsiteX117" fmla="*/ 265740 w 3898347"/>
              <a:gd name="connsiteY117" fmla="*/ 4213623 h 4270358"/>
              <a:gd name="connsiteX118" fmla="*/ 176403 w 3898347"/>
              <a:gd name="connsiteY118" fmla="*/ 4227393 h 4270358"/>
              <a:gd name="connsiteX119" fmla="*/ 82528 w 3898347"/>
              <a:gd name="connsiteY119" fmla="*/ 4243774 h 4270358"/>
              <a:gd name="connsiteX120" fmla="*/ 19464 w 3898347"/>
              <a:gd name="connsiteY120" fmla="*/ 4256103 h 4270358"/>
              <a:gd name="connsiteX121" fmla="*/ 0 w 3898347"/>
              <a:gd name="connsiteY121" fmla="*/ 4221939 h 4270358"/>
              <a:gd name="connsiteX122" fmla="*/ 0 w 3898347"/>
              <a:gd name="connsiteY122" fmla="*/ 15850 h 4270358"/>
              <a:gd name="connsiteX123" fmla="*/ 3898347 w 3898347"/>
              <a:gd name="connsiteY123" fmla="*/ 0 h 4270358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33391 w 3898347"/>
              <a:gd name="connsiteY109" fmla="*/ 4170035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54806 w 3898347"/>
              <a:gd name="connsiteY115" fmla="*/ 4195545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54806 w 3898347"/>
              <a:gd name="connsiteY115" fmla="*/ 4195545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91255"/>
              <a:gd name="connsiteX1" fmla="*/ 3898347 w 3898347"/>
              <a:gd name="connsiteY1" fmla="*/ 3834445 h 4291255"/>
              <a:gd name="connsiteX2" fmla="*/ 3892314 w 3898347"/>
              <a:gd name="connsiteY2" fmla="*/ 3832951 h 4291255"/>
              <a:gd name="connsiteX3" fmla="*/ 3851953 w 3898347"/>
              <a:gd name="connsiteY3" fmla="*/ 3802983 h 4291255"/>
              <a:gd name="connsiteX4" fmla="*/ 3836418 w 3898347"/>
              <a:gd name="connsiteY4" fmla="*/ 3811513 h 4291255"/>
              <a:gd name="connsiteX5" fmla="*/ 3833758 w 3898347"/>
              <a:gd name="connsiteY5" fmla="*/ 3813341 h 4291255"/>
              <a:gd name="connsiteX6" fmla="*/ 3822673 w 3898347"/>
              <a:gd name="connsiteY6" fmla="*/ 3812913 h 4291255"/>
              <a:gd name="connsiteX7" fmla="*/ 3820104 w 3898347"/>
              <a:gd name="connsiteY7" fmla="*/ 3822466 h 4291255"/>
              <a:gd name="connsiteX8" fmla="*/ 3803816 w 3898347"/>
              <a:gd name="connsiteY8" fmla="*/ 3828757 h 4291255"/>
              <a:gd name="connsiteX9" fmla="*/ 3729936 w 3898347"/>
              <a:gd name="connsiteY9" fmla="*/ 3815386 h 4291255"/>
              <a:gd name="connsiteX10" fmla="*/ 3726018 w 3898347"/>
              <a:gd name="connsiteY10" fmla="*/ 3815100 h 4291255"/>
              <a:gd name="connsiteX11" fmla="*/ 3725413 w 3898347"/>
              <a:gd name="connsiteY11" fmla="*/ 3814615 h 4291255"/>
              <a:gd name="connsiteX12" fmla="*/ 3713801 w 3898347"/>
              <a:gd name="connsiteY12" fmla="*/ 3811018 h 4291255"/>
              <a:gd name="connsiteX13" fmla="*/ 3709087 w 3898347"/>
              <a:gd name="connsiteY13" fmla="*/ 3813195 h 4291255"/>
              <a:gd name="connsiteX14" fmla="*/ 3698038 w 3898347"/>
              <a:gd name="connsiteY14" fmla="*/ 3806182 h 4291255"/>
              <a:gd name="connsiteX15" fmla="*/ 3662227 w 3898347"/>
              <a:gd name="connsiteY15" fmla="*/ 3807761 h 4291255"/>
              <a:gd name="connsiteX16" fmla="*/ 3659872 w 3898347"/>
              <a:gd name="connsiteY16" fmla="*/ 3805524 h 4291255"/>
              <a:gd name="connsiteX17" fmla="*/ 3643454 w 3898347"/>
              <a:gd name="connsiteY17" fmla="*/ 3794831 h 4291255"/>
              <a:gd name="connsiteX18" fmla="*/ 3624789 w 3898347"/>
              <a:gd name="connsiteY18" fmla="*/ 3803185 h 4291255"/>
              <a:gd name="connsiteX19" fmla="*/ 3602327 w 3898347"/>
              <a:gd name="connsiteY19" fmla="*/ 3794616 h 4291255"/>
              <a:gd name="connsiteX20" fmla="*/ 3596645 w 3898347"/>
              <a:gd name="connsiteY20" fmla="*/ 3797108 h 4291255"/>
              <a:gd name="connsiteX21" fmla="*/ 3574144 w 3898347"/>
              <a:gd name="connsiteY21" fmla="*/ 3795108 h 4291255"/>
              <a:gd name="connsiteX22" fmla="*/ 3562310 w 3898347"/>
              <a:gd name="connsiteY22" fmla="*/ 3787534 h 4291255"/>
              <a:gd name="connsiteX23" fmla="*/ 3551635 w 3898347"/>
              <a:gd name="connsiteY23" fmla="*/ 3797705 h 4291255"/>
              <a:gd name="connsiteX24" fmla="*/ 3542668 w 3898347"/>
              <a:gd name="connsiteY24" fmla="*/ 3803283 h 4291255"/>
              <a:gd name="connsiteX25" fmla="*/ 3533033 w 3898347"/>
              <a:gd name="connsiteY25" fmla="*/ 3799071 h 4291255"/>
              <a:gd name="connsiteX26" fmla="*/ 3521726 w 3898347"/>
              <a:gd name="connsiteY26" fmla="*/ 3804691 h 4291255"/>
              <a:gd name="connsiteX27" fmla="*/ 3520080 w 3898347"/>
              <a:gd name="connsiteY27" fmla="*/ 3805210 h 4291255"/>
              <a:gd name="connsiteX28" fmla="*/ 3508491 w 3898347"/>
              <a:gd name="connsiteY28" fmla="*/ 3797398 h 4291255"/>
              <a:gd name="connsiteX29" fmla="*/ 3503787 w 3898347"/>
              <a:gd name="connsiteY29" fmla="*/ 3797787 h 4291255"/>
              <a:gd name="connsiteX30" fmla="*/ 3492165 w 3898347"/>
              <a:gd name="connsiteY30" fmla="*/ 3799887 h 4291255"/>
              <a:gd name="connsiteX31" fmla="*/ 3472233 w 3898347"/>
              <a:gd name="connsiteY31" fmla="*/ 3805682 h 4291255"/>
              <a:gd name="connsiteX32" fmla="*/ 3465921 w 3898347"/>
              <a:gd name="connsiteY32" fmla="*/ 3805814 h 4291255"/>
              <a:gd name="connsiteX33" fmla="*/ 3455541 w 3898347"/>
              <a:gd name="connsiteY33" fmla="*/ 3815505 h 4291255"/>
              <a:gd name="connsiteX34" fmla="*/ 3429027 w 3898347"/>
              <a:gd name="connsiteY34" fmla="*/ 3816906 h 4291255"/>
              <a:gd name="connsiteX35" fmla="*/ 3369507 w 3898347"/>
              <a:gd name="connsiteY35" fmla="*/ 3825563 h 4291255"/>
              <a:gd name="connsiteX36" fmla="*/ 3324491 w 3898347"/>
              <a:gd name="connsiteY36" fmla="*/ 3832006 h 4291255"/>
              <a:gd name="connsiteX37" fmla="*/ 3244235 w 3898347"/>
              <a:gd name="connsiteY37" fmla="*/ 3834376 h 4291255"/>
              <a:gd name="connsiteX38" fmla="*/ 3226507 w 3898347"/>
              <a:gd name="connsiteY38" fmla="*/ 3820131 h 4291255"/>
              <a:gd name="connsiteX39" fmla="*/ 3191688 w 3898347"/>
              <a:gd name="connsiteY39" fmla="*/ 3837359 h 4291255"/>
              <a:gd name="connsiteX40" fmla="*/ 3153779 w 3898347"/>
              <a:gd name="connsiteY40" fmla="*/ 3848439 h 4291255"/>
              <a:gd name="connsiteX41" fmla="*/ 3090188 w 3898347"/>
              <a:gd name="connsiteY41" fmla="*/ 3855036 h 4291255"/>
              <a:gd name="connsiteX42" fmla="*/ 3031422 w 3898347"/>
              <a:gd name="connsiteY42" fmla="*/ 3858298 h 4291255"/>
              <a:gd name="connsiteX43" fmla="*/ 2996288 w 3898347"/>
              <a:gd name="connsiteY43" fmla="*/ 3860020 h 4291255"/>
              <a:gd name="connsiteX44" fmla="*/ 2901661 w 3898347"/>
              <a:gd name="connsiteY44" fmla="*/ 3882243 h 4291255"/>
              <a:gd name="connsiteX45" fmla="*/ 2782141 w 3898347"/>
              <a:gd name="connsiteY45" fmla="*/ 3932983 h 4291255"/>
              <a:gd name="connsiteX46" fmla="*/ 2749597 w 3898347"/>
              <a:gd name="connsiteY46" fmla="*/ 3956746 h 4291255"/>
              <a:gd name="connsiteX47" fmla="*/ 2730493 w 3898347"/>
              <a:gd name="connsiteY47" fmla="*/ 3955236 h 4291255"/>
              <a:gd name="connsiteX48" fmla="*/ 2707507 w 3898347"/>
              <a:gd name="connsiteY48" fmla="*/ 3947771 h 4291255"/>
              <a:gd name="connsiteX49" fmla="*/ 2701937 w 3898347"/>
              <a:gd name="connsiteY49" fmla="*/ 3950565 h 4291255"/>
              <a:gd name="connsiteX50" fmla="*/ 2679435 w 3898347"/>
              <a:gd name="connsiteY50" fmla="*/ 3949768 h 4291255"/>
              <a:gd name="connsiteX51" fmla="*/ 2667352 w 3898347"/>
              <a:gd name="connsiteY51" fmla="*/ 3942821 h 4291255"/>
              <a:gd name="connsiteX52" fmla="*/ 2657096 w 3898347"/>
              <a:gd name="connsiteY52" fmla="*/ 3953571 h 4291255"/>
              <a:gd name="connsiteX53" fmla="*/ 2655161 w 3898347"/>
              <a:gd name="connsiteY53" fmla="*/ 3962216 h 4291255"/>
              <a:gd name="connsiteX54" fmla="*/ 2638604 w 3898347"/>
              <a:gd name="connsiteY54" fmla="*/ 3955936 h 4291255"/>
              <a:gd name="connsiteX55" fmla="*/ 2626185 w 3898347"/>
              <a:gd name="connsiteY55" fmla="*/ 3962937 h 4291255"/>
              <a:gd name="connsiteX56" fmla="*/ 2614077 w 3898347"/>
              <a:gd name="connsiteY56" fmla="*/ 3955576 h 4291255"/>
              <a:gd name="connsiteX57" fmla="*/ 2609403 w 3898347"/>
              <a:gd name="connsiteY57" fmla="*/ 3956215 h 4291255"/>
              <a:gd name="connsiteX58" fmla="*/ 2597896 w 3898347"/>
              <a:gd name="connsiteY58" fmla="*/ 3958939 h 4291255"/>
              <a:gd name="connsiteX59" fmla="*/ 2578251 w 3898347"/>
              <a:gd name="connsiteY59" fmla="*/ 3965812 h 4291255"/>
              <a:gd name="connsiteX60" fmla="*/ 2571961 w 3898347"/>
              <a:gd name="connsiteY60" fmla="*/ 3966278 h 4291255"/>
              <a:gd name="connsiteX61" fmla="*/ 2559399 w 3898347"/>
              <a:gd name="connsiteY61" fmla="*/ 3979193 h 4291255"/>
              <a:gd name="connsiteX62" fmla="*/ 2533560 w 3898347"/>
              <a:gd name="connsiteY62" fmla="*/ 3988160 h 4291255"/>
              <a:gd name="connsiteX63" fmla="*/ 2515299 w 3898347"/>
              <a:gd name="connsiteY63" fmla="*/ 4016867 h 4291255"/>
              <a:gd name="connsiteX64" fmla="*/ 2513423 w 3898347"/>
              <a:gd name="connsiteY64" fmla="*/ 4018759 h 4291255"/>
              <a:gd name="connsiteX65" fmla="*/ 2482991 w 3898347"/>
              <a:gd name="connsiteY65" fmla="*/ 4012935 h 4291255"/>
              <a:gd name="connsiteX66" fmla="*/ 2446940 w 3898347"/>
              <a:gd name="connsiteY66" fmla="*/ 4021172 h 4291255"/>
              <a:gd name="connsiteX67" fmla="*/ 2404883 w 3898347"/>
              <a:gd name="connsiteY67" fmla="*/ 4024808 h 4291255"/>
              <a:gd name="connsiteX68" fmla="*/ 2373894 w 3898347"/>
              <a:gd name="connsiteY68" fmla="*/ 4023827 h 4291255"/>
              <a:gd name="connsiteX69" fmla="*/ 2297080 w 3898347"/>
              <a:gd name="connsiteY69" fmla="*/ 4040841 h 4291255"/>
              <a:gd name="connsiteX70" fmla="*/ 2170615 w 3898347"/>
              <a:gd name="connsiteY70" fmla="*/ 4077196 h 4291255"/>
              <a:gd name="connsiteX71" fmla="*/ 2143580 w 3898347"/>
              <a:gd name="connsiteY71" fmla="*/ 4083102 h 4291255"/>
              <a:gd name="connsiteX72" fmla="*/ 2119893 w 3898347"/>
              <a:gd name="connsiteY72" fmla="*/ 4080874 h 4291255"/>
              <a:gd name="connsiteX73" fmla="*/ 2114008 w 3898347"/>
              <a:gd name="connsiteY73" fmla="*/ 4073996 h 4291255"/>
              <a:gd name="connsiteX74" fmla="*/ 2099067 w 3898347"/>
              <a:gd name="connsiteY74" fmla="*/ 4076068 h 4291255"/>
              <a:gd name="connsiteX75" fmla="*/ 2095000 w 3898347"/>
              <a:gd name="connsiteY75" fmla="*/ 4075096 h 4291255"/>
              <a:gd name="connsiteX76" fmla="*/ 2071767 w 3898347"/>
              <a:gd name="connsiteY76" fmla="*/ 4071044 h 4291255"/>
              <a:gd name="connsiteX77" fmla="*/ 2024486 w 3898347"/>
              <a:gd name="connsiteY77" fmla="*/ 4100276 h 4291255"/>
              <a:gd name="connsiteX78" fmla="*/ 1964411 w 3898347"/>
              <a:gd name="connsiteY78" fmla="*/ 4105069 h 4291255"/>
              <a:gd name="connsiteX79" fmla="*/ 1739945 w 3898347"/>
              <a:gd name="connsiteY79" fmla="*/ 4171795 h 4291255"/>
              <a:gd name="connsiteX80" fmla="*/ 1610556 w 3898347"/>
              <a:gd name="connsiteY80" fmla="*/ 4167701 h 4291255"/>
              <a:gd name="connsiteX81" fmla="*/ 1553623 w 3898347"/>
              <a:gd name="connsiteY81" fmla="*/ 4236045 h 4291255"/>
              <a:gd name="connsiteX82" fmla="*/ 1538049 w 3898347"/>
              <a:gd name="connsiteY82" fmla="*/ 4291255 h 4291255"/>
              <a:gd name="connsiteX83" fmla="*/ 1530136 w 3898347"/>
              <a:gd name="connsiteY83" fmla="*/ 4227121 h 4291255"/>
              <a:gd name="connsiteX84" fmla="*/ 1508787 w 3898347"/>
              <a:gd name="connsiteY84" fmla="*/ 4234213 h 4291255"/>
              <a:gd name="connsiteX85" fmla="*/ 1488914 w 3898347"/>
              <a:gd name="connsiteY85" fmla="*/ 4241772 h 4291255"/>
              <a:gd name="connsiteX86" fmla="*/ 1488999 w 3898347"/>
              <a:gd name="connsiteY86" fmla="*/ 4251186 h 4291255"/>
              <a:gd name="connsiteX87" fmla="*/ 1475364 w 3898347"/>
              <a:gd name="connsiteY87" fmla="*/ 4248364 h 4291255"/>
              <a:gd name="connsiteX88" fmla="*/ 1457275 w 3898347"/>
              <a:gd name="connsiteY88" fmla="*/ 4252863 h 4291255"/>
              <a:gd name="connsiteX89" fmla="*/ 1448085 w 3898347"/>
              <a:gd name="connsiteY89" fmla="*/ 4248391 h 4291255"/>
              <a:gd name="connsiteX90" fmla="*/ 1315306 w 3898347"/>
              <a:gd name="connsiteY90" fmla="*/ 4237004 h 4291255"/>
              <a:gd name="connsiteX91" fmla="*/ 1272434 w 3898347"/>
              <a:gd name="connsiteY91" fmla="*/ 4244958 h 4291255"/>
              <a:gd name="connsiteX92" fmla="*/ 1231567 w 3898347"/>
              <a:gd name="connsiteY92" fmla="*/ 4219356 h 4291255"/>
              <a:gd name="connsiteX93" fmla="*/ 1216643 w 3898347"/>
              <a:gd name="connsiteY93" fmla="*/ 4229828 h 4291255"/>
              <a:gd name="connsiteX94" fmla="*/ 1214101 w 3898347"/>
              <a:gd name="connsiteY94" fmla="*/ 4231991 h 4291255"/>
              <a:gd name="connsiteX95" fmla="*/ 1203193 w 3898347"/>
              <a:gd name="connsiteY95" fmla="*/ 4232867 h 4291255"/>
              <a:gd name="connsiteX96" fmla="*/ 1201049 w 3898347"/>
              <a:gd name="connsiteY96" fmla="*/ 4242842 h 4291255"/>
              <a:gd name="connsiteX97" fmla="*/ 1185298 w 3898347"/>
              <a:gd name="connsiteY97" fmla="*/ 4251133 h 4291255"/>
              <a:gd name="connsiteX98" fmla="*/ 1164955 w 3898347"/>
              <a:gd name="connsiteY98" fmla="*/ 4250027 h 4291255"/>
              <a:gd name="connsiteX99" fmla="*/ 1067357 w 3898347"/>
              <a:gd name="connsiteY99" fmla="*/ 4233908 h 4291255"/>
              <a:gd name="connsiteX100" fmla="*/ 1009492 w 3898347"/>
              <a:gd name="connsiteY100" fmla="*/ 4230455 h 4291255"/>
              <a:gd name="connsiteX101" fmla="*/ 988345 w 3898347"/>
              <a:gd name="connsiteY101" fmla="*/ 4238880 h 4291255"/>
              <a:gd name="connsiteX102" fmla="*/ 958251 w 3898347"/>
              <a:gd name="connsiteY102" fmla="*/ 4244100 h 4291255"/>
              <a:gd name="connsiteX103" fmla="*/ 905785 w 3898347"/>
              <a:gd name="connsiteY103" fmla="*/ 4260845 h 4291255"/>
              <a:gd name="connsiteX104" fmla="*/ 837706 w 3898347"/>
              <a:gd name="connsiteY104" fmla="*/ 4245528 h 4291255"/>
              <a:gd name="connsiteX105" fmla="*/ 778474 w 3898347"/>
              <a:gd name="connsiteY105" fmla="*/ 4235526 h 4291255"/>
              <a:gd name="connsiteX106" fmla="*/ 774418 w 3898347"/>
              <a:gd name="connsiteY106" fmla="*/ 4242583 h 4291255"/>
              <a:gd name="connsiteX107" fmla="*/ 737705 w 3898347"/>
              <a:gd name="connsiteY107" fmla="*/ 4238891 h 4291255"/>
              <a:gd name="connsiteX108" fmla="*/ 627717 w 3898347"/>
              <a:gd name="connsiteY108" fmla="*/ 4207629 h 4291255"/>
              <a:gd name="connsiteX109" fmla="*/ 551044 w 3898347"/>
              <a:gd name="connsiteY109" fmla="*/ 4180627 h 4291255"/>
              <a:gd name="connsiteX110" fmla="*/ 508621 w 3898347"/>
              <a:gd name="connsiteY110" fmla="*/ 4176044 h 4291255"/>
              <a:gd name="connsiteX111" fmla="*/ 467082 w 3898347"/>
              <a:gd name="connsiteY111" fmla="*/ 4185616 h 4291255"/>
              <a:gd name="connsiteX112" fmla="*/ 437646 w 3898347"/>
              <a:gd name="connsiteY112" fmla="*/ 4212658 h 4291255"/>
              <a:gd name="connsiteX113" fmla="*/ 402271 w 3898347"/>
              <a:gd name="connsiteY113" fmla="*/ 4212774 h 4291255"/>
              <a:gd name="connsiteX114" fmla="*/ 391968 w 3898347"/>
              <a:gd name="connsiteY114" fmla="*/ 4187073 h 4291255"/>
              <a:gd name="connsiteX115" fmla="*/ 337154 w 3898347"/>
              <a:gd name="connsiteY115" fmla="*/ 4206136 h 4291255"/>
              <a:gd name="connsiteX116" fmla="*/ 298662 w 3898347"/>
              <a:gd name="connsiteY116" fmla="*/ 4211227 h 4291255"/>
              <a:gd name="connsiteX117" fmla="*/ 265740 w 3898347"/>
              <a:gd name="connsiteY117" fmla="*/ 4213623 h 4291255"/>
              <a:gd name="connsiteX118" fmla="*/ 176403 w 3898347"/>
              <a:gd name="connsiteY118" fmla="*/ 4227393 h 4291255"/>
              <a:gd name="connsiteX119" fmla="*/ 82528 w 3898347"/>
              <a:gd name="connsiteY119" fmla="*/ 4243774 h 4291255"/>
              <a:gd name="connsiteX120" fmla="*/ 19464 w 3898347"/>
              <a:gd name="connsiteY120" fmla="*/ 4256103 h 4291255"/>
              <a:gd name="connsiteX121" fmla="*/ 0 w 3898347"/>
              <a:gd name="connsiteY121" fmla="*/ 4221939 h 4291255"/>
              <a:gd name="connsiteX122" fmla="*/ 0 w 3898347"/>
              <a:gd name="connsiteY122" fmla="*/ 15850 h 4291255"/>
              <a:gd name="connsiteX123" fmla="*/ 3898347 w 3898347"/>
              <a:gd name="connsiteY123" fmla="*/ 0 h 4291255"/>
              <a:gd name="connsiteX0" fmla="*/ 3898347 w 3898347"/>
              <a:gd name="connsiteY0" fmla="*/ 0 h 4291255"/>
              <a:gd name="connsiteX1" fmla="*/ 3898347 w 3898347"/>
              <a:gd name="connsiteY1" fmla="*/ 3834445 h 4291255"/>
              <a:gd name="connsiteX2" fmla="*/ 3892314 w 3898347"/>
              <a:gd name="connsiteY2" fmla="*/ 3832951 h 4291255"/>
              <a:gd name="connsiteX3" fmla="*/ 3851953 w 3898347"/>
              <a:gd name="connsiteY3" fmla="*/ 3802983 h 4291255"/>
              <a:gd name="connsiteX4" fmla="*/ 3836418 w 3898347"/>
              <a:gd name="connsiteY4" fmla="*/ 3811513 h 4291255"/>
              <a:gd name="connsiteX5" fmla="*/ 3833758 w 3898347"/>
              <a:gd name="connsiteY5" fmla="*/ 3813341 h 4291255"/>
              <a:gd name="connsiteX6" fmla="*/ 3822673 w 3898347"/>
              <a:gd name="connsiteY6" fmla="*/ 3812913 h 4291255"/>
              <a:gd name="connsiteX7" fmla="*/ 3820104 w 3898347"/>
              <a:gd name="connsiteY7" fmla="*/ 3822466 h 4291255"/>
              <a:gd name="connsiteX8" fmla="*/ 3803816 w 3898347"/>
              <a:gd name="connsiteY8" fmla="*/ 3828757 h 4291255"/>
              <a:gd name="connsiteX9" fmla="*/ 3729936 w 3898347"/>
              <a:gd name="connsiteY9" fmla="*/ 3815386 h 4291255"/>
              <a:gd name="connsiteX10" fmla="*/ 3726018 w 3898347"/>
              <a:gd name="connsiteY10" fmla="*/ 3815100 h 4291255"/>
              <a:gd name="connsiteX11" fmla="*/ 3725413 w 3898347"/>
              <a:gd name="connsiteY11" fmla="*/ 3814615 h 4291255"/>
              <a:gd name="connsiteX12" fmla="*/ 3713801 w 3898347"/>
              <a:gd name="connsiteY12" fmla="*/ 3811018 h 4291255"/>
              <a:gd name="connsiteX13" fmla="*/ 3709087 w 3898347"/>
              <a:gd name="connsiteY13" fmla="*/ 3813195 h 4291255"/>
              <a:gd name="connsiteX14" fmla="*/ 3698038 w 3898347"/>
              <a:gd name="connsiteY14" fmla="*/ 3806182 h 4291255"/>
              <a:gd name="connsiteX15" fmla="*/ 3662227 w 3898347"/>
              <a:gd name="connsiteY15" fmla="*/ 3807761 h 4291255"/>
              <a:gd name="connsiteX16" fmla="*/ 3659872 w 3898347"/>
              <a:gd name="connsiteY16" fmla="*/ 3805524 h 4291255"/>
              <a:gd name="connsiteX17" fmla="*/ 3643454 w 3898347"/>
              <a:gd name="connsiteY17" fmla="*/ 3794831 h 4291255"/>
              <a:gd name="connsiteX18" fmla="*/ 3624789 w 3898347"/>
              <a:gd name="connsiteY18" fmla="*/ 3803185 h 4291255"/>
              <a:gd name="connsiteX19" fmla="*/ 3602327 w 3898347"/>
              <a:gd name="connsiteY19" fmla="*/ 3794616 h 4291255"/>
              <a:gd name="connsiteX20" fmla="*/ 3596645 w 3898347"/>
              <a:gd name="connsiteY20" fmla="*/ 3797108 h 4291255"/>
              <a:gd name="connsiteX21" fmla="*/ 3574144 w 3898347"/>
              <a:gd name="connsiteY21" fmla="*/ 3795108 h 4291255"/>
              <a:gd name="connsiteX22" fmla="*/ 3562310 w 3898347"/>
              <a:gd name="connsiteY22" fmla="*/ 3787534 h 4291255"/>
              <a:gd name="connsiteX23" fmla="*/ 3551635 w 3898347"/>
              <a:gd name="connsiteY23" fmla="*/ 3797705 h 4291255"/>
              <a:gd name="connsiteX24" fmla="*/ 3542668 w 3898347"/>
              <a:gd name="connsiteY24" fmla="*/ 3803283 h 4291255"/>
              <a:gd name="connsiteX25" fmla="*/ 3533033 w 3898347"/>
              <a:gd name="connsiteY25" fmla="*/ 3799071 h 4291255"/>
              <a:gd name="connsiteX26" fmla="*/ 3521726 w 3898347"/>
              <a:gd name="connsiteY26" fmla="*/ 3804691 h 4291255"/>
              <a:gd name="connsiteX27" fmla="*/ 3520080 w 3898347"/>
              <a:gd name="connsiteY27" fmla="*/ 3805210 h 4291255"/>
              <a:gd name="connsiteX28" fmla="*/ 3508491 w 3898347"/>
              <a:gd name="connsiteY28" fmla="*/ 3797398 h 4291255"/>
              <a:gd name="connsiteX29" fmla="*/ 3503787 w 3898347"/>
              <a:gd name="connsiteY29" fmla="*/ 3797787 h 4291255"/>
              <a:gd name="connsiteX30" fmla="*/ 3492165 w 3898347"/>
              <a:gd name="connsiteY30" fmla="*/ 3799887 h 4291255"/>
              <a:gd name="connsiteX31" fmla="*/ 3472233 w 3898347"/>
              <a:gd name="connsiteY31" fmla="*/ 3805682 h 4291255"/>
              <a:gd name="connsiteX32" fmla="*/ 3465921 w 3898347"/>
              <a:gd name="connsiteY32" fmla="*/ 3805814 h 4291255"/>
              <a:gd name="connsiteX33" fmla="*/ 3455541 w 3898347"/>
              <a:gd name="connsiteY33" fmla="*/ 3815505 h 4291255"/>
              <a:gd name="connsiteX34" fmla="*/ 3429027 w 3898347"/>
              <a:gd name="connsiteY34" fmla="*/ 3816906 h 4291255"/>
              <a:gd name="connsiteX35" fmla="*/ 3369507 w 3898347"/>
              <a:gd name="connsiteY35" fmla="*/ 3825563 h 4291255"/>
              <a:gd name="connsiteX36" fmla="*/ 3324491 w 3898347"/>
              <a:gd name="connsiteY36" fmla="*/ 3832006 h 4291255"/>
              <a:gd name="connsiteX37" fmla="*/ 3244235 w 3898347"/>
              <a:gd name="connsiteY37" fmla="*/ 3834376 h 4291255"/>
              <a:gd name="connsiteX38" fmla="*/ 3226507 w 3898347"/>
              <a:gd name="connsiteY38" fmla="*/ 3820131 h 4291255"/>
              <a:gd name="connsiteX39" fmla="*/ 3191688 w 3898347"/>
              <a:gd name="connsiteY39" fmla="*/ 3837359 h 4291255"/>
              <a:gd name="connsiteX40" fmla="*/ 3153779 w 3898347"/>
              <a:gd name="connsiteY40" fmla="*/ 3848439 h 4291255"/>
              <a:gd name="connsiteX41" fmla="*/ 3090188 w 3898347"/>
              <a:gd name="connsiteY41" fmla="*/ 3855036 h 4291255"/>
              <a:gd name="connsiteX42" fmla="*/ 3031422 w 3898347"/>
              <a:gd name="connsiteY42" fmla="*/ 3858298 h 4291255"/>
              <a:gd name="connsiteX43" fmla="*/ 2996288 w 3898347"/>
              <a:gd name="connsiteY43" fmla="*/ 3860020 h 4291255"/>
              <a:gd name="connsiteX44" fmla="*/ 2901661 w 3898347"/>
              <a:gd name="connsiteY44" fmla="*/ 3882243 h 4291255"/>
              <a:gd name="connsiteX45" fmla="*/ 2782141 w 3898347"/>
              <a:gd name="connsiteY45" fmla="*/ 3932983 h 4291255"/>
              <a:gd name="connsiteX46" fmla="*/ 2749597 w 3898347"/>
              <a:gd name="connsiteY46" fmla="*/ 3956746 h 4291255"/>
              <a:gd name="connsiteX47" fmla="*/ 2730493 w 3898347"/>
              <a:gd name="connsiteY47" fmla="*/ 3955236 h 4291255"/>
              <a:gd name="connsiteX48" fmla="*/ 2707507 w 3898347"/>
              <a:gd name="connsiteY48" fmla="*/ 3947771 h 4291255"/>
              <a:gd name="connsiteX49" fmla="*/ 2701937 w 3898347"/>
              <a:gd name="connsiteY49" fmla="*/ 3950565 h 4291255"/>
              <a:gd name="connsiteX50" fmla="*/ 2679435 w 3898347"/>
              <a:gd name="connsiteY50" fmla="*/ 3949768 h 4291255"/>
              <a:gd name="connsiteX51" fmla="*/ 2667352 w 3898347"/>
              <a:gd name="connsiteY51" fmla="*/ 3942821 h 4291255"/>
              <a:gd name="connsiteX52" fmla="*/ 2657096 w 3898347"/>
              <a:gd name="connsiteY52" fmla="*/ 3953571 h 4291255"/>
              <a:gd name="connsiteX53" fmla="*/ 2655161 w 3898347"/>
              <a:gd name="connsiteY53" fmla="*/ 3962216 h 4291255"/>
              <a:gd name="connsiteX54" fmla="*/ 2638604 w 3898347"/>
              <a:gd name="connsiteY54" fmla="*/ 3955936 h 4291255"/>
              <a:gd name="connsiteX55" fmla="*/ 2626185 w 3898347"/>
              <a:gd name="connsiteY55" fmla="*/ 3962937 h 4291255"/>
              <a:gd name="connsiteX56" fmla="*/ 2614077 w 3898347"/>
              <a:gd name="connsiteY56" fmla="*/ 3955576 h 4291255"/>
              <a:gd name="connsiteX57" fmla="*/ 2609403 w 3898347"/>
              <a:gd name="connsiteY57" fmla="*/ 3956215 h 4291255"/>
              <a:gd name="connsiteX58" fmla="*/ 2597896 w 3898347"/>
              <a:gd name="connsiteY58" fmla="*/ 3958939 h 4291255"/>
              <a:gd name="connsiteX59" fmla="*/ 2578251 w 3898347"/>
              <a:gd name="connsiteY59" fmla="*/ 3965812 h 4291255"/>
              <a:gd name="connsiteX60" fmla="*/ 2571961 w 3898347"/>
              <a:gd name="connsiteY60" fmla="*/ 3966278 h 4291255"/>
              <a:gd name="connsiteX61" fmla="*/ 2559399 w 3898347"/>
              <a:gd name="connsiteY61" fmla="*/ 3979193 h 4291255"/>
              <a:gd name="connsiteX62" fmla="*/ 2533560 w 3898347"/>
              <a:gd name="connsiteY62" fmla="*/ 3988160 h 4291255"/>
              <a:gd name="connsiteX63" fmla="*/ 2515299 w 3898347"/>
              <a:gd name="connsiteY63" fmla="*/ 4016867 h 4291255"/>
              <a:gd name="connsiteX64" fmla="*/ 2513423 w 3898347"/>
              <a:gd name="connsiteY64" fmla="*/ 4018759 h 4291255"/>
              <a:gd name="connsiteX65" fmla="*/ 2482991 w 3898347"/>
              <a:gd name="connsiteY65" fmla="*/ 4012935 h 4291255"/>
              <a:gd name="connsiteX66" fmla="*/ 2446940 w 3898347"/>
              <a:gd name="connsiteY66" fmla="*/ 4021172 h 4291255"/>
              <a:gd name="connsiteX67" fmla="*/ 2404883 w 3898347"/>
              <a:gd name="connsiteY67" fmla="*/ 4024808 h 4291255"/>
              <a:gd name="connsiteX68" fmla="*/ 2373894 w 3898347"/>
              <a:gd name="connsiteY68" fmla="*/ 4023827 h 4291255"/>
              <a:gd name="connsiteX69" fmla="*/ 2297080 w 3898347"/>
              <a:gd name="connsiteY69" fmla="*/ 4040841 h 4291255"/>
              <a:gd name="connsiteX70" fmla="*/ 2170615 w 3898347"/>
              <a:gd name="connsiteY70" fmla="*/ 4077196 h 4291255"/>
              <a:gd name="connsiteX71" fmla="*/ 2143580 w 3898347"/>
              <a:gd name="connsiteY71" fmla="*/ 4083102 h 4291255"/>
              <a:gd name="connsiteX72" fmla="*/ 2119893 w 3898347"/>
              <a:gd name="connsiteY72" fmla="*/ 4080874 h 4291255"/>
              <a:gd name="connsiteX73" fmla="*/ 2114008 w 3898347"/>
              <a:gd name="connsiteY73" fmla="*/ 4073996 h 4291255"/>
              <a:gd name="connsiteX74" fmla="*/ 2099067 w 3898347"/>
              <a:gd name="connsiteY74" fmla="*/ 4076068 h 4291255"/>
              <a:gd name="connsiteX75" fmla="*/ 2095000 w 3898347"/>
              <a:gd name="connsiteY75" fmla="*/ 4075096 h 4291255"/>
              <a:gd name="connsiteX76" fmla="*/ 2071767 w 3898347"/>
              <a:gd name="connsiteY76" fmla="*/ 4071044 h 4291255"/>
              <a:gd name="connsiteX77" fmla="*/ 2024486 w 3898347"/>
              <a:gd name="connsiteY77" fmla="*/ 4100276 h 4291255"/>
              <a:gd name="connsiteX78" fmla="*/ 1964411 w 3898347"/>
              <a:gd name="connsiteY78" fmla="*/ 4105069 h 4291255"/>
              <a:gd name="connsiteX79" fmla="*/ 1739945 w 3898347"/>
              <a:gd name="connsiteY79" fmla="*/ 4171795 h 4291255"/>
              <a:gd name="connsiteX80" fmla="*/ 1610556 w 3898347"/>
              <a:gd name="connsiteY80" fmla="*/ 4167701 h 4291255"/>
              <a:gd name="connsiteX81" fmla="*/ 1564215 w 3898347"/>
              <a:gd name="connsiteY81" fmla="*/ 4190149 h 4291255"/>
              <a:gd name="connsiteX82" fmla="*/ 1538049 w 3898347"/>
              <a:gd name="connsiteY82" fmla="*/ 4291255 h 4291255"/>
              <a:gd name="connsiteX83" fmla="*/ 1530136 w 3898347"/>
              <a:gd name="connsiteY83" fmla="*/ 4227121 h 4291255"/>
              <a:gd name="connsiteX84" fmla="*/ 1508787 w 3898347"/>
              <a:gd name="connsiteY84" fmla="*/ 4234213 h 4291255"/>
              <a:gd name="connsiteX85" fmla="*/ 1488914 w 3898347"/>
              <a:gd name="connsiteY85" fmla="*/ 4241772 h 4291255"/>
              <a:gd name="connsiteX86" fmla="*/ 1488999 w 3898347"/>
              <a:gd name="connsiteY86" fmla="*/ 4251186 h 4291255"/>
              <a:gd name="connsiteX87" fmla="*/ 1475364 w 3898347"/>
              <a:gd name="connsiteY87" fmla="*/ 4248364 h 4291255"/>
              <a:gd name="connsiteX88" fmla="*/ 1457275 w 3898347"/>
              <a:gd name="connsiteY88" fmla="*/ 4252863 h 4291255"/>
              <a:gd name="connsiteX89" fmla="*/ 1448085 w 3898347"/>
              <a:gd name="connsiteY89" fmla="*/ 4248391 h 4291255"/>
              <a:gd name="connsiteX90" fmla="*/ 1315306 w 3898347"/>
              <a:gd name="connsiteY90" fmla="*/ 4237004 h 4291255"/>
              <a:gd name="connsiteX91" fmla="*/ 1272434 w 3898347"/>
              <a:gd name="connsiteY91" fmla="*/ 4244958 h 4291255"/>
              <a:gd name="connsiteX92" fmla="*/ 1231567 w 3898347"/>
              <a:gd name="connsiteY92" fmla="*/ 4219356 h 4291255"/>
              <a:gd name="connsiteX93" fmla="*/ 1216643 w 3898347"/>
              <a:gd name="connsiteY93" fmla="*/ 4229828 h 4291255"/>
              <a:gd name="connsiteX94" fmla="*/ 1214101 w 3898347"/>
              <a:gd name="connsiteY94" fmla="*/ 4231991 h 4291255"/>
              <a:gd name="connsiteX95" fmla="*/ 1203193 w 3898347"/>
              <a:gd name="connsiteY95" fmla="*/ 4232867 h 4291255"/>
              <a:gd name="connsiteX96" fmla="*/ 1201049 w 3898347"/>
              <a:gd name="connsiteY96" fmla="*/ 4242842 h 4291255"/>
              <a:gd name="connsiteX97" fmla="*/ 1185298 w 3898347"/>
              <a:gd name="connsiteY97" fmla="*/ 4251133 h 4291255"/>
              <a:gd name="connsiteX98" fmla="*/ 1164955 w 3898347"/>
              <a:gd name="connsiteY98" fmla="*/ 4250027 h 4291255"/>
              <a:gd name="connsiteX99" fmla="*/ 1067357 w 3898347"/>
              <a:gd name="connsiteY99" fmla="*/ 4233908 h 4291255"/>
              <a:gd name="connsiteX100" fmla="*/ 1009492 w 3898347"/>
              <a:gd name="connsiteY100" fmla="*/ 4230455 h 4291255"/>
              <a:gd name="connsiteX101" fmla="*/ 988345 w 3898347"/>
              <a:gd name="connsiteY101" fmla="*/ 4238880 h 4291255"/>
              <a:gd name="connsiteX102" fmla="*/ 958251 w 3898347"/>
              <a:gd name="connsiteY102" fmla="*/ 4244100 h 4291255"/>
              <a:gd name="connsiteX103" fmla="*/ 905785 w 3898347"/>
              <a:gd name="connsiteY103" fmla="*/ 4260845 h 4291255"/>
              <a:gd name="connsiteX104" fmla="*/ 837706 w 3898347"/>
              <a:gd name="connsiteY104" fmla="*/ 4245528 h 4291255"/>
              <a:gd name="connsiteX105" fmla="*/ 778474 w 3898347"/>
              <a:gd name="connsiteY105" fmla="*/ 4235526 h 4291255"/>
              <a:gd name="connsiteX106" fmla="*/ 774418 w 3898347"/>
              <a:gd name="connsiteY106" fmla="*/ 4242583 h 4291255"/>
              <a:gd name="connsiteX107" fmla="*/ 737705 w 3898347"/>
              <a:gd name="connsiteY107" fmla="*/ 4238891 h 4291255"/>
              <a:gd name="connsiteX108" fmla="*/ 627717 w 3898347"/>
              <a:gd name="connsiteY108" fmla="*/ 4207629 h 4291255"/>
              <a:gd name="connsiteX109" fmla="*/ 551044 w 3898347"/>
              <a:gd name="connsiteY109" fmla="*/ 4180627 h 4291255"/>
              <a:gd name="connsiteX110" fmla="*/ 508621 w 3898347"/>
              <a:gd name="connsiteY110" fmla="*/ 4176044 h 4291255"/>
              <a:gd name="connsiteX111" fmla="*/ 467082 w 3898347"/>
              <a:gd name="connsiteY111" fmla="*/ 4185616 h 4291255"/>
              <a:gd name="connsiteX112" fmla="*/ 437646 w 3898347"/>
              <a:gd name="connsiteY112" fmla="*/ 4212658 h 4291255"/>
              <a:gd name="connsiteX113" fmla="*/ 402271 w 3898347"/>
              <a:gd name="connsiteY113" fmla="*/ 4212774 h 4291255"/>
              <a:gd name="connsiteX114" fmla="*/ 391968 w 3898347"/>
              <a:gd name="connsiteY114" fmla="*/ 4187073 h 4291255"/>
              <a:gd name="connsiteX115" fmla="*/ 337154 w 3898347"/>
              <a:gd name="connsiteY115" fmla="*/ 4206136 h 4291255"/>
              <a:gd name="connsiteX116" fmla="*/ 298662 w 3898347"/>
              <a:gd name="connsiteY116" fmla="*/ 4211227 h 4291255"/>
              <a:gd name="connsiteX117" fmla="*/ 265740 w 3898347"/>
              <a:gd name="connsiteY117" fmla="*/ 4213623 h 4291255"/>
              <a:gd name="connsiteX118" fmla="*/ 176403 w 3898347"/>
              <a:gd name="connsiteY118" fmla="*/ 4227393 h 4291255"/>
              <a:gd name="connsiteX119" fmla="*/ 82528 w 3898347"/>
              <a:gd name="connsiteY119" fmla="*/ 4243774 h 4291255"/>
              <a:gd name="connsiteX120" fmla="*/ 19464 w 3898347"/>
              <a:gd name="connsiteY120" fmla="*/ 4256103 h 4291255"/>
              <a:gd name="connsiteX121" fmla="*/ 0 w 3898347"/>
              <a:gd name="connsiteY121" fmla="*/ 4221939 h 4291255"/>
              <a:gd name="connsiteX122" fmla="*/ 0 w 3898347"/>
              <a:gd name="connsiteY122" fmla="*/ 15850 h 4291255"/>
              <a:gd name="connsiteX123" fmla="*/ 3898347 w 3898347"/>
              <a:gd name="connsiteY123" fmla="*/ 0 h 4291255"/>
              <a:gd name="connsiteX0" fmla="*/ 3898347 w 3898347"/>
              <a:gd name="connsiteY0" fmla="*/ 0 h 4291255"/>
              <a:gd name="connsiteX1" fmla="*/ 3898347 w 3898347"/>
              <a:gd name="connsiteY1" fmla="*/ 3834445 h 4291255"/>
              <a:gd name="connsiteX2" fmla="*/ 3892314 w 3898347"/>
              <a:gd name="connsiteY2" fmla="*/ 3832951 h 4291255"/>
              <a:gd name="connsiteX3" fmla="*/ 3851953 w 3898347"/>
              <a:gd name="connsiteY3" fmla="*/ 3802983 h 4291255"/>
              <a:gd name="connsiteX4" fmla="*/ 3836418 w 3898347"/>
              <a:gd name="connsiteY4" fmla="*/ 3811513 h 4291255"/>
              <a:gd name="connsiteX5" fmla="*/ 3833758 w 3898347"/>
              <a:gd name="connsiteY5" fmla="*/ 3813341 h 4291255"/>
              <a:gd name="connsiteX6" fmla="*/ 3822673 w 3898347"/>
              <a:gd name="connsiteY6" fmla="*/ 3812913 h 4291255"/>
              <a:gd name="connsiteX7" fmla="*/ 3820104 w 3898347"/>
              <a:gd name="connsiteY7" fmla="*/ 3822466 h 4291255"/>
              <a:gd name="connsiteX8" fmla="*/ 3803816 w 3898347"/>
              <a:gd name="connsiteY8" fmla="*/ 3828757 h 4291255"/>
              <a:gd name="connsiteX9" fmla="*/ 3729936 w 3898347"/>
              <a:gd name="connsiteY9" fmla="*/ 3815386 h 4291255"/>
              <a:gd name="connsiteX10" fmla="*/ 3726018 w 3898347"/>
              <a:gd name="connsiteY10" fmla="*/ 3815100 h 4291255"/>
              <a:gd name="connsiteX11" fmla="*/ 3725413 w 3898347"/>
              <a:gd name="connsiteY11" fmla="*/ 3814615 h 4291255"/>
              <a:gd name="connsiteX12" fmla="*/ 3713801 w 3898347"/>
              <a:gd name="connsiteY12" fmla="*/ 3811018 h 4291255"/>
              <a:gd name="connsiteX13" fmla="*/ 3709087 w 3898347"/>
              <a:gd name="connsiteY13" fmla="*/ 3813195 h 4291255"/>
              <a:gd name="connsiteX14" fmla="*/ 3698038 w 3898347"/>
              <a:gd name="connsiteY14" fmla="*/ 3806182 h 4291255"/>
              <a:gd name="connsiteX15" fmla="*/ 3662227 w 3898347"/>
              <a:gd name="connsiteY15" fmla="*/ 3807761 h 4291255"/>
              <a:gd name="connsiteX16" fmla="*/ 3659872 w 3898347"/>
              <a:gd name="connsiteY16" fmla="*/ 3805524 h 4291255"/>
              <a:gd name="connsiteX17" fmla="*/ 3643454 w 3898347"/>
              <a:gd name="connsiteY17" fmla="*/ 3794831 h 4291255"/>
              <a:gd name="connsiteX18" fmla="*/ 3624789 w 3898347"/>
              <a:gd name="connsiteY18" fmla="*/ 3803185 h 4291255"/>
              <a:gd name="connsiteX19" fmla="*/ 3602327 w 3898347"/>
              <a:gd name="connsiteY19" fmla="*/ 3794616 h 4291255"/>
              <a:gd name="connsiteX20" fmla="*/ 3596645 w 3898347"/>
              <a:gd name="connsiteY20" fmla="*/ 3797108 h 4291255"/>
              <a:gd name="connsiteX21" fmla="*/ 3574144 w 3898347"/>
              <a:gd name="connsiteY21" fmla="*/ 3795108 h 4291255"/>
              <a:gd name="connsiteX22" fmla="*/ 3562310 w 3898347"/>
              <a:gd name="connsiteY22" fmla="*/ 3787534 h 4291255"/>
              <a:gd name="connsiteX23" fmla="*/ 3551635 w 3898347"/>
              <a:gd name="connsiteY23" fmla="*/ 3797705 h 4291255"/>
              <a:gd name="connsiteX24" fmla="*/ 3542668 w 3898347"/>
              <a:gd name="connsiteY24" fmla="*/ 3803283 h 4291255"/>
              <a:gd name="connsiteX25" fmla="*/ 3533033 w 3898347"/>
              <a:gd name="connsiteY25" fmla="*/ 3799071 h 4291255"/>
              <a:gd name="connsiteX26" fmla="*/ 3521726 w 3898347"/>
              <a:gd name="connsiteY26" fmla="*/ 3804691 h 4291255"/>
              <a:gd name="connsiteX27" fmla="*/ 3520080 w 3898347"/>
              <a:gd name="connsiteY27" fmla="*/ 3805210 h 4291255"/>
              <a:gd name="connsiteX28" fmla="*/ 3508491 w 3898347"/>
              <a:gd name="connsiteY28" fmla="*/ 3797398 h 4291255"/>
              <a:gd name="connsiteX29" fmla="*/ 3503787 w 3898347"/>
              <a:gd name="connsiteY29" fmla="*/ 3797787 h 4291255"/>
              <a:gd name="connsiteX30" fmla="*/ 3492165 w 3898347"/>
              <a:gd name="connsiteY30" fmla="*/ 3799887 h 4291255"/>
              <a:gd name="connsiteX31" fmla="*/ 3472233 w 3898347"/>
              <a:gd name="connsiteY31" fmla="*/ 3805682 h 4291255"/>
              <a:gd name="connsiteX32" fmla="*/ 3465921 w 3898347"/>
              <a:gd name="connsiteY32" fmla="*/ 3805814 h 4291255"/>
              <a:gd name="connsiteX33" fmla="*/ 3455541 w 3898347"/>
              <a:gd name="connsiteY33" fmla="*/ 3815505 h 4291255"/>
              <a:gd name="connsiteX34" fmla="*/ 3429027 w 3898347"/>
              <a:gd name="connsiteY34" fmla="*/ 3816906 h 4291255"/>
              <a:gd name="connsiteX35" fmla="*/ 3369507 w 3898347"/>
              <a:gd name="connsiteY35" fmla="*/ 3825563 h 4291255"/>
              <a:gd name="connsiteX36" fmla="*/ 3324491 w 3898347"/>
              <a:gd name="connsiteY36" fmla="*/ 3832006 h 4291255"/>
              <a:gd name="connsiteX37" fmla="*/ 3244235 w 3898347"/>
              <a:gd name="connsiteY37" fmla="*/ 3834376 h 4291255"/>
              <a:gd name="connsiteX38" fmla="*/ 3226507 w 3898347"/>
              <a:gd name="connsiteY38" fmla="*/ 3820131 h 4291255"/>
              <a:gd name="connsiteX39" fmla="*/ 3191688 w 3898347"/>
              <a:gd name="connsiteY39" fmla="*/ 3837359 h 4291255"/>
              <a:gd name="connsiteX40" fmla="*/ 3153779 w 3898347"/>
              <a:gd name="connsiteY40" fmla="*/ 3848439 h 4291255"/>
              <a:gd name="connsiteX41" fmla="*/ 3090188 w 3898347"/>
              <a:gd name="connsiteY41" fmla="*/ 3855036 h 4291255"/>
              <a:gd name="connsiteX42" fmla="*/ 3031422 w 3898347"/>
              <a:gd name="connsiteY42" fmla="*/ 3858298 h 4291255"/>
              <a:gd name="connsiteX43" fmla="*/ 2996288 w 3898347"/>
              <a:gd name="connsiteY43" fmla="*/ 3860020 h 4291255"/>
              <a:gd name="connsiteX44" fmla="*/ 2901661 w 3898347"/>
              <a:gd name="connsiteY44" fmla="*/ 3882243 h 4291255"/>
              <a:gd name="connsiteX45" fmla="*/ 2782141 w 3898347"/>
              <a:gd name="connsiteY45" fmla="*/ 3932983 h 4291255"/>
              <a:gd name="connsiteX46" fmla="*/ 2749597 w 3898347"/>
              <a:gd name="connsiteY46" fmla="*/ 3956746 h 4291255"/>
              <a:gd name="connsiteX47" fmla="*/ 2730493 w 3898347"/>
              <a:gd name="connsiteY47" fmla="*/ 3955236 h 4291255"/>
              <a:gd name="connsiteX48" fmla="*/ 2707507 w 3898347"/>
              <a:gd name="connsiteY48" fmla="*/ 3947771 h 4291255"/>
              <a:gd name="connsiteX49" fmla="*/ 2701937 w 3898347"/>
              <a:gd name="connsiteY49" fmla="*/ 3950565 h 4291255"/>
              <a:gd name="connsiteX50" fmla="*/ 2679435 w 3898347"/>
              <a:gd name="connsiteY50" fmla="*/ 3949768 h 4291255"/>
              <a:gd name="connsiteX51" fmla="*/ 2667352 w 3898347"/>
              <a:gd name="connsiteY51" fmla="*/ 3942821 h 4291255"/>
              <a:gd name="connsiteX52" fmla="*/ 2657096 w 3898347"/>
              <a:gd name="connsiteY52" fmla="*/ 3953571 h 4291255"/>
              <a:gd name="connsiteX53" fmla="*/ 2655161 w 3898347"/>
              <a:gd name="connsiteY53" fmla="*/ 3962216 h 4291255"/>
              <a:gd name="connsiteX54" fmla="*/ 2638604 w 3898347"/>
              <a:gd name="connsiteY54" fmla="*/ 3955936 h 4291255"/>
              <a:gd name="connsiteX55" fmla="*/ 2626185 w 3898347"/>
              <a:gd name="connsiteY55" fmla="*/ 3962937 h 4291255"/>
              <a:gd name="connsiteX56" fmla="*/ 2614077 w 3898347"/>
              <a:gd name="connsiteY56" fmla="*/ 3955576 h 4291255"/>
              <a:gd name="connsiteX57" fmla="*/ 2609403 w 3898347"/>
              <a:gd name="connsiteY57" fmla="*/ 3956215 h 4291255"/>
              <a:gd name="connsiteX58" fmla="*/ 2597896 w 3898347"/>
              <a:gd name="connsiteY58" fmla="*/ 3958939 h 4291255"/>
              <a:gd name="connsiteX59" fmla="*/ 2578251 w 3898347"/>
              <a:gd name="connsiteY59" fmla="*/ 3965812 h 4291255"/>
              <a:gd name="connsiteX60" fmla="*/ 2571961 w 3898347"/>
              <a:gd name="connsiteY60" fmla="*/ 3966278 h 4291255"/>
              <a:gd name="connsiteX61" fmla="*/ 2559399 w 3898347"/>
              <a:gd name="connsiteY61" fmla="*/ 3979193 h 4291255"/>
              <a:gd name="connsiteX62" fmla="*/ 2533560 w 3898347"/>
              <a:gd name="connsiteY62" fmla="*/ 3988160 h 4291255"/>
              <a:gd name="connsiteX63" fmla="*/ 2515299 w 3898347"/>
              <a:gd name="connsiteY63" fmla="*/ 4016867 h 4291255"/>
              <a:gd name="connsiteX64" fmla="*/ 2513423 w 3898347"/>
              <a:gd name="connsiteY64" fmla="*/ 4018759 h 4291255"/>
              <a:gd name="connsiteX65" fmla="*/ 2482991 w 3898347"/>
              <a:gd name="connsiteY65" fmla="*/ 4012935 h 4291255"/>
              <a:gd name="connsiteX66" fmla="*/ 2446940 w 3898347"/>
              <a:gd name="connsiteY66" fmla="*/ 4021172 h 4291255"/>
              <a:gd name="connsiteX67" fmla="*/ 2404883 w 3898347"/>
              <a:gd name="connsiteY67" fmla="*/ 4024808 h 4291255"/>
              <a:gd name="connsiteX68" fmla="*/ 2373894 w 3898347"/>
              <a:gd name="connsiteY68" fmla="*/ 4023827 h 4291255"/>
              <a:gd name="connsiteX69" fmla="*/ 2297080 w 3898347"/>
              <a:gd name="connsiteY69" fmla="*/ 4040841 h 4291255"/>
              <a:gd name="connsiteX70" fmla="*/ 2170615 w 3898347"/>
              <a:gd name="connsiteY70" fmla="*/ 4077196 h 4291255"/>
              <a:gd name="connsiteX71" fmla="*/ 2143580 w 3898347"/>
              <a:gd name="connsiteY71" fmla="*/ 4083102 h 4291255"/>
              <a:gd name="connsiteX72" fmla="*/ 2119893 w 3898347"/>
              <a:gd name="connsiteY72" fmla="*/ 4080874 h 4291255"/>
              <a:gd name="connsiteX73" fmla="*/ 2114008 w 3898347"/>
              <a:gd name="connsiteY73" fmla="*/ 4073996 h 4291255"/>
              <a:gd name="connsiteX74" fmla="*/ 2099067 w 3898347"/>
              <a:gd name="connsiteY74" fmla="*/ 4076068 h 4291255"/>
              <a:gd name="connsiteX75" fmla="*/ 2095000 w 3898347"/>
              <a:gd name="connsiteY75" fmla="*/ 4075096 h 4291255"/>
              <a:gd name="connsiteX76" fmla="*/ 2071767 w 3898347"/>
              <a:gd name="connsiteY76" fmla="*/ 4071044 h 4291255"/>
              <a:gd name="connsiteX77" fmla="*/ 2024486 w 3898347"/>
              <a:gd name="connsiteY77" fmla="*/ 4100276 h 4291255"/>
              <a:gd name="connsiteX78" fmla="*/ 1964411 w 3898347"/>
              <a:gd name="connsiteY78" fmla="*/ 4105069 h 4291255"/>
              <a:gd name="connsiteX79" fmla="*/ 1739945 w 3898347"/>
              <a:gd name="connsiteY79" fmla="*/ 4171795 h 4291255"/>
              <a:gd name="connsiteX80" fmla="*/ 1642330 w 3898347"/>
              <a:gd name="connsiteY80" fmla="*/ 4174762 h 4291255"/>
              <a:gd name="connsiteX81" fmla="*/ 1564215 w 3898347"/>
              <a:gd name="connsiteY81" fmla="*/ 4190149 h 4291255"/>
              <a:gd name="connsiteX82" fmla="*/ 1538049 w 3898347"/>
              <a:gd name="connsiteY82" fmla="*/ 4291255 h 4291255"/>
              <a:gd name="connsiteX83" fmla="*/ 1530136 w 3898347"/>
              <a:gd name="connsiteY83" fmla="*/ 4227121 h 4291255"/>
              <a:gd name="connsiteX84" fmla="*/ 1508787 w 3898347"/>
              <a:gd name="connsiteY84" fmla="*/ 4234213 h 4291255"/>
              <a:gd name="connsiteX85" fmla="*/ 1488914 w 3898347"/>
              <a:gd name="connsiteY85" fmla="*/ 4241772 h 4291255"/>
              <a:gd name="connsiteX86" fmla="*/ 1488999 w 3898347"/>
              <a:gd name="connsiteY86" fmla="*/ 4251186 h 4291255"/>
              <a:gd name="connsiteX87" fmla="*/ 1475364 w 3898347"/>
              <a:gd name="connsiteY87" fmla="*/ 4248364 h 4291255"/>
              <a:gd name="connsiteX88" fmla="*/ 1457275 w 3898347"/>
              <a:gd name="connsiteY88" fmla="*/ 4252863 h 4291255"/>
              <a:gd name="connsiteX89" fmla="*/ 1448085 w 3898347"/>
              <a:gd name="connsiteY89" fmla="*/ 4248391 h 4291255"/>
              <a:gd name="connsiteX90" fmla="*/ 1315306 w 3898347"/>
              <a:gd name="connsiteY90" fmla="*/ 4237004 h 4291255"/>
              <a:gd name="connsiteX91" fmla="*/ 1272434 w 3898347"/>
              <a:gd name="connsiteY91" fmla="*/ 4244958 h 4291255"/>
              <a:gd name="connsiteX92" fmla="*/ 1231567 w 3898347"/>
              <a:gd name="connsiteY92" fmla="*/ 4219356 h 4291255"/>
              <a:gd name="connsiteX93" fmla="*/ 1216643 w 3898347"/>
              <a:gd name="connsiteY93" fmla="*/ 4229828 h 4291255"/>
              <a:gd name="connsiteX94" fmla="*/ 1214101 w 3898347"/>
              <a:gd name="connsiteY94" fmla="*/ 4231991 h 4291255"/>
              <a:gd name="connsiteX95" fmla="*/ 1203193 w 3898347"/>
              <a:gd name="connsiteY95" fmla="*/ 4232867 h 4291255"/>
              <a:gd name="connsiteX96" fmla="*/ 1201049 w 3898347"/>
              <a:gd name="connsiteY96" fmla="*/ 4242842 h 4291255"/>
              <a:gd name="connsiteX97" fmla="*/ 1185298 w 3898347"/>
              <a:gd name="connsiteY97" fmla="*/ 4251133 h 4291255"/>
              <a:gd name="connsiteX98" fmla="*/ 1164955 w 3898347"/>
              <a:gd name="connsiteY98" fmla="*/ 4250027 h 4291255"/>
              <a:gd name="connsiteX99" fmla="*/ 1067357 w 3898347"/>
              <a:gd name="connsiteY99" fmla="*/ 4233908 h 4291255"/>
              <a:gd name="connsiteX100" fmla="*/ 1009492 w 3898347"/>
              <a:gd name="connsiteY100" fmla="*/ 4230455 h 4291255"/>
              <a:gd name="connsiteX101" fmla="*/ 988345 w 3898347"/>
              <a:gd name="connsiteY101" fmla="*/ 4238880 h 4291255"/>
              <a:gd name="connsiteX102" fmla="*/ 958251 w 3898347"/>
              <a:gd name="connsiteY102" fmla="*/ 4244100 h 4291255"/>
              <a:gd name="connsiteX103" fmla="*/ 905785 w 3898347"/>
              <a:gd name="connsiteY103" fmla="*/ 4260845 h 4291255"/>
              <a:gd name="connsiteX104" fmla="*/ 837706 w 3898347"/>
              <a:gd name="connsiteY104" fmla="*/ 4245528 h 4291255"/>
              <a:gd name="connsiteX105" fmla="*/ 778474 w 3898347"/>
              <a:gd name="connsiteY105" fmla="*/ 4235526 h 4291255"/>
              <a:gd name="connsiteX106" fmla="*/ 774418 w 3898347"/>
              <a:gd name="connsiteY106" fmla="*/ 4242583 h 4291255"/>
              <a:gd name="connsiteX107" fmla="*/ 737705 w 3898347"/>
              <a:gd name="connsiteY107" fmla="*/ 4238891 h 4291255"/>
              <a:gd name="connsiteX108" fmla="*/ 627717 w 3898347"/>
              <a:gd name="connsiteY108" fmla="*/ 4207629 h 4291255"/>
              <a:gd name="connsiteX109" fmla="*/ 551044 w 3898347"/>
              <a:gd name="connsiteY109" fmla="*/ 4180627 h 4291255"/>
              <a:gd name="connsiteX110" fmla="*/ 508621 w 3898347"/>
              <a:gd name="connsiteY110" fmla="*/ 4176044 h 4291255"/>
              <a:gd name="connsiteX111" fmla="*/ 467082 w 3898347"/>
              <a:gd name="connsiteY111" fmla="*/ 4185616 h 4291255"/>
              <a:gd name="connsiteX112" fmla="*/ 437646 w 3898347"/>
              <a:gd name="connsiteY112" fmla="*/ 4212658 h 4291255"/>
              <a:gd name="connsiteX113" fmla="*/ 402271 w 3898347"/>
              <a:gd name="connsiteY113" fmla="*/ 4212774 h 4291255"/>
              <a:gd name="connsiteX114" fmla="*/ 391968 w 3898347"/>
              <a:gd name="connsiteY114" fmla="*/ 4187073 h 4291255"/>
              <a:gd name="connsiteX115" fmla="*/ 337154 w 3898347"/>
              <a:gd name="connsiteY115" fmla="*/ 4206136 h 4291255"/>
              <a:gd name="connsiteX116" fmla="*/ 298662 w 3898347"/>
              <a:gd name="connsiteY116" fmla="*/ 4211227 h 4291255"/>
              <a:gd name="connsiteX117" fmla="*/ 265740 w 3898347"/>
              <a:gd name="connsiteY117" fmla="*/ 4213623 h 4291255"/>
              <a:gd name="connsiteX118" fmla="*/ 176403 w 3898347"/>
              <a:gd name="connsiteY118" fmla="*/ 4227393 h 4291255"/>
              <a:gd name="connsiteX119" fmla="*/ 82528 w 3898347"/>
              <a:gd name="connsiteY119" fmla="*/ 4243774 h 4291255"/>
              <a:gd name="connsiteX120" fmla="*/ 19464 w 3898347"/>
              <a:gd name="connsiteY120" fmla="*/ 4256103 h 4291255"/>
              <a:gd name="connsiteX121" fmla="*/ 0 w 3898347"/>
              <a:gd name="connsiteY121" fmla="*/ 4221939 h 4291255"/>
              <a:gd name="connsiteX122" fmla="*/ 0 w 3898347"/>
              <a:gd name="connsiteY122" fmla="*/ 15850 h 4291255"/>
              <a:gd name="connsiteX123" fmla="*/ 3898347 w 3898347"/>
              <a:gd name="connsiteY123" fmla="*/ 0 h 429125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64215 w 3898347"/>
              <a:gd name="connsiteY81" fmla="*/ 419014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8105 w 3898347"/>
              <a:gd name="connsiteY109" fmla="*/ 4191218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44909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44909 w 3898347"/>
              <a:gd name="connsiteY90" fmla="*/ 4237004 h 4260845"/>
              <a:gd name="connsiteX91" fmla="*/ 1298748 w 3898347"/>
              <a:gd name="connsiteY91" fmla="*/ 4241669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44909 w 3898347"/>
              <a:gd name="connsiteY90" fmla="*/ 4237004 h 4260845"/>
              <a:gd name="connsiteX91" fmla="*/ 1298748 w 3898347"/>
              <a:gd name="connsiteY91" fmla="*/ 4241669 h 4260845"/>
              <a:gd name="connsiteX92" fmla="*/ 1251302 w 3898347"/>
              <a:gd name="connsiteY92" fmla="*/ 4232513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4213 h 4256103"/>
              <a:gd name="connsiteX85" fmla="*/ 1488914 w 3898347"/>
              <a:gd name="connsiteY85" fmla="*/ 4241772 h 4256103"/>
              <a:gd name="connsiteX86" fmla="*/ 1488999 w 3898347"/>
              <a:gd name="connsiteY86" fmla="*/ 4251186 h 4256103"/>
              <a:gd name="connsiteX87" fmla="*/ 1475364 w 3898347"/>
              <a:gd name="connsiteY87" fmla="*/ 4248364 h 4256103"/>
              <a:gd name="connsiteX88" fmla="*/ 1444118 w 3898347"/>
              <a:gd name="connsiteY88" fmla="*/ 4246285 h 4256103"/>
              <a:gd name="connsiteX89" fmla="*/ 1405326 w 3898347"/>
              <a:gd name="connsiteY89" fmla="*/ 4248391 h 4256103"/>
              <a:gd name="connsiteX90" fmla="*/ 1344909 w 3898347"/>
              <a:gd name="connsiteY90" fmla="*/ 4237004 h 4256103"/>
              <a:gd name="connsiteX91" fmla="*/ 1298748 w 3898347"/>
              <a:gd name="connsiteY91" fmla="*/ 4241669 h 4256103"/>
              <a:gd name="connsiteX92" fmla="*/ 1251302 w 3898347"/>
              <a:gd name="connsiteY92" fmla="*/ 4232513 h 4256103"/>
              <a:gd name="connsiteX93" fmla="*/ 1216643 w 3898347"/>
              <a:gd name="connsiteY93" fmla="*/ 4229828 h 4256103"/>
              <a:gd name="connsiteX94" fmla="*/ 1214101 w 3898347"/>
              <a:gd name="connsiteY94" fmla="*/ 4231991 h 4256103"/>
              <a:gd name="connsiteX95" fmla="*/ 1203193 w 3898347"/>
              <a:gd name="connsiteY95" fmla="*/ 4232867 h 4256103"/>
              <a:gd name="connsiteX96" fmla="*/ 1201049 w 3898347"/>
              <a:gd name="connsiteY96" fmla="*/ 4242842 h 4256103"/>
              <a:gd name="connsiteX97" fmla="*/ 1185298 w 3898347"/>
              <a:gd name="connsiteY97" fmla="*/ 4251133 h 4256103"/>
              <a:gd name="connsiteX98" fmla="*/ 1164955 w 3898347"/>
              <a:gd name="connsiteY98" fmla="*/ 4250027 h 4256103"/>
              <a:gd name="connsiteX99" fmla="*/ 1067357 w 3898347"/>
              <a:gd name="connsiteY99" fmla="*/ 4233908 h 4256103"/>
              <a:gd name="connsiteX100" fmla="*/ 1009492 w 3898347"/>
              <a:gd name="connsiteY100" fmla="*/ 4230455 h 4256103"/>
              <a:gd name="connsiteX101" fmla="*/ 988345 w 3898347"/>
              <a:gd name="connsiteY101" fmla="*/ 4238880 h 4256103"/>
              <a:gd name="connsiteX102" fmla="*/ 958251 w 3898347"/>
              <a:gd name="connsiteY102" fmla="*/ 4244100 h 4256103"/>
              <a:gd name="connsiteX103" fmla="*/ 899207 w 3898347"/>
              <a:gd name="connsiteY103" fmla="*/ 4247688 h 4256103"/>
              <a:gd name="connsiteX104" fmla="*/ 837706 w 3898347"/>
              <a:gd name="connsiteY104" fmla="*/ 4245528 h 4256103"/>
              <a:gd name="connsiteX105" fmla="*/ 778474 w 3898347"/>
              <a:gd name="connsiteY105" fmla="*/ 4235526 h 4256103"/>
              <a:gd name="connsiteX106" fmla="*/ 774418 w 3898347"/>
              <a:gd name="connsiteY106" fmla="*/ 4242583 h 4256103"/>
              <a:gd name="connsiteX107" fmla="*/ 737705 w 3898347"/>
              <a:gd name="connsiteY107" fmla="*/ 4238891 h 4256103"/>
              <a:gd name="connsiteX108" fmla="*/ 641839 w 3898347"/>
              <a:gd name="connsiteY108" fmla="*/ 4211160 h 4256103"/>
              <a:gd name="connsiteX109" fmla="*/ 558105 w 3898347"/>
              <a:gd name="connsiteY109" fmla="*/ 4191218 h 4256103"/>
              <a:gd name="connsiteX110" fmla="*/ 515682 w 3898347"/>
              <a:gd name="connsiteY110" fmla="*/ 4193696 h 4256103"/>
              <a:gd name="connsiteX111" fmla="*/ 467082 w 3898347"/>
              <a:gd name="connsiteY111" fmla="*/ 4185616 h 4256103"/>
              <a:gd name="connsiteX112" fmla="*/ 437646 w 3898347"/>
              <a:gd name="connsiteY112" fmla="*/ 4212658 h 4256103"/>
              <a:gd name="connsiteX113" fmla="*/ 402271 w 3898347"/>
              <a:gd name="connsiteY113" fmla="*/ 4212774 h 4256103"/>
              <a:gd name="connsiteX114" fmla="*/ 384907 w 3898347"/>
              <a:gd name="connsiteY114" fmla="*/ 4201195 h 4256103"/>
              <a:gd name="connsiteX115" fmla="*/ 337154 w 3898347"/>
              <a:gd name="connsiteY115" fmla="*/ 4206136 h 4256103"/>
              <a:gd name="connsiteX116" fmla="*/ 298662 w 3898347"/>
              <a:gd name="connsiteY116" fmla="*/ 4211227 h 4256103"/>
              <a:gd name="connsiteX117" fmla="*/ 265740 w 3898347"/>
              <a:gd name="connsiteY117" fmla="*/ 4213623 h 4256103"/>
              <a:gd name="connsiteX118" fmla="*/ 176403 w 3898347"/>
              <a:gd name="connsiteY118" fmla="*/ 4227393 h 4256103"/>
              <a:gd name="connsiteX119" fmla="*/ 82528 w 3898347"/>
              <a:gd name="connsiteY119" fmla="*/ 4243774 h 4256103"/>
              <a:gd name="connsiteX120" fmla="*/ 19464 w 3898347"/>
              <a:gd name="connsiteY120" fmla="*/ 4256103 h 4256103"/>
              <a:gd name="connsiteX121" fmla="*/ 0 w 3898347"/>
              <a:gd name="connsiteY121" fmla="*/ 4221939 h 4256103"/>
              <a:gd name="connsiteX122" fmla="*/ 0 w 3898347"/>
              <a:gd name="connsiteY122" fmla="*/ 15850 h 4256103"/>
              <a:gd name="connsiteX123" fmla="*/ 3898347 w 3898347"/>
              <a:gd name="connsiteY123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4213 h 4256103"/>
              <a:gd name="connsiteX85" fmla="*/ 1488914 w 3898347"/>
              <a:gd name="connsiteY85" fmla="*/ 4241772 h 4256103"/>
              <a:gd name="connsiteX86" fmla="*/ 1475364 w 3898347"/>
              <a:gd name="connsiteY86" fmla="*/ 4248364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4213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777502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16140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777502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79157 w 3898347"/>
              <a:gd name="connsiteY2" fmla="*/ 3836240 h 4256103"/>
              <a:gd name="connsiteX3" fmla="*/ 3851953 w 3898347"/>
              <a:gd name="connsiteY3" fmla="*/ 3816140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777502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3898347" h="4256103">
                <a:moveTo>
                  <a:pt x="3898347" y="0"/>
                </a:moveTo>
                <a:lnTo>
                  <a:pt x="3898347" y="3834445"/>
                </a:lnTo>
                <a:lnTo>
                  <a:pt x="3879157" y="3836240"/>
                </a:lnTo>
                <a:cubicBezTo>
                  <a:pt x="3885307" y="3798226"/>
                  <a:pt x="3856203" y="3861184"/>
                  <a:pt x="3851953" y="3816140"/>
                </a:cubicBezTo>
                <a:cubicBezTo>
                  <a:pt x="3846568" y="3817958"/>
                  <a:pt x="3841484" y="3807983"/>
                  <a:pt x="3836418" y="3811513"/>
                </a:cubicBezTo>
                <a:lnTo>
                  <a:pt x="3833758" y="3813341"/>
                </a:lnTo>
                <a:lnTo>
                  <a:pt x="3822673" y="3812913"/>
                </a:lnTo>
                <a:lnTo>
                  <a:pt x="3820104" y="3822466"/>
                </a:lnTo>
                <a:lnTo>
                  <a:pt x="3777502" y="3828757"/>
                </a:lnTo>
                <a:cubicBezTo>
                  <a:pt x="3762474" y="3827577"/>
                  <a:pt x="3742902" y="3817662"/>
                  <a:pt x="3729936" y="3815386"/>
                </a:cubicBezTo>
                <a:lnTo>
                  <a:pt x="3726018" y="3815100"/>
                </a:lnTo>
                <a:lnTo>
                  <a:pt x="3725413" y="3814615"/>
                </a:lnTo>
                <a:cubicBezTo>
                  <a:pt x="3721569" y="3812283"/>
                  <a:pt x="3717711" y="3810892"/>
                  <a:pt x="3713801" y="3811018"/>
                </a:cubicBezTo>
                <a:lnTo>
                  <a:pt x="3709087" y="3813195"/>
                </a:lnTo>
                <a:lnTo>
                  <a:pt x="3698038" y="3806182"/>
                </a:lnTo>
                <a:lnTo>
                  <a:pt x="3662227" y="3807761"/>
                </a:lnTo>
                <a:lnTo>
                  <a:pt x="3659872" y="3805524"/>
                </a:lnTo>
                <a:cubicBezTo>
                  <a:pt x="3654837" y="3800238"/>
                  <a:pt x="3649779" y="3795747"/>
                  <a:pt x="3643454" y="3794831"/>
                </a:cubicBezTo>
                <a:lnTo>
                  <a:pt x="3624789" y="3803185"/>
                </a:lnTo>
                <a:lnTo>
                  <a:pt x="3602327" y="3794616"/>
                </a:lnTo>
                <a:lnTo>
                  <a:pt x="3596645" y="3797108"/>
                </a:lnTo>
                <a:cubicBezTo>
                  <a:pt x="3586358" y="3794741"/>
                  <a:pt x="3572046" y="3779403"/>
                  <a:pt x="3574144" y="3795108"/>
                </a:cubicBezTo>
                <a:lnTo>
                  <a:pt x="3562310" y="3787534"/>
                </a:lnTo>
                <a:lnTo>
                  <a:pt x="3551635" y="3797705"/>
                </a:lnTo>
                <a:lnTo>
                  <a:pt x="3542668" y="3803283"/>
                </a:lnTo>
                <a:lnTo>
                  <a:pt x="3533033" y="3799071"/>
                </a:lnTo>
                <a:lnTo>
                  <a:pt x="3521726" y="3804691"/>
                </a:lnTo>
                <a:lnTo>
                  <a:pt x="3520080" y="3805210"/>
                </a:lnTo>
                <a:lnTo>
                  <a:pt x="3508491" y="3797398"/>
                </a:lnTo>
                <a:lnTo>
                  <a:pt x="3503787" y="3797787"/>
                </a:lnTo>
                <a:lnTo>
                  <a:pt x="3492165" y="3799887"/>
                </a:lnTo>
                <a:cubicBezTo>
                  <a:pt x="3486252" y="3801787"/>
                  <a:pt x="3479649" y="3804176"/>
                  <a:pt x="3472233" y="3805682"/>
                </a:cubicBezTo>
                <a:lnTo>
                  <a:pt x="3465921" y="3805814"/>
                </a:lnTo>
                <a:lnTo>
                  <a:pt x="3455541" y="3815505"/>
                </a:lnTo>
                <a:lnTo>
                  <a:pt x="3429027" y="3816906"/>
                </a:lnTo>
                <a:cubicBezTo>
                  <a:pt x="3408521" y="3817753"/>
                  <a:pt x="3388898" y="3819475"/>
                  <a:pt x="3369507" y="3825563"/>
                </a:cubicBezTo>
                <a:cubicBezTo>
                  <a:pt x="3353730" y="3819534"/>
                  <a:pt x="3338870" y="3818175"/>
                  <a:pt x="3324491" y="3832006"/>
                </a:cubicBezTo>
                <a:cubicBezTo>
                  <a:pt x="3281706" y="3833409"/>
                  <a:pt x="3271319" y="3817569"/>
                  <a:pt x="3244235" y="3834376"/>
                </a:cubicBezTo>
                <a:cubicBezTo>
                  <a:pt x="3236206" y="3826142"/>
                  <a:pt x="3230700" y="3821848"/>
                  <a:pt x="3226507" y="3820131"/>
                </a:cubicBezTo>
                <a:cubicBezTo>
                  <a:pt x="3213924" y="3814979"/>
                  <a:pt x="3213172" y="3833011"/>
                  <a:pt x="3191688" y="3837359"/>
                </a:cubicBezTo>
                <a:cubicBezTo>
                  <a:pt x="3168723" y="3844588"/>
                  <a:pt x="3175642" y="3846041"/>
                  <a:pt x="3153779" y="3848439"/>
                </a:cubicBezTo>
                <a:cubicBezTo>
                  <a:pt x="3136862" y="3851385"/>
                  <a:pt x="3115876" y="3855158"/>
                  <a:pt x="3090188" y="3855036"/>
                </a:cubicBezTo>
                <a:cubicBezTo>
                  <a:pt x="3066058" y="3880979"/>
                  <a:pt x="3059981" y="3849823"/>
                  <a:pt x="3031422" y="3858298"/>
                </a:cubicBezTo>
                <a:cubicBezTo>
                  <a:pt x="3017157" y="3868236"/>
                  <a:pt x="3007595" y="3870098"/>
                  <a:pt x="2996288" y="3860020"/>
                </a:cubicBezTo>
                <a:cubicBezTo>
                  <a:pt x="2930242" y="3908295"/>
                  <a:pt x="2959927" y="3862932"/>
                  <a:pt x="2901661" y="3882243"/>
                </a:cubicBezTo>
                <a:cubicBezTo>
                  <a:pt x="2863654" y="3897291"/>
                  <a:pt x="2822551" y="3908676"/>
                  <a:pt x="2782141" y="3932983"/>
                </a:cubicBezTo>
                <a:lnTo>
                  <a:pt x="2749597" y="3956746"/>
                </a:lnTo>
                <a:lnTo>
                  <a:pt x="2730493" y="3955236"/>
                </a:lnTo>
                <a:lnTo>
                  <a:pt x="2707507" y="3947771"/>
                </a:lnTo>
                <a:lnTo>
                  <a:pt x="2701937" y="3950565"/>
                </a:lnTo>
                <a:cubicBezTo>
                  <a:pt x="2691594" y="3948746"/>
                  <a:pt x="2676749" y="3934159"/>
                  <a:pt x="2679435" y="3949768"/>
                </a:cubicBezTo>
                <a:lnTo>
                  <a:pt x="2667352" y="3942821"/>
                </a:lnTo>
                <a:lnTo>
                  <a:pt x="2657096" y="3953571"/>
                </a:lnTo>
                <a:cubicBezTo>
                  <a:pt x="2656117" y="3956261"/>
                  <a:pt x="2655464" y="3959177"/>
                  <a:pt x="2655161" y="3962216"/>
                </a:cubicBezTo>
                <a:lnTo>
                  <a:pt x="2638604" y="3955936"/>
                </a:lnTo>
                <a:lnTo>
                  <a:pt x="2626185" y="3962937"/>
                </a:lnTo>
                <a:lnTo>
                  <a:pt x="2614077" y="3955576"/>
                </a:lnTo>
                <a:lnTo>
                  <a:pt x="2609403" y="3956215"/>
                </a:lnTo>
                <a:lnTo>
                  <a:pt x="2597896" y="3958939"/>
                </a:lnTo>
                <a:cubicBezTo>
                  <a:pt x="2592077" y="3961159"/>
                  <a:pt x="2585584" y="3963907"/>
                  <a:pt x="2578251" y="3965812"/>
                </a:cubicBezTo>
                <a:lnTo>
                  <a:pt x="2571961" y="3966278"/>
                </a:lnTo>
                <a:lnTo>
                  <a:pt x="2559399" y="3979193"/>
                </a:lnTo>
                <a:cubicBezTo>
                  <a:pt x="2550305" y="3989010"/>
                  <a:pt x="2543019" y="3995469"/>
                  <a:pt x="2533560" y="3988160"/>
                </a:cubicBezTo>
                <a:cubicBezTo>
                  <a:pt x="2526682" y="3994363"/>
                  <a:pt x="2521563" y="4007257"/>
                  <a:pt x="2515299" y="4016867"/>
                </a:cubicBezTo>
                <a:lnTo>
                  <a:pt x="2513423" y="4018759"/>
                </a:lnTo>
                <a:lnTo>
                  <a:pt x="2482991" y="4012935"/>
                </a:lnTo>
                <a:cubicBezTo>
                  <a:pt x="2469558" y="4010479"/>
                  <a:pt x="2456714" y="4010658"/>
                  <a:pt x="2446940" y="4021172"/>
                </a:cubicBezTo>
                <a:cubicBezTo>
                  <a:pt x="2445490" y="4004762"/>
                  <a:pt x="2418263" y="4035043"/>
                  <a:pt x="2404883" y="4024808"/>
                </a:cubicBezTo>
                <a:cubicBezTo>
                  <a:pt x="2395527" y="4015768"/>
                  <a:pt x="2385089" y="4022846"/>
                  <a:pt x="2373894" y="4023827"/>
                </a:cubicBezTo>
                <a:cubicBezTo>
                  <a:pt x="2360273" y="4016866"/>
                  <a:pt x="2310801" y="4031114"/>
                  <a:pt x="2297080" y="4040841"/>
                </a:cubicBezTo>
                <a:cubicBezTo>
                  <a:pt x="2262890" y="4074342"/>
                  <a:pt x="2198735" y="4051487"/>
                  <a:pt x="2170615" y="4077196"/>
                </a:cubicBezTo>
                <a:cubicBezTo>
                  <a:pt x="2161158" y="4081087"/>
                  <a:pt x="2152190" y="4082780"/>
                  <a:pt x="2143580" y="4083102"/>
                </a:cubicBezTo>
                <a:lnTo>
                  <a:pt x="2119893" y="4080874"/>
                </a:lnTo>
                <a:lnTo>
                  <a:pt x="2114008" y="4073996"/>
                </a:lnTo>
                <a:lnTo>
                  <a:pt x="2099067" y="4076068"/>
                </a:lnTo>
                <a:lnTo>
                  <a:pt x="2095000" y="4075096"/>
                </a:lnTo>
                <a:cubicBezTo>
                  <a:pt x="2087230" y="4073204"/>
                  <a:pt x="2079536" y="4071577"/>
                  <a:pt x="2071767" y="4071044"/>
                </a:cubicBezTo>
                <a:cubicBezTo>
                  <a:pt x="2077287" y="4106066"/>
                  <a:pt x="2006612" y="4072253"/>
                  <a:pt x="2024486" y="4100276"/>
                </a:cubicBezTo>
                <a:cubicBezTo>
                  <a:pt x="1982770" y="4103418"/>
                  <a:pt x="1990990" y="4145711"/>
                  <a:pt x="1944675" y="4121515"/>
                </a:cubicBezTo>
                <a:cubicBezTo>
                  <a:pt x="1876432" y="4151801"/>
                  <a:pt x="1796287" y="4126915"/>
                  <a:pt x="1739945" y="4171795"/>
                </a:cubicBezTo>
                <a:cubicBezTo>
                  <a:pt x="1680970" y="4182234"/>
                  <a:pt x="1693119" y="4173922"/>
                  <a:pt x="1662065" y="4184630"/>
                </a:cubicBezTo>
                <a:cubicBezTo>
                  <a:pt x="1658816" y="4205398"/>
                  <a:pt x="1624608" y="4174561"/>
                  <a:pt x="1595989" y="4193679"/>
                </a:cubicBezTo>
                <a:lnTo>
                  <a:pt x="1559231" y="4195932"/>
                </a:lnTo>
                <a:lnTo>
                  <a:pt x="1537197" y="4209468"/>
                </a:lnTo>
                <a:cubicBezTo>
                  <a:pt x="1524267" y="4212789"/>
                  <a:pt x="1508603" y="4203060"/>
                  <a:pt x="1508787" y="4230924"/>
                </a:cubicBezTo>
                <a:cubicBezTo>
                  <a:pt x="1500688" y="4227785"/>
                  <a:pt x="1493126" y="4234837"/>
                  <a:pt x="1488914" y="4241772"/>
                </a:cubicBezTo>
                <a:cubicBezTo>
                  <a:pt x="1483344" y="4244130"/>
                  <a:pt x="1472963" y="4244323"/>
                  <a:pt x="1465497" y="4245075"/>
                </a:cubicBezTo>
                <a:lnTo>
                  <a:pt x="1444118" y="4246285"/>
                </a:lnTo>
                <a:lnTo>
                  <a:pt x="1405326" y="4248391"/>
                </a:lnTo>
                <a:cubicBezTo>
                  <a:pt x="1362233" y="4238681"/>
                  <a:pt x="1386645" y="4253541"/>
                  <a:pt x="1344909" y="4237004"/>
                </a:cubicBezTo>
                <a:cubicBezTo>
                  <a:pt x="1319660" y="4278048"/>
                  <a:pt x="1328465" y="4235908"/>
                  <a:pt x="1298748" y="4241669"/>
                </a:cubicBezTo>
                <a:cubicBezTo>
                  <a:pt x="1303263" y="4202446"/>
                  <a:pt x="1257287" y="4277634"/>
                  <a:pt x="1251302" y="4232513"/>
                </a:cubicBezTo>
                <a:cubicBezTo>
                  <a:pt x="1246083" y="4234987"/>
                  <a:pt x="1221483" y="4225653"/>
                  <a:pt x="1216643" y="4229828"/>
                </a:cubicBezTo>
                <a:lnTo>
                  <a:pt x="1214101" y="4231991"/>
                </a:lnTo>
                <a:lnTo>
                  <a:pt x="1203193" y="4232867"/>
                </a:lnTo>
                <a:lnTo>
                  <a:pt x="1201049" y="4242842"/>
                </a:lnTo>
                <a:lnTo>
                  <a:pt x="1185298" y="4251133"/>
                </a:lnTo>
                <a:cubicBezTo>
                  <a:pt x="1179255" y="4252733"/>
                  <a:pt x="1172580" y="4252698"/>
                  <a:pt x="1164955" y="4250027"/>
                </a:cubicBezTo>
                <a:cubicBezTo>
                  <a:pt x="1138322" y="4224376"/>
                  <a:pt x="1100363" y="4267890"/>
                  <a:pt x="1067357" y="4233908"/>
                </a:cubicBezTo>
                <a:cubicBezTo>
                  <a:pt x="1055150" y="4224918"/>
                  <a:pt x="1016960" y="4218576"/>
                  <a:pt x="1009492" y="4230455"/>
                </a:cubicBezTo>
                <a:cubicBezTo>
                  <a:pt x="1001480" y="4231829"/>
                  <a:pt x="992281" y="4225396"/>
                  <a:pt x="988345" y="4238880"/>
                </a:cubicBezTo>
                <a:cubicBezTo>
                  <a:pt x="981958" y="4254801"/>
                  <a:pt x="954663" y="4223227"/>
                  <a:pt x="958251" y="4244100"/>
                </a:cubicBezTo>
                <a:cubicBezTo>
                  <a:pt x="938858" y="4222336"/>
                  <a:pt x="915951" y="4241975"/>
                  <a:pt x="899207" y="4247688"/>
                </a:cubicBezTo>
                <a:cubicBezTo>
                  <a:pt x="884002" y="4226854"/>
                  <a:pt x="873981" y="4247833"/>
                  <a:pt x="837706" y="4245528"/>
                </a:cubicBezTo>
                <a:cubicBezTo>
                  <a:pt x="821001" y="4221598"/>
                  <a:pt x="809746" y="4268977"/>
                  <a:pt x="778474" y="4235526"/>
                </a:cubicBezTo>
                <a:cubicBezTo>
                  <a:pt x="777421" y="4238161"/>
                  <a:pt x="776057" y="4240538"/>
                  <a:pt x="774418" y="4242583"/>
                </a:cubicBezTo>
                <a:cubicBezTo>
                  <a:pt x="764902" y="4254463"/>
                  <a:pt x="748468" y="4252810"/>
                  <a:pt x="737705" y="4238891"/>
                </a:cubicBezTo>
                <a:cubicBezTo>
                  <a:pt x="688302" y="4193107"/>
                  <a:pt x="682485" y="4224501"/>
                  <a:pt x="641839" y="4211160"/>
                </a:cubicBezTo>
                <a:cubicBezTo>
                  <a:pt x="596156" y="4200529"/>
                  <a:pt x="617273" y="4236299"/>
                  <a:pt x="558105" y="4191218"/>
                </a:cubicBezTo>
                <a:cubicBezTo>
                  <a:pt x="553107" y="4206459"/>
                  <a:pt x="528323" y="4202818"/>
                  <a:pt x="515682" y="4193696"/>
                </a:cubicBezTo>
                <a:cubicBezTo>
                  <a:pt x="493567" y="4189726"/>
                  <a:pt x="491022" y="4212483"/>
                  <a:pt x="467082" y="4185616"/>
                </a:cubicBezTo>
                <a:cubicBezTo>
                  <a:pt x="472585" y="4207692"/>
                  <a:pt x="425896" y="4188982"/>
                  <a:pt x="437646" y="4212658"/>
                </a:cubicBezTo>
                <a:cubicBezTo>
                  <a:pt x="424682" y="4230622"/>
                  <a:pt x="415313" y="4197369"/>
                  <a:pt x="402271" y="4212774"/>
                </a:cubicBezTo>
                <a:cubicBezTo>
                  <a:pt x="386486" y="4214846"/>
                  <a:pt x="402806" y="4204907"/>
                  <a:pt x="384907" y="4201195"/>
                </a:cubicBezTo>
                <a:cubicBezTo>
                  <a:pt x="363484" y="4200591"/>
                  <a:pt x="360732" y="4185695"/>
                  <a:pt x="337154" y="4206136"/>
                </a:cubicBezTo>
                <a:cubicBezTo>
                  <a:pt x="313728" y="4191390"/>
                  <a:pt x="328632" y="4203044"/>
                  <a:pt x="298662" y="4211227"/>
                </a:cubicBezTo>
                <a:cubicBezTo>
                  <a:pt x="284852" y="4197257"/>
                  <a:pt x="274958" y="4202411"/>
                  <a:pt x="265740" y="4213623"/>
                </a:cubicBezTo>
                <a:cubicBezTo>
                  <a:pt x="235520" y="4207388"/>
                  <a:pt x="209548" y="4223241"/>
                  <a:pt x="176403" y="4227393"/>
                </a:cubicBezTo>
                <a:cubicBezTo>
                  <a:pt x="138304" y="4239982"/>
                  <a:pt x="110954" y="4232182"/>
                  <a:pt x="82528" y="4243774"/>
                </a:cubicBezTo>
                <a:cubicBezTo>
                  <a:pt x="48751" y="4221865"/>
                  <a:pt x="39523" y="4251971"/>
                  <a:pt x="19464" y="4256103"/>
                </a:cubicBezTo>
                <a:lnTo>
                  <a:pt x="0" y="4221939"/>
                </a:lnTo>
                <a:lnTo>
                  <a:pt x="0" y="15850"/>
                </a:lnTo>
                <a:lnTo>
                  <a:pt x="3898347" y="0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8D2EC0A-5E54-424F-BE02-26DFFEBD6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3232" y="727064"/>
            <a:ext cx="3898347" cy="4256103"/>
          </a:xfrm>
          <a:custGeom>
            <a:avLst/>
            <a:gdLst>
              <a:gd name="connsiteX0" fmla="*/ 3898347 w 3898347"/>
              <a:gd name="connsiteY0" fmla="*/ 0 h 4299085"/>
              <a:gd name="connsiteX1" fmla="*/ 3898347 w 3898347"/>
              <a:gd name="connsiteY1" fmla="*/ 3834445 h 4299085"/>
              <a:gd name="connsiteX2" fmla="*/ 3892314 w 3898347"/>
              <a:gd name="connsiteY2" fmla="*/ 3832951 h 4299085"/>
              <a:gd name="connsiteX3" fmla="*/ 3851953 w 3898347"/>
              <a:gd name="connsiteY3" fmla="*/ 3802983 h 4299085"/>
              <a:gd name="connsiteX4" fmla="*/ 3836418 w 3898347"/>
              <a:gd name="connsiteY4" fmla="*/ 3811513 h 4299085"/>
              <a:gd name="connsiteX5" fmla="*/ 3833758 w 3898347"/>
              <a:gd name="connsiteY5" fmla="*/ 3813341 h 4299085"/>
              <a:gd name="connsiteX6" fmla="*/ 3822673 w 3898347"/>
              <a:gd name="connsiteY6" fmla="*/ 3812913 h 4299085"/>
              <a:gd name="connsiteX7" fmla="*/ 3820104 w 3898347"/>
              <a:gd name="connsiteY7" fmla="*/ 3822466 h 4299085"/>
              <a:gd name="connsiteX8" fmla="*/ 3803816 w 3898347"/>
              <a:gd name="connsiteY8" fmla="*/ 3828757 h 4299085"/>
              <a:gd name="connsiteX9" fmla="*/ 3783259 w 3898347"/>
              <a:gd name="connsiteY9" fmla="*/ 3825276 h 4299085"/>
              <a:gd name="connsiteX10" fmla="*/ 3729936 w 3898347"/>
              <a:gd name="connsiteY10" fmla="*/ 3815386 h 4299085"/>
              <a:gd name="connsiteX11" fmla="*/ 3726018 w 3898347"/>
              <a:gd name="connsiteY11" fmla="*/ 3815100 h 4299085"/>
              <a:gd name="connsiteX12" fmla="*/ 3725413 w 3898347"/>
              <a:gd name="connsiteY12" fmla="*/ 3814615 h 4299085"/>
              <a:gd name="connsiteX13" fmla="*/ 3713801 w 3898347"/>
              <a:gd name="connsiteY13" fmla="*/ 3811018 h 4299085"/>
              <a:gd name="connsiteX14" fmla="*/ 3709087 w 3898347"/>
              <a:gd name="connsiteY14" fmla="*/ 3813195 h 4299085"/>
              <a:gd name="connsiteX15" fmla="*/ 3698038 w 3898347"/>
              <a:gd name="connsiteY15" fmla="*/ 3806182 h 4299085"/>
              <a:gd name="connsiteX16" fmla="*/ 3662227 w 3898347"/>
              <a:gd name="connsiteY16" fmla="*/ 3807761 h 4299085"/>
              <a:gd name="connsiteX17" fmla="*/ 3659872 w 3898347"/>
              <a:gd name="connsiteY17" fmla="*/ 3805524 h 4299085"/>
              <a:gd name="connsiteX18" fmla="*/ 3643454 w 3898347"/>
              <a:gd name="connsiteY18" fmla="*/ 3794831 h 4299085"/>
              <a:gd name="connsiteX19" fmla="*/ 3624789 w 3898347"/>
              <a:gd name="connsiteY19" fmla="*/ 3803185 h 4299085"/>
              <a:gd name="connsiteX20" fmla="*/ 3602327 w 3898347"/>
              <a:gd name="connsiteY20" fmla="*/ 3794616 h 4299085"/>
              <a:gd name="connsiteX21" fmla="*/ 3596645 w 3898347"/>
              <a:gd name="connsiteY21" fmla="*/ 3797108 h 4299085"/>
              <a:gd name="connsiteX22" fmla="*/ 3574144 w 3898347"/>
              <a:gd name="connsiteY22" fmla="*/ 3795108 h 4299085"/>
              <a:gd name="connsiteX23" fmla="*/ 3562310 w 3898347"/>
              <a:gd name="connsiteY23" fmla="*/ 3787534 h 4299085"/>
              <a:gd name="connsiteX24" fmla="*/ 3551635 w 3898347"/>
              <a:gd name="connsiteY24" fmla="*/ 3797705 h 4299085"/>
              <a:gd name="connsiteX25" fmla="*/ 3550175 w 3898347"/>
              <a:gd name="connsiteY25" fmla="*/ 3803199 h 4299085"/>
              <a:gd name="connsiteX26" fmla="*/ 3542668 w 3898347"/>
              <a:gd name="connsiteY26" fmla="*/ 3803283 h 4299085"/>
              <a:gd name="connsiteX27" fmla="*/ 3533033 w 3898347"/>
              <a:gd name="connsiteY27" fmla="*/ 3799071 h 4299085"/>
              <a:gd name="connsiteX28" fmla="*/ 3521726 w 3898347"/>
              <a:gd name="connsiteY28" fmla="*/ 3804691 h 4299085"/>
              <a:gd name="connsiteX29" fmla="*/ 3520080 w 3898347"/>
              <a:gd name="connsiteY29" fmla="*/ 3805210 h 4299085"/>
              <a:gd name="connsiteX30" fmla="*/ 3508491 w 3898347"/>
              <a:gd name="connsiteY30" fmla="*/ 3797398 h 4299085"/>
              <a:gd name="connsiteX31" fmla="*/ 3503787 w 3898347"/>
              <a:gd name="connsiteY31" fmla="*/ 3797787 h 4299085"/>
              <a:gd name="connsiteX32" fmla="*/ 3492165 w 3898347"/>
              <a:gd name="connsiteY32" fmla="*/ 3799887 h 4299085"/>
              <a:gd name="connsiteX33" fmla="*/ 3472233 w 3898347"/>
              <a:gd name="connsiteY33" fmla="*/ 3805682 h 4299085"/>
              <a:gd name="connsiteX34" fmla="*/ 3465921 w 3898347"/>
              <a:gd name="connsiteY34" fmla="*/ 3805814 h 4299085"/>
              <a:gd name="connsiteX35" fmla="*/ 3455541 w 3898347"/>
              <a:gd name="connsiteY35" fmla="*/ 3815505 h 4299085"/>
              <a:gd name="connsiteX36" fmla="*/ 3429027 w 3898347"/>
              <a:gd name="connsiteY36" fmla="*/ 3816906 h 4299085"/>
              <a:gd name="connsiteX37" fmla="*/ 3369507 w 3898347"/>
              <a:gd name="connsiteY37" fmla="*/ 3825563 h 4299085"/>
              <a:gd name="connsiteX38" fmla="*/ 3324491 w 3898347"/>
              <a:gd name="connsiteY38" fmla="*/ 3832006 h 4299085"/>
              <a:gd name="connsiteX39" fmla="*/ 3244235 w 3898347"/>
              <a:gd name="connsiteY39" fmla="*/ 3834376 h 4299085"/>
              <a:gd name="connsiteX40" fmla="*/ 3226507 w 3898347"/>
              <a:gd name="connsiteY40" fmla="*/ 3820131 h 4299085"/>
              <a:gd name="connsiteX41" fmla="*/ 3191688 w 3898347"/>
              <a:gd name="connsiteY41" fmla="*/ 3837359 h 4299085"/>
              <a:gd name="connsiteX42" fmla="*/ 3185553 w 3898347"/>
              <a:gd name="connsiteY42" fmla="*/ 3859030 h 4299085"/>
              <a:gd name="connsiteX43" fmla="*/ 3137926 w 3898347"/>
              <a:gd name="connsiteY43" fmla="*/ 3867782 h 4299085"/>
              <a:gd name="connsiteX44" fmla="*/ 3090188 w 3898347"/>
              <a:gd name="connsiteY44" fmla="*/ 3855036 h 4299085"/>
              <a:gd name="connsiteX45" fmla="*/ 3031422 w 3898347"/>
              <a:gd name="connsiteY45" fmla="*/ 3858298 h 4299085"/>
              <a:gd name="connsiteX46" fmla="*/ 2996288 w 3898347"/>
              <a:gd name="connsiteY46" fmla="*/ 3860020 h 4299085"/>
              <a:gd name="connsiteX47" fmla="*/ 2901661 w 3898347"/>
              <a:gd name="connsiteY47" fmla="*/ 3882243 h 4299085"/>
              <a:gd name="connsiteX48" fmla="*/ 2782141 w 3898347"/>
              <a:gd name="connsiteY48" fmla="*/ 3932983 h 4299085"/>
              <a:gd name="connsiteX49" fmla="*/ 2749597 w 3898347"/>
              <a:gd name="connsiteY49" fmla="*/ 3956746 h 4299085"/>
              <a:gd name="connsiteX50" fmla="*/ 2730493 w 3898347"/>
              <a:gd name="connsiteY50" fmla="*/ 3955236 h 4299085"/>
              <a:gd name="connsiteX51" fmla="*/ 2707507 w 3898347"/>
              <a:gd name="connsiteY51" fmla="*/ 3947771 h 4299085"/>
              <a:gd name="connsiteX52" fmla="*/ 2701937 w 3898347"/>
              <a:gd name="connsiteY52" fmla="*/ 3950565 h 4299085"/>
              <a:gd name="connsiteX53" fmla="*/ 2679435 w 3898347"/>
              <a:gd name="connsiteY53" fmla="*/ 3949768 h 4299085"/>
              <a:gd name="connsiteX54" fmla="*/ 2667352 w 3898347"/>
              <a:gd name="connsiteY54" fmla="*/ 3942821 h 4299085"/>
              <a:gd name="connsiteX55" fmla="*/ 2657096 w 3898347"/>
              <a:gd name="connsiteY55" fmla="*/ 3953571 h 4299085"/>
              <a:gd name="connsiteX56" fmla="*/ 2655161 w 3898347"/>
              <a:gd name="connsiteY56" fmla="*/ 3962216 h 4299085"/>
              <a:gd name="connsiteX57" fmla="*/ 2638604 w 3898347"/>
              <a:gd name="connsiteY57" fmla="*/ 3955936 h 4299085"/>
              <a:gd name="connsiteX58" fmla="*/ 2626185 w 3898347"/>
              <a:gd name="connsiteY58" fmla="*/ 3962937 h 4299085"/>
              <a:gd name="connsiteX59" fmla="*/ 2614077 w 3898347"/>
              <a:gd name="connsiteY59" fmla="*/ 3955576 h 4299085"/>
              <a:gd name="connsiteX60" fmla="*/ 2609403 w 3898347"/>
              <a:gd name="connsiteY60" fmla="*/ 3956215 h 4299085"/>
              <a:gd name="connsiteX61" fmla="*/ 2597896 w 3898347"/>
              <a:gd name="connsiteY61" fmla="*/ 3958939 h 4299085"/>
              <a:gd name="connsiteX62" fmla="*/ 2578251 w 3898347"/>
              <a:gd name="connsiteY62" fmla="*/ 3965812 h 4299085"/>
              <a:gd name="connsiteX63" fmla="*/ 2571961 w 3898347"/>
              <a:gd name="connsiteY63" fmla="*/ 3966278 h 4299085"/>
              <a:gd name="connsiteX64" fmla="*/ 2559399 w 3898347"/>
              <a:gd name="connsiteY64" fmla="*/ 3979193 h 4299085"/>
              <a:gd name="connsiteX65" fmla="*/ 2533560 w 3898347"/>
              <a:gd name="connsiteY65" fmla="*/ 3988160 h 4299085"/>
              <a:gd name="connsiteX66" fmla="*/ 2515299 w 3898347"/>
              <a:gd name="connsiteY66" fmla="*/ 4016867 h 4299085"/>
              <a:gd name="connsiteX67" fmla="*/ 2513423 w 3898347"/>
              <a:gd name="connsiteY67" fmla="*/ 4018759 h 4299085"/>
              <a:gd name="connsiteX68" fmla="*/ 2482991 w 3898347"/>
              <a:gd name="connsiteY68" fmla="*/ 4012935 h 4299085"/>
              <a:gd name="connsiteX69" fmla="*/ 2446940 w 3898347"/>
              <a:gd name="connsiteY69" fmla="*/ 4021172 h 4299085"/>
              <a:gd name="connsiteX70" fmla="*/ 2404883 w 3898347"/>
              <a:gd name="connsiteY70" fmla="*/ 4024808 h 4299085"/>
              <a:gd name="connsiteX71" fmla="*/ 2373894 w 3898347"/>
              <a:gd name="connsiteY71" fmla="*/ 4023827 h 4299085"/>
              <a:gd name="connsiteX72" fmla="*/ 2297080 w 3898347"/>
              <a:gd name="connsiteY72" fmla="*/ 4040841 h 4299085"/>
              <a:gd name="connsiteX73" fmla="*/ 2170615 w 3898347"/>
              <a:gd name="connsiteY73" fmla="*/ 4077196 h 4299085"/>
              <a:gd name="connsiteX74" fmla="*/ 2143580 w 3898347"/>
              <a:gd name="connsiteY74" fmla="*/ 4083102 h 4299085"/>
              <a:gd name="connsiteX75" fmla="*/ 2119893 w 3898347"/>
              <a:gd name="connsiteY75" fmla="*/ 4080874 h 4299085"/>
              <a:gd name="connsiteX76" fmla="*/ 2114008 w 3898347"/>
              <a:gd name="connsiteY76" fmla="*/ 4073996 h 4299085"/>
              <a:gd name="connsiteX77" fmla="*/ 2099067 w 3898347"/>
              <a:gd name="connsiteY77" fmla="*/ 4076068 h 4299085"/>
              <a:gd name="connsiteX78" fmla="*/ 2095000 w 3898347"/>
              <a:gd name="connsiteY78" fmla="*/ 4075096 h 4299085"/>
              <a:gd name="connsiteX79" fmla="*/ 2071767 w 3898347"/>
              <a:gd name="connsiteY79" fmla="*/ 4071044 h 4299085"/>
              <a:gd name="connsiteX80" fmla="*/ 2024486 w 3898347"/>
              <a:gd name="connsiteY80" fmla="*/ 4100276 h 4299085"/>
              <a:gd name="connsiteX81" fmla="*/ 1964411 w 3898347"/>
              <a:gd name="connsiteY81" fmla="*/ 4105069 h 4299085"/>
              <a:gd name="connsiteX82" fmla="*/ 1739945 w 3898347"/>
              <a:gd name="connsiteY82" fmla="*/ 4171795 h 4299085"/>
              <a:gd name="connsiteX83" fmla="*/ 1610556 w 3898347"/>
              <a:gd name="connsiteY83" fmla="*/ 4167701 h 4299085"/>
              <a:gd name="connsiteX84" fmla="*/ 1553623 w 3898347"/>
              <a:gd name="connsiteY84" fmla="*/ 4236045 h 4299085"/>
              <a:gd name="connsiteX85" fmla="*/ 1548640 w 3898347"/>
              <a:gd name="connsiteY85" fmla="*/ 4238297 h 4299085"/>
              <a:gd name="connsiteX86" fmla="*/ 1530136 w 3898347"/>
              <a:gd name="connsiteY86" fmla="*/ 4227121 h 4299085"/>
              <a:gd name="connsiteX87" fmla="*/ 1508787 w 3898347"/>
              <a:gd name="connsiteY87" fmla="*/ 4234213 h 4299085"/>
              <a:gd name="connsiteX88" fmla="*/ 1488914 w 3898347"/>
              <a:gd name="connsiteY88" fmla="*/ 4241772 h 4299085"/>
              <a:gd name="connsiteX89" fmla="*/ 1488999 w 3898347"/>
              <a:gd name="connsiteY89" fmla="*/ 4251186 h 4299085"/>
              <a:gd name="connsiteX90" fmla="*/ 1475364 w 3898347"/>
              <a:gd name="connsiteY90" fmla="*/ 4248364 h 4299085"/>
              <a:gd name="connsiteX91" fmla="*/ 1457275 w 3898347"/>
              <a:gd name="connsiteY91" fmla="*/ 4252863 h 4299085"/>
              <a:gd name="connsiteX92" fmla="*/ 1448085 w 3898347"/>
              <a:gd name="connsiteY92" fmla="*/ 4248391 h 4299085"/>
              <a:gd name="connsiteX93" fmla="*/ 1315306 w 3898347"/>
              <a:gd name="connsiteY93" fmla="*/ 4237004 h 4299085"/>
              <a:gd name="connsiteX94" fmla="*/ 1272434 w 3898347"/>
              <a:gd name="connsiteY94" fmla="*/ 4244958 h 4299085"/>
              <a:gd name="connsiteX95" fmla="*/ 1231567 w 3898347"/>
              <a:gd name="connsiteY95" fmla="*/ 4219356 h 4299085"/>
              <a:gd name="connsiteX96" fmla="*/ 1216643 w 3898347"/>
              <a:gd name="connsiteY96" fmla="*/ 4229828 h 4299085"/>
              <a:gd name="connsiteX97" fmla="*/ 1214101 w 3898347"/>
              <a:gd name="connsiteY97" fmla="*/ 4231991 h 4299085"/>
              <a:gd name="connsiteX98" fmla="*/ 1203193 w 3898347"/>
              <a:gd name="connsiteY98" fmla="*/ 4232867 h 4299085"/>
              <a:gd name="connsiteX99" fmla="*/ 1201049 w 3898347"/>
              <a:gd name="connsiteY99" fmla="*/ 4242842 h 4299085"/>
              <a:gd name="connsiteX100" fmla="*/ 1185298 w 3898347"/>
              <a:gd name="connsiteY100" fmla="*/ 4251133 h 4299085"/>
              <a:gd name="connsiteX101" fmla="*/ 1164955 w 3898347"/>
              <a:gd name="connsiteY101" fmla="*/ 4250027 h 4299085"/>
              <a:gd name="connsiteX102" fmla="*/ 1067357 w 3898347"/>
              <a:gd name="connsiteY102" fmla="*/ 4233908 h 4299085"/>
              <a:gd name="connsiteX103" fmla="*/ 1009492 w 3898347"/>
              <a:gd name="connsiteY103" fmla="*/ 4230455 h 4299085"/>
              <a:gd name="connsiteX104" fmla="*/ 988345 w 3898347"/>
              <a:gd name="connsiteY104" fmla="*/ 4238880 h 4299085"/>
              <a:gd name="connsiteX105" fmla="*/ 958251 w 3898347"/>
              <a:gd name="connsiteY105" fmla="*/ 4244100 h 4299085"/>
              <a:gd name="connsiteX106" fmla="*/ 905785 w 3898347"/>
              <a:gd name="connsiteY106" fmla="*/ 4260845 h 4299085"/>
              <a:gd name="connsiteX107" fmla="*/ 834176 w 3898347"/>
              <a:gd name="connsiteY107" fmla="*/ 4270241 h 4299085"/>
              <a:gd name="connsiteX108" fmla="*/ 778474 w 3898347"/>
              <a:gd name="connsiteY108" fmla="*/ 4235526 h 4299085"/>
              <a:gd name="connsiteX109" fmla="*/ 774418 w 3898347"/>
              <a:gd name="connsiteY109" fmla="*/ 4242583 h 4299085"/>
              <a:gd name="connsiteX110" fmla="*/ 737705 w 3898347"/>
              <a:gd name="connsiteY110" fmla="*/ 4238891 h 4299085"/>
              <a:gd name="connsiteX111" fmla="*/ 605027 w 3898347"/>
              <a:gd name="connsiteY111" fmla="*/ 4175863 h 4299085"/>
              <a:gd name="connsiteX112" fmla="*/ 533391 w 3898347"/>
              <a:gd name="connsiteY112" fmla="*/ 4170035 h 4299085"/>
              <a:gd name="connsiteX113" fmla="*/ 508621 w 3898347"/>
              <a:gd name="connsiteY113" fmla="*/ 4176044 h 4299085"/>
              <a:gd name="connsiteX114" fmla="*/ 467082 w 3898347"/>
              <a:gd name="connsiteY114" fmla="*/ 4185616 h 4299085"/>
              <a:gd name="connsiteX115" fmla="*/ 437646 w 3898347"/>
              <a:gd name="connsiteY115" fmla="*/ 4212658 h 4299085"/>
              <a:gd name="connsiteX116" fmla="*/ 402271 w 3898347"/>
              <a:gd name="connsiteY116" fmla="*/ 4212774 h 4299085"/>
              <a:gd name="connsiteX117" fmla="*/ 391968 w 3898347"/>
              <a:gd name="connsiteY117" fmla="*/ 4187073 h 4299085"/>
              <a:gd name="connsiteX118" fmla="*/ 354806 w 3898347"/>
              <a:gd name="connsiteY118" fmla="*/ 4195545 h 4299085"/>
              <a:gd name="connsiteX119" fmla="*/ 298662 w 3898347"/>
              <a:gd name="connsiteY119" fmla="*/ 4211227 h 4299085"/>
              <a:gd name="connsiteX120" fmla="*/ 265740 w 3898347"/>
              <a:gd name="connsiteY120" fmla="*/ 4213623 h 4299085"/>
              <a:gd name="connsiteX121" fmla="*/ 176403 w 3898347"/>
              <a:gd name="connsiteY121" fmla="*/ 4227393 h 4299085"/>
              <a:gd name="connsiteX122" fmla="*/ 87367 w 3898347"/>
              <a:gd name="connsiteY122" fmla="*/ 4246680 h 4299085"/>
              <a:gd name="connsiteX123" fmla="*/ 37148 w 3898347"/>
              <a:gd name="connsiteY123" fmla="*/ 4289154 h 4299085"/>
              <a:gd name="connsiteX124" fmla="*/ 5850 w 3898347"/>
              <a:gd name="connsiteY124" fmla="*/ 4296945 h 4299085"/>
              <a:gd name="connsiteX125" fmla="*/ 0 w 3898347"/>
              <a:gd name="connsiteY125" fmla="*/ 4299085 h 4299085"/>
              <a:gd name="connsiteX126" fmla="*/ 0 w 3898347"/>
              <a:gd name="connsiteY126" fmla="*/ 15850 h 4299085"/>
              <a:gd name="connsiteX0" fmla="*/ 3898347 w 3898347"/>
              <a:gd name="connsiteY0" fmla="*/ 0 h 4299085"/>
              <a:gd name="connsiteX1" fmla="*/ 3898347 w 3898347"/>
              <a:gd name="connsiteY1" fmla="*/ 3834445 h 4299085"/>
              <a:gd name="connsiteX2" fmla="*/ 3892314 w 3898347"/>
              <a:gd name="connsiteY2" fmla="*/ 3832951 h 4299085"/>
              <a:gd name="connsiteX3" fmla="*/ 3851953 w 3898347"/>
              <a:gd name="connsiteY3" fmla="*/ 3802983 h 4299085"/>
              <a:gd name="connsiteX4" fmla="*/ 3836418 w 3898347"/>
              <a:gd name="connsiteY4" fmla="*/ 3811513 h 4299085"/>
              <a:gd name="connsiteX5" fmla="*/ 3833758 w 3898347"/>
              <a:gd name="connsiteY5" fmla="*/ 3813341 h 4299085"/>
              <a:gd name="connsiteX6" fmla="*/ 3822673 w 3898347"/>
              <a:gd name="connsiteY6" fmla="*/ 3812913 h 4299085"/>
              <a:gd name="connsiteX7" fmla="*/ 3820104 w 3898347"/>
              <a:gd name="connsiteY7" fmla="*/ 3822466 h 4299085"/>
              <a:gd name="connsiteX8" fmla="*/ 3803816 w 3898347"/>
              <a:gd name="connsiteY8" fmla="*/ 3828757 h 4299085"/>
              <a:gd name="connsiteX9" fmla="*/ 3783259 w 3898347"/>
              <a:gd name="connsiteY9" fmla="*/ 3825276 h 4299085"/>
              <a:gd name="connsiteX10" fmla="*/ 3729936 w 3898347"/>
              <a:gd name="connsiteY10" fmla="*/ 3815386 h 4299085"/>
              <a:gd name="connsiteX11" fmla="*/ 3726018 w 3898347"/>
              <a:gd name="connsiteY11" fmla="*/ 3815100 h 4299085"/>
              <a:gd name="connsiteX12" fmla="*/ 3725413 w 3898347"/>
              <a:gd name="connsiteY12" fmla="*/ 3814615 h 4299085"/>
              <a:gd name="connsiteX13" fmla="*/ 3713801 w 3898347"/>
              <a:gd name="connsiteY13" fmla="*/ 3811018 h 4299085"/>
              <a:gd name="connsiteX14" fmla="*/ 3709087 w 3898347"/>
              <a:gd name="connsiteY14" fmla="*/ 3813195 h 4299085"/>
              <a:gd name="connsiteX15" fmla="*/ 3698038 w 3898347"/>
              <a:gd name="connsiteY15" fmla="*/ 3806182 h 4299085"/>
              <a:gd name="connsiteX16" fmla="*/ 3662227 w 3898347"/>
              <a:gd name="connsiteY16" fmla="*/ 3807761 h 4299085"/>
              <a:gd name="connsiteX17" fmla="*/ 3659872 w 3898347"/>
              <a:gd name="connsiteY17" fmla="*/ 3805524 h 4299085"/>
              <a:gd name="connsiteX18" fmla="*/ 3643454 w 3898347"/>
              <a:gd name="connsiteY18" fmla="*/ 3794831 h 4299085"/>
              <a:gd name="connsiteX19" fmla="*/ 3624789 w 3898347"/>
              <a:gd name="connsiteY19" fmla="*/ 3803185 h 4299085"/>
              <a:gd name="connsiteX20" fmla="*/ 3602327 w 3898347"/>
              <a:gd name="connsiteY20" fmla="*/ 3794616 h 4299085"/>
              <a:gd name="connsiteX21" fmla="*/ 3596645 w 3898347"/>
              <a:gd name="connsiteY21" fmla="*/ 3797108 h 4299085"/>
              <a:gd name="connsiteX22" fmla="*/ 3574144 w 3898347"/>
              <a:gd name="connsiteY22" fmla="*/ 3795108 h 4299085"/>
              <a:gd name="connsiteX23" fmla="*/ 3562310 w 3898347"/>
              <a:gd name="connsiteY23" fmla="*/ 3787534 h 4299085"/>
              <a:gd name="connsiteX24" fmla="*/ 3551635 w 3898347"/>
              <a:gd name="connsiteY24" fmla="*/ 3797705 h 4299085"/>
              <a:gd name="connsiteX25" fmla="*/ 3550175 w 3898347"/>
              <a:gd name="connsiteY25" fmla="*/ 3803199 h 4299085"/>
              <a:gd name="connsiteX26" fmla="*/ 3542668 w 3898347"/>
              <a:gd name="connsiteY26" fmla="*/ 3803283 h 4299085"/>
              <a:gd name="connsiteX27" fmla="*/ 3533033 w 3898347"/>
              <a:gd name="connsiteY27" fmla="*/ 3799071 h 4299085"/>
              <a:gd name="connsiteX28" fmla="*/ 3521726 w 3898347"/>
              <a:gd name="connsiteY28" fmla="*/ 3804691 h 4299085"/>
              <a:gd name="connsiteX29" fmla="*/ 3520080 w 3898347"/>
              <a:gd name="connsiteY29" fmla="*/ 3805210 h 4299085"/>
              <a:gd name="connsiteX30" fmla="*/ 3508491 w 3898347"/>
              <a:gd name="connsiteY30" fmla="*/ 3797398 h 4299085"/>
              <a:gd name="connsiteX31" fmla="*/ 3503787 w 3898347"/>
              <a:gd name="connsiteY31" fmla="*/ 3797787 h 4299085"/>
              <a:gd name="connsiteX32" fmla="*/ 3492165 w 3898347"/>
              <a:gd name="connsiteY32" fmla="*/ 3799887 h 4299085"/>
              <a:gd name="connsiteX33" fmla="*/ 3472233 w 3898347"/>
              <a:gd name="connsiteY33" fmla="*/ 3805682 h 4299085"/>
              <a:gd name="connsiteX34" fmla="*/ 3465921 w 3898347"/>
              <a:gd name="connsiteY34" fmla="*/ 3805814 h 4299085"/>
              <a:gd name="connsiteX35" fmla="*/ 3455541 w 3898347"/>
              <a:gd name="connsiteY35" fmla="*/ 3815505 h 4299085"/>
              <a:gd name="connsiteX36" fmla="*/ 3429027 w 3898347"/>
              <a:gd name="connsiteY36" fmla="*/ 3816906 h 4299085"/>
              <a:gd name="connsiteX37" fmla="*/ 3369507 w 3898347"/>
              <a:gd name="connsiteY37" fmla="*/ 3825563 h 4299085"/>
              <a:gd name="connsiteX38" fmla="*/ 3324491 w 3898347"/>
              <a:gd name="connsiteY38" fmla="*/ 3832006 h 4299085"/>
              <a:gd name="connsiteX39" fmla="*/ 3244235 w 3898347"/>
              <a:gd name="connsiteY39" fmla="*/ 3834376 h 4299085"/>
              <a:gd name="connsiteX40" fmla="*/ 3226507 w 3898347"/>
              <a:gd name="connsiteY40" fmla="*/ 3820131 h 4299085"/>
              <a:gd name="connsiteX41" fmla="*/ 3191688 w 3898347"/>
              <a:gd name="connsiteY41" fmla="*/ 3837359 h 4299085"/>
              <a:gd name="connsiteX42" fmla="*/ 3185553 w 3898347"/>
              <a:gd name="connsiteY42" fmla="*/ 3859030 h 4299085"/>
              <a:gd name="connsiteX43" fmla="*/ 3137926 w 3898347"/>
              <a:gd name="connsiteY43" fmla="*/ 3867782 h 4299085"/>
              <a:gd name="connsiteX44" fmla="*/ 3090188 w 3898347"/>
              <a:gd name="connsiteY44" fmla="*/ 3855036 h 4299085"/>
              <a:gd name="connsiteX45" fmla="*/ 3031422 w 3898347"/>
              <a:gd name="connsiteY45" fmla="*/ 3858298 h 4299085"/>
              <a:gd name="connsiteX46" fmla="*/ 2996288 w 3898347"/>
              <a:gd name="connsiteY46" fmla="*/ 3860020 h 4299085"/>
              <a:gd name="connsiteX47" fmla="*/ 2901661 w 3898347"/>
              <a:gd name="connsiteY47" fmla="*/ 3882243 h 4299085"/>
              <a:gd name="connsiteX48" fmla="*/ 2782141 w 3898347"/>
              <a:gd name="connsiteY48" fmla="*/ 3932983 h 4299085"/>
              <a:gd name="connsiteX49" fmla="*/ 2749597 w 3898347"/>
              <a:gd name="connsiteY49" fmla="*/ 3956746 h 4299085"/>
              <a:gd name="connsiteX50" fmla="*/ 2730493 w 3898347"/>
              <a:gd name="connsiteY50" fmla="*/ 3955236 h 4299085"/>
              <a:gd name="connsiteX51" fmla="*/ 2707507 w 3898347"/>
              <a:gd name="connsiteY51" fmla="*/ 3947771 h 4299085"/>
              <a:gd name="connsiteX52" fmla="*/ 2701937 w 3898347"/>
              <a:gd name="connsiteY52" fmla="*/ 3950565 h 4299085"/>
              <a:gd name="connsiteX53" fmla="*/ 2679435 w 3898347"/>
              <a:gd name="connsiteY53" fmla="*/ 3949768 h 4299085"/>
              <a:gd name="connsiteX54" fmla="*/ 2667352 w 3898347"/>
              <a:gd name="connsiteY54" fmla="*/ 3942821 h 4299085"/>
              <a:gd name="connsiteX55" fmla="*/ 2657096 w 3898347"/>
              <a:gd name="connsiteY55" fmla="*/ 3953571 h 4299085"/>
              <a:gd name="connsiteX56" fmla="*/ 2655161 w 3898347"/>
              <a:gd name="connsiteY56" fmla="*/ 3962216 h 4299085"/>
              <a:gd name="connsiteX57" fmla="*/ 2638604 w 3898347"/>
              <a:gd name="connsiteY57" fmla="*/ 3955936 h 4299085"/>
              <a:gd name="connsiteX58" fmla="*/ 2626185 w 3898347"/>
              <a:gd name="connsiteY58" fmla="*/ 3962937 h 4299085"/>
              <a:gd name="connsiteX59" fmla="*/ 2614077 w 3898347"/>
              <a:gd name="connsiteY59" fmla="*/ 3955576 h 4299085"/>
              <a:gd name="connsiteX60" fmla="*/ 2609403 w 3898347"/>
              <a:gd name="connsiteY60" fmla="*/ 3956215 h 4299085"/>
              <a:gd name="connsiteX61" fmla="*/ 2597896 w 3898347"/>
              <a:gd name="connsiteY61" fmla="*/ 3958939 h 4299085"/>
              <a:gd name="connsiteX62" fmla="*/ 2578251 w 3898347"/>
              <a:gd name="connsiteY62" fmla="*/ 3965812 h 4299085"/>
              <a:gd name="connsiteX63" fmla="*/ 2571961 w 3898347"/>
              <a:gd name="connsiteY63" fmla="*/ 3966278 h 4299085"/>
              <a:gd name="connsiteX64" fmla="*/ 2559399 w 3898347"/>
              <a:gd name="connsiteY64" fmla="*/ 3979193 h 4299085"/>
              <a:gd name="connsiteX65" fmla="*/ 2533560 w 3898347"/>
              <a:gd name="connsiteY65" fmla="*/ 3988160 h 4299085"/>
              <a:gd name="connsiteX66" fmla="*/ 2515299 w 3898347"/>
              <a:gd name="connsiteY66" fmla="*/ 4016867 h 4299085"/>
              <a:gd name="connsiteX67" fmla="*/ 2513423 w 3898347"/>
              <a:gd name="connsiteY67" fmla="*/ 4018759 h 4299085"/>
              <a:gd name="connsiteX68" fmla="*/ 2482991 w 3898347"/>
              <a:gd name="connsiteY68" fmla="*/ 4012935 h 4299085"/>
              <a:gd name="connsiteX69" fmla="*/ 2446940 w 3898347"/>
              <a:gd name="connsiteY69" fmla="*/ 4021172 h 4299085"/>
              <a:gd name="connsiteX70" fmla="*/ 2404883 w 3898347"/>
              <a:gd name="connsiteY70" fmla="*/ 4024808 h 4299085"/>
              <a:gd name="connsiteX71" fmla="*/ 2373894 w 3898347"/>
              <a:gd name="connsiteY71" fmla="*/ 4023827 h 4299085"/>
              <a:gd name="connsiteX72" fmla="*/ 2297080 w 3898347"/>
              <a:gd name="connsiteY72" fmla="*/ 4040841 h 4299085"/>
              <a:gd name="connsiteX73" fmla="*/ 2170615 w 3898347"/>
              <a:gd name="connsiteY73" fmla="*/ 4077196 h 4299085"/>
              <a:gd name="connsiteX74" fmla="*/ 2143580 w 3898347"/>
              <a:gd name="connsiteY74" fmla="*/ 4083102 h 4299085"/>
              <a:gd name="connsiteX75" fmla="*/ 2119893 w 3898347"/>
              <a:gd name="connsiteY75" fmla="*/ 4080874 h 4299085"/>
              <a:gd name="connsiteX76" fmla="*/ 2114008 w 3898347"/>
              <a:gd name="connsiteY76" fmla="*/ 4073996 h 4299085"/>
              <a:gd name="connsiteX77" fmla="*/ 2099067 w 3898347"/>
              <a:gd name="connsiteY77" fmla="*/ 4076068 h 4299085"/>
              <a:gd name="connsiteX78" fmla="*/ 2095000 w 3898347"/>
              <a:gd name="connsiteY78" fmla="*/ 4075096 h 4299085"/>
              <a:gd name="connsiteX79" fmla="*/ 2071767 w 3898347"/>
              <a:gd name="connsiteY79" fmla="*/ 4071044 h 4299085"/>
              <a:gd name="connsiteX80" fmla="*/ 2024486 w 3898347"/>
              <a:gd name="connsiteY80" fmla="*/ 4100276 h 4299085"/>
              <a:gd name="connsiteX81" fmla="*/ 1964411 w 3898347"/>
              <a:gd name="connsiteY81" fmla="*/ 4105069 h 4299085"/>
              <a:gd name="connsiteX82" fmla="*/ 1739945 w 3898347"/>
              <a:gd name="connsiteY82" fmla="*/ 4171795 h 4299085"/>
              <a:gd name="connsiteX83" fmla="*/ 1610556 w 3898347"/>
              <a:gd name="connsiteY83" fmla="*/ 4167701 h 4299085"/>
              <a:gd name="connsiteX84" fmla="*/ 1553623 w 3898347"/>
              <a:gd name="connsiteY84" fmla="*/ 4236045 h 4299085"/>
              <a:gd name="connsiteX85" fmla="*/ 1548640 w 3898347"/>
              <a:gd name="connsiteY85" fmla="*/ 4238297 h 4299085"/>
              <a:gd name="connsiteX86" fmla="*/ 1530136 w 3898347"/>
              <a:gd name="connsiteY86" fmla="*/ 4227121 h 4299085"/>
              <a:gd name="connsiteX87" fmla="*/ 1508787 w 3898347"/>
              <a:gd name="connsiteY87" fmla="*/ 4234213 h 4299085"/>
              <a:gd name="connsiteX88" fmla="*/ 1488914 w 3898347"/>
              <a:gd name="connsiteY88" fmla="*/ 4241772 h 4299085"/>
              <a:gd name="connsiteX89" fmla="*/ 1488999 w 3898347"/>
              <a:gd name="connsiteY89" fmla="*/ 4251186 h 4299085"/>
              <a:gd name="connsiteX90" fmla="*/ 1475364 w 3898347"/>
              <a:gd name="connsiteY90" fmla="*/ 4248364 h 4299085"/>
              <a:gd name="connsiteX91" fmla="*/ 1457275 w 3898347"/>
              <a:gd name="connsiteY91" fmla="*/ 4252863 h 4299085"/>
              <a:gd name="connsiteX92" fmla="*/ 1448085 w 3898347"/>
              <a:gd name="connsiteY92" fmla="*/ 4248391 h 4299085"/>
              <a:gd name="connsiteX93" fmla="*/ 1315306 w 3898347"/>
              <a:gd name="connsiteY93" fmla="*/ 4237004 h 4299085"/>
              <a:gd name="connsiteX94" fmla="*/ 1272434 w 3898347"/>
              <a:gd name="connsiteY94" fmla="*/ 4244958 h 4299085"/>
              <a:gd name="connsiteX95" fmla="*/ 1231567 w 3898347"/>
              <a:gd name="connsiteY95" fmla="*/ 4219356 h 4299085"/>
              <a:gd name="connsiteX96" fmla="*/ 1216643 w 3898347"/>
              <a:gd name="connsiteY96" fmla="*/ 4229828 h 4299085"/>
              <a:gd name="connsiteX97" fmla="*/ 1214101 w 3898347"/>
              <a:gd name="connsiteY97" fmla="*/ 4231991 h 4299085"/>
              <a:gd name="connsiteX98" fmla="*/ 1203193 w 3898347"/>
              <a:gd name="connsiteY98" fmla="*/ 4232867 h 4299085"/>
              <a:gd name="connsiteX99" fmla="*/ 1201049 w 3898347"/>
              <a:gd name="connsiteY99" fmla="*/ 4242842 h 4299085"/>
              <a:gd name="connsiteX100" fmla="*/ 1185298 w 3898347"/>
              <a:gd name="connsiteY100" fmla="*/ 4251133 h 4299085"/>
              <a:gd name="connsiteX101" fmla="*/ 1164955 w 3898347"/>
              <a:gd name="connsiteY101" fmla="*/ 4250027 h 4299085"/>
              <a:gd name="connsiteX102" fmla="*/ 1067357 w 3898347"/>
              <a:gd name="connsiteY102" fmla="*/ 4233908 h 4299085"/>
              <a:gd name="connsiteX103" fmla="*/ 1009492 w 3898347"/>
              <a:gd name="connsiteY103" fmla="*/ 4230455 h 4299085"/>
              <a:gd name="connsiteX104" fmla="*/ 988345 w 3898347"/>
              <a:gd name="connsiteY104" fmla="*/ 4238880 h 4299085"/>
              <a:gd name="connsiteX105" fmla="*/ 958251 w 3898347"/>
              <a:gd name="connsiteY105" fmla="*/ 4244100 h 4299085"/>
              <a:gd name="connsiteX106" fmla="*/ 905785 w 3898347"/>
              <a:gd name="connsiteY106" fmla="*/ 4260845 h 4299085"/>
              <a:gd name="connsiteX107" fmla="*/ 834176 w 3898347"/>
              <a:gd name="connsiteY107" fmla="*/ 4270241 h 4299085"/>
              <a:gd name="connsiteX108" fmla="*/ 778474 w 3898347"/>
              <a:gd name="connsiteY108" fmla="*/ 4235526 h 4299085"/>
              <a:gd name="connsiteX109" fmla="*/ 774418 w 3898347"/>
              <a:gd name="connsiteY109" fmla="*/ 4242583 h 4299085"/>
              <a:gd name="connsiteX110" fmla="*/ 737705 w 3898347"/>
              <a:gd name="connsiteY110" fmla="*/ 4238891 h 4299085"/>
              <a:gd name="connsiteX111" fmla="*/ 605027 w 3898347"/>
              <a:gd name="connsiteY111" fmla="*/ 4175863 h 4299085"/>
              <a:gd name="connsiteX112" fmla="*/ 533391 w 3898347"/>
              <a:gd name="connsiteY112" fmla="*/ 4170035 h 4299085"/>
              <a:gd name="connsiteX113" fmla="*/ 508621 w 3898347"/>
              <a:gd name="connsiteY113" fmla="*/ 4176044 h 4299085"/>
              <a:gd name="connsiteX114" fmla="*/ 467082 w 3898347"/>
              <a:gd name="connsiteY114" fmla="*/ 4185616 h 4299085"/>
              <a:gd name="connsiteX115" fmla="*/ 437646 w 3898347"/>
              <a:gd name="connsiteY115" fmla="*/ 4212658 h 4299085"/>
              <a:gd name="connsiteX116" fmla="*/ 402271 w 3898347"/>
              <a:gd name="connsiteY116" fmla="*/ 4212774 h 4299085"/>
              <a:gd name="connsiteX117" fmla="*/ 391968 w 3898347"/>
              <a:gd name="connsiteY117" fmla="*/ 4187073 h 4299085"/>
              <a:gd name="connsiteX118" fmla="*/ 354806 w 3898347"/>
              <a:gd name="connsiteY118" fmla="*/ 4195545 h 4299085"/>
              <a:gd name="connsiteX119" fmla="*/ 298662 w 3898347"/>
              <a:gd name="connsiteY119" fmla="*/ 4211227 h 4299085"/>
              <a:gd name="connsiteX120" fmla="*/ 265740 w 3898347"/>
              <a:gd name="connsiteY120" fmla="*/ 4213623 h 4299085"/>
              <a:gd name="connsiteX121" fmla="*/ 176403 w 3898347"/>
              <a:gd name="connsiteY121" fmla="*/ 4227393 h 4299085"/>
              <a:gd name="connsiteX122" fmla="*/ 37148 w 3898347"/>
              <a:gd name="connsiteY122" fmla="*/ 4289154 h 4299085"/>
              <a:gd name="connsiteX123" fmla="*/ 5850 w 3898347"/>
              <a:gd name="connsiteY123" fmla="*/ 4296945 h 4299085"/>
              <a:gd name="connsiteX124" fmla="*/ 0 w 3898347"/>
              <a:gd name="connsiteY124" fmla="*/ 4299085 h 4299085"/>
              <a:gd name="connsiteX125" fmla="*/ 0 w 3898347"/>
              <a:gd name="connsiteY125" fmla="*/ 15850 h 4299085"/>
              <a:gd name="connsiteX126" fmla="*/ 3898347 w 3898347"/>
              <a:gd name="connsiteY126" fmla="*/ 0 h 4299085"/>
              <a:gd name="connsiteX0" fmla="*/ 3898347 w 3898347"/>
              <a:gd name="connsiteY0" fmla="*/ 0 h 4296945"/>
              <a:gd name="connsiteX1" fmla="*/ 3898347 w 3898347"/>
              <a:gd name="connsiteY1" fmla="*/ 3834445 h 4296945"/>
              <a:gd name="connsiteX2" fmla="*/ 3892314 w 3898347"/>
              <a:gd name="connsiteY2" fmla="*/ 3832951 h 4296945"/>
              <a:gd name="connsiteX3" fmla="*/ 3851953 w 3898347"/>
              <a:gd name="connsiteY3" fmla="*/ 3802983 h 4296945"/>
              <a:gd name="connsiteX4" fmla="*/ 3836418 w 3898347"/>
              <a:gd name="connsiteY4" fmla="*/ 3811513 h 4296945"/>
              <a:gd name="connsiteX5" fmla="*/ 3833758 w 3898347"/>
              <a:gd name="connsiteY5" fmla="*/ 3813341 h 4296945"/>
              <a:gd name="connsiteX6" fmla="*/ 3822673 w 3898347"/>
              <a:gd name="connsiteY6" fmla="*/ 3812913 h 4296945"/>
              <a:gd name="connsiteX7" fmla="*/ 3820104 w 3898347"/>
              <a:gd name="connsiteY7" fmla="*/ 3822466 h 4296945"/>
              <a:gd name="connsiteX8" fmla="*/ 3803816 w 3898347"/>
              <a:gd name="connsiteY8" fmla="*/ 3828757 h 4296945"/>
              <a:gd name="connsiteX9" fmla="*/ 3783259 w 3898347"/>
              <a:gd name="connsiteY9" fmla="*/ 3825276 h 4296945"/>
              <a:gd name="connsiteX10" fmla="*/ 3729936 w 3898347"/>
              <a:gd name="connsiteY10" fmla="*/ 3815386 h 4296945"/>
              <a:gd name="connsiteX11" fmla="*/ 3726018 w 3898347"/>
              <a:gd name="connsiteY11" fmla="*/ 3815100 h 4296945"/>
              <a:gd name="connsiteX12" fmla="*/ 3725413 w 3898347"/>
              <a:gd name="connsiteY12" fmla="*/ 3814615 h 4296945"/>
              <a:gd name="connsiteX13" fmla="*/ 3713801 w 3898347"/>
              <a:gd name="connsiteY13" fmla="*/ 3811018 h 4296945"/>
              <a:gd name="connsiteX14" fmla="*/ 3709087 w 3898347"/>
              <a:gd name="connsiteY14" fmla="*/ 3813195 h 4296945"/>
              <a:gd name="connsiteX15" fmla="*/ 3698038 w 3898347"/>
              <a:gd name="connsiteY15" fmla="*/ 3806182 h 4296945"/>
              <a:gd name="connsiteX16" fmla="*/ 3662227 w 3898347"/>
              <a:gd name="connsiteY16" fmla="*/ 3807761 h 4296945"/>
              <a:gd name="connsiteX17" fmla="*/ 3659872 w 3898347"/>
              <a:gd name="connsiteY17" fmla="*/ 3805524 h 4296945"/>
              <a:gd name="connsiteX18" fmla="*/ 3643454 w 3898347"/>
              <a:gd name="connsiteY18" fmla="*/ 3794831 h 4296945"/>
              <a:gd name="connsiteX19" fmla="*/ 3624789 w 3898347"/>
              <a:gd name="connsiteY19" fmla="*/ 3803185 h 4296945"/>
              <a:gd name="connsiteX20" fmla="*/ 3602327 w 3898347"/>
              <a:gd name="connsiteY20" fmla="*/ 3794616 h 4296945"/>
              <a:gd name="connsiteX21" fmla="*/ 3596645 w 3898347"/>
              <a:gd name="connsiteY21" fmla="*/ 3797108 h 4296945"/>
              <a:gd name="connsiteX22" fmla="*/ 3574144 w 3898347"/>
              <a:gd name="connsiteY22" fmla="*/ 3795108 h 4296945"/>
              <a:gd name="connsiteX23" fmla="*/ 3562310 w 3898347"/>
              <a:gd name="connsiteY23" fmla="*/ 3787534 h 4296945"/>
              <a:gd name="connsiteX24" fmla="*/ 3551635 w 3898347"/>
              <a:gd name="connsiteY24" fmla="*/ 3797705 h 4296945"/>
              <a:gd name="connsiteX25" fmla="*/ 3550175 w 3898347"/>
              <a:gd name="connsiteY25" fmla="*/ 3803199 h 4296945"/>
              <a:gd name="connsiteX26" fmla="*/ 3542668 w 3898347"/>
              <a:gd name="connsiteY26" fmla="*/ 3803283 h 4296945"/>
              <a:gd name="connsiteX27" fmla="*/ 3533033 w 3898347"/>
              <a:gd name="connsiteY27" fmla="*/ 3799071 h 4296945"/>
              <a:gd name="connsiteX28" fmla="*/ 3521726 w 3898347"/>
              <a:gd name="connsiteY28" fmla="*/ 3804691 h 4296945"/>
              <a:gd name="connsiteX29" fmla="*/ 3520080 w 3898347"/>
              <a:gd name="connsiteY29" fmla="*/ 3805210 h 4296945"/>
              <a:gd name="connsiteX30" fmla="*/ 3508491 w 3898347"/>
              <a:gd name="connsiteY30" fmla="*/ 3797398 h 4296945"/>
              <a:gd name="connsiteX31" fmla="*/ 3503787 w 3898347"/>
              <a:gd name="connsiteY31" fmla="*/ 3797787 h 4296945"/>
              <a:gd name="connsiteX32" fmla="*/ 3492165 w 3898347"/>
              <a:gd name="connsiteY32" fmla="*/ 3799887 h 4296945"/>
              <a:gd name="connsiteX33" fmla="*/ 3472233 w 3898347"/>
              <a:gd name="connsiteY33" fmla="*/ 3805682 h 4296945"/>
              <a:gd name="connsiteX34" fmla="*/ 3465921 w 3898347"/>
              <a:gd name="connsiteY34" fmla="*/ 3805814 h 4296945"/>
              <a:gd name="connsiteX35" fmla="*/ 3455541 w 3898347"/>
              <a:gd name="connsiteY35" fmla="*/ 3815505 h 4296945"/>
              <a:gd name="connsiteX36" fmla="*/ 3429027 w 3898347"/>
              <a:gd name="connsiteY36" fmla="*/ 3816906 h 4296945"/>
              <a:gd name="connsiteX37" fmla="*/ 3369507 w 3898347"/>
              <a:gd name="connsiteY37" fmla="*/ 3825563 h 4296945"/>
              <a:gd name="connsiteX38" fmla="*/ 3324491 w 3898347"/>
              <a:gd name="connsiteY38" fmla="*/ 3832006 h 4296945"/>
              <a:gd name="connsiteX39" fmla="*/ 3244235 w 3898347"/>
              <a:gd name="connsiteY39" fmla="*/ 3834376 h 4296945"/>
              <a:gd name="connsiteX40" fmla="*/ 3226507 w 3898347"/>
              <a:gd name="connsiteY40" fmla="*/ 3820131 h 4296945"/>
              <a:gd name="connsiteX41" fmla="*/ 3191688 w 3898347"/>
              <a:gd name="connsiteY41" fmla="*/ 3837359 h 4296945"/>
              <a:gd name="connsiteX42" fmla="*/ 3185553 w 3898347"/>
              <a:gd name="connsiteY42" fmla="*/ 3859030 h 4296945"/>
              <a:gd name="connsiteX43" fmla="*/ 3137926 w 3898347"/>
              <a:gd name="connsiteY43" fmla="*/ 3867782 h 4296945"/>
              <a:gd name="connsiteX44" fmla="*/ 3090188 w 3898347"/>
              <a:gd name="connsiteY44" fmla="*/ 3855036 h 4296945"/>
              <a:gd name="connsiteX45" fmla="*/ 3031422 w 3898347"/>
              <a:gd name="connsiteY45" fmla="*/ 3858298 h 4296945"/>
              <a:gd name="connsiteX46" fmla="*/ 2996288 w 3898347"/>
              <a:gd name="connsiteY46" fmla="*/ 3860020 h 4296945"/>
              <a:gd name="connsiteX47" fmla="*/ 2901661 w 3898347"/>
              <a:gd name="connsiteY47" fmla="*/ 3882243 h 4296945"/>
              <a:gd name="connsiteX48" fmla="*/ 2782141 w 3898347"/>
              <a:gd name="connsiteY48" fmla="*/ 3932983 h 4296945"/>
              <a:gd name="connsiteX49" fmla="*/ 2749597 w 3898347"/>
              <a:gd name="connsiteY49" fmla="*/ 3956746 h 4296945"/>
              <a:gd name="connsiteX50" fmla="*/ 2730493 w 3898347"/>
              <a:gd name="connsiteY50" fmla="*/ 3955236 h 4296945"/>
              <a:gd name="connsiteX51" fmla="*/ 2707507 w 3898347"/>
              <a:gd name="connsiteY51" fmla="*/ 3947771 h 4296945"/>
              <a:gd name="connsiteX52" fmla="*/ 2701937 w 3898347"/>
              <a:gd name="connsiteY52" fmla="*/ 3950565 h 4296945"/>
              <a:gd name="connsiteX53" fmla="*/ 2679435 w 3898347"/>
              <a:gd name="connsiteY53" fmla="*/ 3949768 h 4296945"/>
              <a:gd name="connsiteX54" fmla="*/ 2667352 w 3898347"/>
              <a:gd name="connsiteY54" fmla="*/ 3942821 h 4296945"/>
              <a:gd name="connsiteX55" fmla="*/ 2657096 w 3898347"/>
              <a:gd name="connsiteY55" fmla="*/ 3953571 h 4296945"/>
              <a:gd name="connsiteX56" fmla="*/ 2655161 w 3898347"/>
              <a:gd name="connsiteY56" fmla="*/ 3962216 h 4296945"/>
              <a:gd name="connsiteX57" fmla="*/ 2638604 w 3898347"/>
              <a:gd name="connsiteY57" fmla="*/ 3955936 h 4296945"/>
              <a:gd name="connsiteX58" fmla="*/ 2626185 w 3898347"/>
              <a:gd name="connsiteY58" fmla="*/ 3962937 h 4296945"/>
              <a:gd name="connsiteX59" fmla="*/ 2614077 w 3898347"/>
              <a:gd name="connsiteY59" fmla="*/ 3955576 h 4296945"/>
              <a:gd name="connsiteX60" fmla="*/ 2609403 w 3898347"/>
              <a:gd name="connsiteY60" fmla="*/ 3956215 h 4296945"/>
              <a:gd name="connsiteX61" fmla="*/ 2597896 w 3898347"/>
              <a:gd name="connsiteY61" fmla="*/ 3958939 h 4296945"/>
              <a:gd name="connsiteX62" fmla="*/ 2578251 w 3898347"/>
              <a:gd name="connsiteY62" fmla="*/ 3965812 h 4296945"/>
              <a:gd name="connsiteX63" fmla="*/ 2571961 w 3898347"/>
              <a:gd name="connsiteY63" fmla="*/ 3966278 h 4296945"/>
              <a:gd name="connsiteX64" fmla="*/ 2559399 w 3898347"/>
              <a:gd name="connsiteY64" fmla="*/ 3979193 h 4296945"/>
              <a:gd name="connsiteX65" fmla="*/ 2533560 w 3898347"/>
              <a:gd name="connsiteY65" fmla="*/ 3988160 h 4296945"/>
              <a:gd name="connsiteX66" fmla="*/ 2515299 w 3898347"/>
              <a:gd name="connsiteY66" fmla="*/ 4016867 h 4296945"/>
              <a:gd name="connsiteX67" fmla="*/ 2513423 w 3898347"/>
              <a:gd name="connsiteY67" fmla="*/ 4018759 h 4296945"/>
              <a:gd name="connsiteX68" fmla="*/ 2482991 w 3898347"/>
              <a:gd name="connsiteY68" fmla="*/ 4012935 h 4296945"/>
              <a:gd name="connsiteX69" fmla="*/ 2446940 w 3898347"/>
              <a:gd name="connsiteY69" fmla="*/ 4021172 h 4296945"/>
              <a:gd name="connsiteX70" fmla="*/ 2404883 w 3898347"/>
              <a:gd name="connsiteY70" fmla="*/ 4024808 h 4296945"/>
              <a:gd name="connsiteX71" fmla="*/ 2373894 w 3898347"/>
              <a:gd name="connsiteY71" fmla="*/ 4023827 h 4296945"/>
              <a:gd name="connsiteX72" fmla="*/ 2297080 w 3898347"/>
              <a:gd name="connsiteY72" fmla="*/ 4040841 h 4296945"/>
              <a:gd name="connsiteX73" fmla="*/ 2170615 w 3898347"/>
              <a:gd name="connsiteY73" fmla="*/ 4077196 h 4296945"/>
              <a:gd name="connsiteX74" fmla="*/ 2143580 w 3898347"/>
              <a:gd name="connsiteY74" fmla="*/ 4083102 h 4296945"/>
              <a:gd name="connsiteX75" fmla="*/ 2119893 w 3898347"/>
              <a:gd name="connsiteY75" fmla="*/ 4080874 h 4296945"/>
              <a:gd name="connsiteX76" fmla="*/ 2114008 w 3898347"/>
              <a:gd name="connsiteY76" fmla="*/ 4073996 h 4296945"/>
              <a:gd name="connsiteX77" fmla="*/ 2099067 w 3898347"/>
              <a:gd name="connsiteY77" fmla="*/ 4076068 h 4296945"/>
              <a:gd name="connsiteX78" fmla="*/ 2095000 w 3898347"/>
              <a:gd name="connsiteY78" fmla="*/ 4075096 h 4296945"/>
              <a:gd name="connsiteX79" fmla="*/ 2071767 w 3898347"/>
              <a:gd name="connsiteY79" fmla="*/ 4071044 h 4296945"/>
              <a:gd name="connsiteX80" fmla="*/ 2024486 w 3898347"/>
              <a:gd name="connsiteY80" fmla="*/ 4100276 h 4296945"/>
              <a:gd name="connsiteX81" fmla="*/ 1964411 w 3898347"/>
              <a:gd name="connsiteY81" fmla="*/ 4105069 h 4296945"/>
              <a:gd name="connsiteX82" fmla="*/ 1739945 w 3898347"/>
              <a:gd name="connsiteY82" fmla="*/ 4171795 h 4296945"/>
              <a:gd name="connsiteX83" fmla="*/ 1610556 w 3898347"/>
              <a:gd name="connsiteY83" fmla="*/ 4167701 h 4296945"/>
              <a:gd name="connsiteX84" fmla="*/ 1553623 w 3898347"/>
              <a:gd name="connsiteY84" fmla="*/ 4236045 h 4296945"/>
              <a:gd name="connsiteX85" fmla="*/ 1548640 w 3898347"/>
              <a:gd name="connsiteY85" fmla="*/ 4238297 h 4296945"/>
              <a:gd name="connsiteX86" fmla="*/ 1530136 w 3898347"/>
              <a:gd name="connsiteY86" fmla="*/ 4227121 h 4296945"/>
              <a:gd name="connsiteX87" fmla="*/ 1508787 w 3898347"/>
              <a:gd name="connsiteY87" fmla="*/ 4234213 h 4296945"/>
              <a:gd name="connsiteX88" fmla="*/ 1488914 w 3898347"/>
              <a:gd name="connsiteY88" fmla="*/ 4241772 h 4296945"/>
              <a:gd name="connsiteX89" fmla="*/ 1488999 w 3898347"/>
              <a:gd name="connsiteY89" fmla="*/ 4251186 h 4296945"/>
              <a:gd name="connsiteX90" fmla="*/ 1475364 w 3898347"/>
              <a:gd name="connsiteY90" fmla="*/ 4248364 h 4296945"/>
              <a:gd name="connsiteX91" fmla="*/ 1457275 w 3898347"/>
              <a:gd name="connsiteY91" fmla="*/ 4252863 h 4296945"/>
              <a:gd name="connsiteX92" fmla="*/ 1448085 w 3898347"/>
              <a:gd name="connsiteY92" fmla="*/ 4248391 h 4296945"/>
              <a:gd name="connsiteX93" fmla="*/ 1315306 w 3898347"/>
              <a:gd name="connsiteY93" fmla="*/ 4237004 h 4296945"/>
              <a:gd name="connsiteX94" fmla="*/ 1272434 w 3898347"/>
              <a:gd name="connsiteY94" fmla="*/ 4244958 h 4296945"/>
              <a:gd name="connsiteX95" fmla="*/ 1231567 w 3898347"/>
              <a:gd name="connsiteY95" fmla="*/ 4219356 h 4296945"/>
              <a:gd name="connsiteX96" fmla="*/ 1216643 w 3898347"/>
              <a:gd name="connsiteY96" fmla="*/ 4229828 h 4296945"/>
              <a:gd name="connsiteX97" fmla="*/ 1214101 w 3898347"/>
              <a:gd name="connsiteY97" fmla="*/ 4231991 h 4296945"/>
              <a:gd name="connsiteX98" fmla="*/ 1203193 w 3898347"/>
              <a:gd name="connsiteY98" fmla="*/ 4232867 h 4296945"/>
              <a:gd name="connsiteX99" fmla="*/ 1201049 w 3898347"/>
              <a:gd name="connsiteY99" fmla="*/ 4242842 h 4296945"/>
              <a:gd name="connsiteX100" fmla="*/ 1185298 w 3898347"/>
              <a:gd name="connsiteY100" fmla="*/ 4251133 h 4296945"/>
              <a:gd name="connsiteX101" fmla="*/ 1164955 w 3898347"/>
              <a:gd name="connsiteY101" fmla="*/ 4250027 h 4296945"/>
              <a:gd name="connsiteX102" fmla="*/ 1067357 w 3898347"/>
              <a:gd name="connsiteY102" fmla="*/ 4233908 h 4296945"/>
              <a:gd name="connsiteX103" fmla="*/ 1009492 w 3898347"/>
              <a:gd name="connsiteY103" fmla="*/ 4230455 h 4296945"/>
              <a:gd name="connsiteX104" fmla="*/ 988345 w 3898347"/>
              <a:gd name="connsiteY104" fmla="*/ 4238880 h 4296945"/>
              <a:gd name="connsiteX105" fmla="*/ 958251 w 3898347"/>
              <a:gd name="connsiteY105" fmla="*/ 4244100 h 4296945"/>
              <a:gd name="connsiteX106" fmla="*/ 905785 w 3898347"/>
              <a:gd name="connsiteY106" fmla="*/ 4260845 h 4296945"/>
              <a:gd name="connsiteX107" fmla="*/ 834176 w 3898347"/>
              <a:gd name="connsiteY107" fmla="*/ 4270241 h 4296945"/>
              <a:gd name="connsiteX108" fmla="*/ 778474 w 3898347"/>
              <a:gd name="connsiteY108" fmla="*/ 4235526 h 4296945"/>
              <a:gd name="connsiteX109" fmla="*/ 774418 w 3898347"/>
              <a:gd name="connsiteY109" fmla="*/ 4242583 h 4296945"/>
              <a:gd name="connsiteX110" fmla="*/ 737705 w 3898347"/>
              <a:gd name="connsiteY110" fmla="*/ 4238891 h 4296945"/>
              <a:gd name="connsiteX111" fmla="*/ 605027 w 3898347"/>
              <a:gd name="connsiteY111" fmla="*/ 4175863 h 4296945"/>
              <a:gd name="connsiteX112" fmla="*/ 533391 w 3898347"/>
              <a:gd name="connsiteY112" fmla="*/ 4170035 h 4296945"/>
              <a:gd name="connsiteX113" fmla="*/ 508621 w 3898347"/>
              <a:gd name="connsiteY113" fmla="*/ 4176044 h 4296945"/>
              <a:gd name="connsiteX114" fmla="*/ 467082 w 3898347"/>
              <a:gd name="connsiteY114" fmla="*/ 4185616 h 4296945"/>
              <a:gd name="connsiteX115" fmla="*/ 437646 w 3898347"/>
              <a:gd name="connsiteY115" fmla="*/ 4212658 h 4296945"/>
              <a:gd name="connsiteX116" fmla="*/ 402271 w 3898347"/>
              <a:gd name="connsiteY116" fmla="*/ 4212774 h 4296945"/>
              <a:gd name="connsiteX117" fmla="*/ 391968 w 3898347"/>
              <a:gd name="connsiteY117" fmla="*/ 4187073 h 4296945"/>
              <a:gd name="connsiteX118" fmla="*/ 354806 w 3898347"/>
              <a:gd name="connsiteY118" fmla="*/ 4195545 h 4296945"/>
              <a:gd name="connsiteX119" fmla="*/ 298662 w 3898347"/>
              <a:gd name="connsiteY119" fmla="*/ 4211227 h 4296945"/>
              <a:gd name="connsiteX120" fmla="*/ 265740 w 3898347"/>
              <a:gd name="connsiteY120" fmla="*/ 4213623 h 4296945"/>
              <a:gd name="connsiteX121" fmla="*/ 176403 w 3898347"/>
              <a:gd name="connsiteY121" fmla="*/ 4227393 h 4296945"/>
              <a:gd name="connsiteX122" fmla="*/ 37148 w 3898347"/>
              <a:gd name="connsiteY122" fmla="*/ 4289154 h 4296945"/>
              <a:gd name="connsiteX123" fmla="*/ 5850 w 3898347"/>
              <a:gd name="connsiteY123" fmla="*/ 4296945 h 4296945"/>
              <a:gd name="connsiteX124" fmla="*/ 0 w 3898347"/>
              <a:gd name="connsiteY124" fmla="*/ 4221939 h 4296945"/>
              <a:gd name="connsiteX125" fmla="*/ 0 w 3898347"/>
              <a:gd name="connsiteY125" fmla="*/ 15850 h 4296945"/>
              <a:gd name="connsiteX126" fmla="*/ 3898347 w 3898347"/>
              <a:gd name="connsiteY126" fmla="*/ 0 h 4296945"/>
              <a:gd name="connsiteX0" fmla="*/ 3898347 w 3898347"/>
              <a:gd name="connsiteY0" fmla="*/ 0 h 4296945"/>
              <a:gd name="connsiteX1" fmla="*/ 3898347 w 3898347"/>
              <a:gd name="connsiteY1" fmla="*/ 3834445 h 4296945"/>
              <a:gd name="connsiteX2" fmla="*/ 3892314 w 3898347"/>
              <a:gd name="connsiteY2" fmla="*/ 3832951 h 4296945"/>
              <a:gd name="connsiteX3" fmla="*/ 3851953 w 3898347"/>
              <a:gd name="connsiteY3" fmla="*/ 3802983 h 4296945"/>
              <a:gd name="connsiteX4" fmla="*/ 3836418 w 3898347"/>
              <a:gd name="connsiteY4" fmla="*/ 3811513 h 4296945"/>
              <a:gd name="connsiteX5" fmla="*/ 3833758 w 3898347"/>
              <a:gd name="connsiteY5" fmla="*/ 3813341 h 4296945"/>
              <a:gd name="connsiteX6" fmla="*/ 3822673 w 3898347"/>
              <a:gd name="connsiteY6" fmla="*/ 3812913 h 4296945"/>
              <a:gd name="connsiteX7" fmla="*/ 3820104 w 3898347"/>
              <a:gd name="connsiteY7" fmla="*/ 3822466 h 4296945"/>
              <a:gd name="connsiteX8" fmla="*/ 3803816 w 3898347"/>
              <a:gd name="connsiteY8" fmla="*/ 3828757 h 4296945"/>
              <a:gd name="connsiteX9" fmla="*/ 3783259 w 3898347"/>
              <a:gd name="connsiteY9" fmla="*/ 3825276 h 4296945"/>
              <a:gd name="connsiteX10" fmla="*/ 3729936 w 3898347"/>
              <a:gd name="connsiteY10" fmla="*/ 3815386 h 4296945"/>
              <a:gd name="connsiteX11" fmla="*/ 3726018 w 3898347"/>
              <a:gd name="connsiteY11" fmla="*/ 3815100 h 4296945"/>
              <a:gd name="connsiteX12" fmla="*/ 3725413 w 3898347"/>
              <a:gd name="connsiteY12" fmla="*/ 3814615 h 4296945"/>
              <a:gd name="connsiteX13" fmla="*/ 3713801 w 3898347"/>
              <a:gd name="connsiteY13" fmla="*/ 3811018 h 4296945"/>
              <a:gd name="connsiteX14" fmla="*/ 3709087 w 3898347"/>
              <a:gd name="connsiteY14" fmla="*/ 3813195 h 4296945"/>
              <a:gd name="connsiteX15" fmla="*/ 3698038 w 3898347"/>
              <a:gd name="connsiteY15" fmla="*/ 3806182 h 4296945"/>
              <a:gd name="connsiteX16" fmla="*/ 3662227 w 3898347"/>
              <a:gd name="connsiteY16" fmla="*/ 3807761 h 4296945"/>
              <a:gd name="connsiteX17" fmla="*/ 3659872 w 3898347"/>
              <a:gd name="connsiteY17" fmla="*/ 3805524 h 4296945"/>
              <a:gd name="connsiteX18" fmla="*/ 3643454 w 3898347"/>
              <a:gd name="connsiteY18" fmla="*/ 3794831 h 4296945"/>
              <a:gd name="connsiteX19" fmla="*/ 3624789 w 3898347"/>
              <a:gd name="connsiteY19" fmla="*/ 3803185 h 4296945"/>
              <a:gd name="connsiteX20" fmla="*/ 3602327 w 3898347"/>
              <a:gd name="connsiteY20" fmla="*/ 3794616 h 4296945"/>
              <a:gd name="connsiteX21" fmla="*/ 3596645 w 3898347"/>
              <a:gd name="connsiteY21" fmla="*/ 3797108 h 4296945"/>
              <a:gd name="connsiteX22" fmla="*/ 3574144 w 3898347"/>
              <a:gd name="connsiteY22" fmla="*/ 3795108 h 4296945"/>
              <a:gd name="connsiteX23" fmla="*/ 3562310 w 3898347"/>
              <a:gd name="connsiteY23" fmla="*/ 3787534 h 4296945"/>
              <a:gd name="connsiteX24" fmla="*/ 3551635 w 3898347"/>
              <a:gd name="connsiteY24" fmla="*/ 3797705 h 4296945"/>
              <a:gd name="connsiteX25" fmla="*/ 3550175 w 3898347"/>
              <a:gd name="connsiteY25" fmla="*/ 3803199 h 4296945"/>
              <a:gd name="connsiteX26" fmla="*/ 3542668 w 3898347"/>
              <a:gd name="connsiteY26" fmla="*/ 3803283 h 4296945"/>
              <a:gd name="connsiteX27" fmla="*/ 3533033 w 3898347"/>
              <a:gd name="connsiteY27" fmla="*/ 3799071 h 4296945"/>
              <a:gd name="connsiteX28" fmla="*/ 3521726 w 3898347"/>
              <a:gd name="connsiteY28" fmla="*/ 3804691 h 4296945"/>
              <a:gd name="connsiteX29" fmla="*/ 3520080 w 3898347"/>
              <a:gd name="connsiteY29" fmla="*/ 3805210 h 4296945"/>
              <a:gd name="connsiteX30" fmla="*/ 3508491 w 3898347"/>
              <a:gd name="connsiteY30" fmla="*/ 3797398 h 4296945"/>
              <a:gd name="connsiteX31" fmla="*/ 3503787 w 3898347"/>
              <a:gd name="connsiteY31" fmla="*/ 3797787 h 4296945"/>
              <a:gd name="connsiteX32" fmla="*/ 3492165 w 3898347"/>
              <a:gd name="connsiteY32" fmla="*/ 3799887 h 4296945"/>
              <a:gd name="connsiteX33" fmla="*/ 3472233 w 3898347"/>
              <a:gd name="connsiteY33" fmla="*/ 3805682 h 4296945"/>
              <a:gd name="connsiteX34" fmla="*/ 3465921 w 3898347"/>
              <a:gd name="connsiteY34" fmla="*/ 3805814 h 4296945"/>
              <a:gd name="connsiteX35" fmla="*/ 3455541 w 3898347"/>
              <a:gd name="connsiteY35" fmla="*/ 3815505 h 4296945"/>
              <a:gd name="connsiteX36" fmla="*/ 3429027 w 3898347"/>
              <a:gd name="connsiteY36" fmla="*/ 3816906 h 4296945"/>
              <a:gd name="connsiteX37" fmla="*/ 3369507 w 3898347"/>
              <a:gd name="connsiteY37" fmla="*/ 3825563 h 4296945"/>
              <a:gd name="connsiteX38" fmla="*/ 3324491 w 3898347"/>
              <a:gd name="connsiteY38" fmla="*/ 3832006 h 4296945"/>
              <a:gd name="connsiteX39" fmla="*/ 3244235 w 3898347"/>
              <a:gd name="connsiteY39" fmla="*/ 3834376 h 4296945"/>
              <a:gd name="connsiteX40" fmla="*/ 3226507 w 3898347"/>
              <a:gd name="connsiteY40" fmla="*/ 3820131 h 4296945"/>
              <a:gd name="connsiteX41" fmla="*/ 3191688 w 3898347"/>
              <a:gd name="connsiteY41" fmla="*/ 3837359 h 4296945"/>
              <a:gd name="connsiteX42" fmla="*/ 3185553 w 3898347"/>
              <a:gd name="connsiteY42" fmla="*/ 3859030 h 4296945"/>
              <a:gd name="connsiteX43" fmla="*/ 3137926 w 3898347"/>
              <a:gd name="connsiteY43" fmla="*/ 3867782 h 4296945"/>
              <a:gd name="connsiteX44" fmla="*/ 3090188 w 3898347"/>
              <a:gd name="connsiteY44" fmla="*/ 3855036 h 4296945"/>
              <a:gd name="connsiteX45" fmla="*/ 3031422 w 3898347"/>
              <a:gd name="connsiteY45" fmla="*/ 3858298 h 4296945"/>
              <a:gd name="connsiteX46" fmla="*/ 2996288 w 3898347"/>
              <a:gd name="connsiteY46" fmla="*/ 3860020 h 4296945"/>
              <a:gd name="connsiteX47" fmla="*/ 2901661 w 3898347"/>
              <a:gd name="connsiteY47" fmla="*/ 3882243 h 4296945"/>
              <a:gd name="connsiteX48" fmla="*/ 2782141 w 3898347"/>
              <a:gd name="connsiteY48" fmla="*/ 3932983 h 4296945"/>
              <a:gd name="connsiteX49" fmla="*/ 2749597 w 3898347"/>
              <a:gd name="connsiteY49" fmla="*/ 3956746 h 4296945"/>
              <a:gd name="connsiteX50" fmla="*/ 2730493 w 3898347"/>
              <a:gd name="connsiteY50" fmla="*/ 3955236 h 4296945"/>
              <a:gd name="connsiteX51" fmla="*/ 2707507 w 3898347"/>
              <a:gd name="connsiteY51" fmla="*/ 3947771 h 4296945"/>
              <a:gd name="connsiteX52" fmla="*/ 2701937 w 3898347"/>
              <a:gd name="connsiteY52" fmla="*/ 3950565 h 4296945"/>
              <a:gd name="connsiteX53" fmla="*/ 2679435 w 3898347"/>
              <a:gd name="connsiteY53" fmla="*/ 3949768 h 4296945"/>
              <a:gd name="connsiteX54" fmla="*/ 2667352 w 3898347"/>
              <a:gd name="connsiteY54" fmla="*/ 3942821 h 4296945"/>
              <a:gd name="connsiteX55" fmla="*/ 2657096 w 3898347"/>
              <a:gd name="connsiteY55" fmla="*/ 3953571 h 4296945"/>
              <a:gd name="connsiteX56" fmla="*/ 2655161 w 3898347"/>
              <a:gd name="connsiteY56" fmla="*/ 3962216 h 4296945"/>
              <a:gd name="connsiteX57" fmla="*/ 2638604 w 3898347"/>
              <a:gd name="connsiteY57" fmla="*/ 3955936 h 4296945"/>
              <a:gd name="connsiteX58" fmla="*/ 2626185 w 3898347"/>
              <a:gd name="connsiteY58" fmla="*/ 3962937 h 4296945"/>
              <a:gd name="connsiteX59" fmla="*/ 2614077 w 3898347"/>
              <a:gd name="connsiteY59" fmla="*/ 3955576 h 4296945"/>
              <a:gd name="connsiteX60" fmla="*/ 2609403 w 3898347"/>
              <a:gd name="connsiteY60" fmla="*/ 3956215 h 4296945"/>
              <a:gd name="connsiteX61" fmla="*/ 2597896 w 3898347"/>
              <a:gd name="connsiteY61" fmla="*/ 3958939 h 4296945"/>
              <a:gd name="connsiteX62" fmla="*/ 2578251 w 3898347"/>
              <a:gd name="connsiteY62" fmla="*/ 3965812 h 4296945"/>
              <a:gd name="connsiteX63" fmla="*/ 2571961 w 3898347"/>
              <a:gd name="connsiteY63" fmla="*/ 3966278 h 4296945"/>
              <a:gd name="connsiteX64" fmla="*/ 2559399 w 3898347"/>
              <a:gd name="connsiteY64" fmla="*/ 3979193 h 4296945"/>
              <a:gd name="connsiteX65" fmla="*/ 2533560 w 3898347"/>
              <a:gd name="connsiteY65" fmla="*/ 3988160 h 4296945"/>
              <a:gd name="connsiteX66" fmla="*/ 2515299 w 3898347"/>
              <a:gd name="connsiteY66" fmla="*/ 4016867 h 4296945"/>
              <a:gd name="connsiteX67" fmla="*/ 2513423 w 3898347"/>
              <a:gd name="connsiteY67" fmla="*/ 4018759 h 4296945"/>
              <a:gd name="connsiteX68" fmla="*/ 2482991 w 3898347"/>
              <a:gd name="connsiteY68" fmla="*/ 4012935 h 4296945"/>
              <a:gd name="connsiteX69" fmla="*/ 2446940 w 3898347"/>
              <a:gd name="connsiteY69" fmla="*/ 4021172 h 4296945"/>
              <a:gd name="connsiteX70" fmla="*/ 2404883 w 3898347"/>
              <a:gd name="connsiteY70" fmla="*/ 4024808 h 4296945"/>
              <a:gd name="connsiteX71" fmla="*/ 2373894 w 3898347"/>
              <a:gd name="connsiteY71" fmla="*/ 4023827 h 4296945"/>
              <a:gd name="connsiteX72" fmla="*/ 2297080 w 3898347"/>
              <a:gd name="connsiteY72" fmla="*/ 4040841 h 4296945"/>
              <a:gd name="connsiteX73" fmla="*/ 2170615 w 3898347"/>
              <a:gd name="connsiteY73" fmla="*/ 4077196 h 4296945"/>
              <a:gd name="connsiteX74" fmla="*/ 2143580 w 3898347"/>
              <a:gd name="connsiteY74" fmla="*/ 4083102 h 4296945"/>
              <a:gd name="connsiteX75" fmla="*/ 2119893 w 3898347"/>
              <a:gd name="connsiteY75" fmla="*/ 4080874 h 4296945"/>
              <a:gd name="connsiteX76" fmla="*/ 2114008 w 3898347"/>
              <a:gd name="connsiteY76" fmla="*/ 4073996 h 4296945"/>
              <a:gd name="connsiteX77" fmla="*/ 2099067 w 3898347"/>
              <a:gd name="connsiteY77" fmla="*/ 4076068 h 4296945"/>
              <a:gd name="connsiteX78" fmla="*/ 2095000 w 3898347"/>
              <a:gd name="connsiteY78" fmla="*/ 4075096 h 4296945"/>
              <a:gd name="connsiteX79" fmla="*/ 2071767 w 3898347"/>
              <a:gd name="connsiteY79" fmla="*/ 4071044 h 4296945"/>
              <a:gd name="connsiteX80" fmla="*/ 2024486 w 3898347"/>
              <a:gd name="connsiteY80" fmla="*/ 4100276 h 4296945"/>
              <a:gd name="connsiteX81" fmla="*/ 1964411 w 3898347"/>
              <a:gd name="connsiteY81" fmla="*/ 4105069 h 4296945"/>
              <a:gd name="connsiteX82" fmla="*/ 1739945 w 3898347"/>
              <a:gd name="connsiteY82" fmla="*/ 4171795 h 4296945"/>
              <a:gd name="connsiteX83" fmla="*/ 1610556 w 3898347"/>
              <a:gd name="connsiteY83" fmla="*/ 4167701 h 4296945"/>
              <a:gd name="connsiteX84" fmla="*/ 1553623 w 3898347"/>
              <a:gd name="connsiteY84" fmla="*/ 4236045 h 4296945"/>
              <a:gd name="connsiteX85" fmla="*/ 1548640 w 3898347"/>
              <a:gd name="connsiteY85" fmla="*/ 4238297 h 4296945"/>
              <a:gd name="connsiteX86" fmla="*/ 1530136 w 3898347"/>
              <a:gd name="connsiteY86" fmla="*/ 4227121 h 4296945"/>
              <a:gd name="connsiteX87" fmla="*/ 1508787 w 3898347"/>
              <a:gd name="connsiteY87" fmla="*/ 4234213 h 4296945"/>
              <a:gd name="connsiteX88" fmla="*/ 1488914 w 3898347"/>
              <a:gd name="connsiteY88" fmla="*/ 4241772 h 4296945"/>
              <a:gd name="connsiteX89" fmla="*/ 1488999 w 3898347"/>
              <a:gd name="connsiteY89" fmla="*/ 4251186 h 4296945"/>
              <a:gd name="connsiteX90" fmla="*/ 1475364 w 3898347"/>
              <a:gd name="connsiteY90" fmla="*/ 4248364 h 4296945"/>
              <a:gd name="connsiteX91" fmla="*/ 1457275 w 3898347"/>
              <a:gd name="connsiteY91" fmla="*/ 4252863 h 4296945"/>
              <a:gd name="connsiteX92" fmla="*/ 1448085 w 3898347"/>
              <a:gd name="connsiteY92" fmla="*/ 4248391 h 4296945"/>
              <a:gd name="connsiteX93" fmla="*/ 1315306 w 3898347"/>
              <a:gd name="connsiteY93" fmla="*/ 4237004 h 4296945"/>
              <a:gd name="connsiteX94" fmla="*/ 1272434 w 3898347"/>
              <a:gd name="connsiteY94" fmla="*/ 4244958 h 4296945"/>
              <a:gd name="connsiteX95" fmla="*/ 1231567 w 3898347"/>
              <a:gd name="connsiteY95" fmla="*/ 4219356 h 4296945"/>
              <a:gd name="connsiteX96" fmla="*/ 1216643 w 3898347"/>
              <a:gd name="connsiteY96" fmla="*/ 4229828 h 4296945"/>
              <a:gd name="connsiteX97" fmla="*/ 1214101 w 3898347"/>
              <a:gd name="connsiteY97" fmla="*/ 4231991 h 4296945"/>
              <a:gd name="connsiteX98" fmla="*/ 1203193 w 3898347"/>
              <a:gd name="connsiteY98" fmla="*/ 4232867 h 4296945"/>
              <a:gd name="connsiteX99" fmla="*/ 1201049 w 3898347"/>
              <a:gd name="connsiteY99" fmla="*/ 4242842 h 4296945"/>
              <a:gd name="connsiteX100" fmla="*/ 1185298 w 3898347"/>
              <a:gd name="connsiteY100" fmla="*/ 4251133 h 4296945"/>
              <a:gd name="connsiteX101" fmla="*/ 1164955 w 3898347"/>
              <a:gd name="connsiteY101" fmla="*/ 4250027 h 4296945"/>
              <a:gd name="connsiteX102" fmla="*/ 1067357 w 3898347"/>
              <a:gd name="connsiteY102" fmla="*/ 4233908 h 4296945"/>
              <a:gd name="connsiteX103" fmla="*/ 1009492 w 3898347"/>
              <a:gd name="connsiteY103" fmla="*/ 4230455 h 4296945"/>
              <a:gd name="connsiteX104" fmla="*/ 988345 w 3898347"/>
              <a:gd name="connsiteY104" fmla="*/ 4238880 h 4296945"/>
              <a:gd name="connsiteX105" fmla="*/ 958251 w 3898347"/>
              <a:gd name="connsiteY105" fmla="*/ 4244100 h 4296945"/>
              <a:gd name="connsiteX106" fmla="*/ 905785 w 3898347"/>
              <a:gd name="connsiteY106" fmla="*/ 4260845 h 4296945"/>
              <a:gd name="connsiteX107" fmla="*/ 834176 w 3898347"/>
              <a:gd name="connsiteY107" fmla="*/ 4270241 h 4296945"/>
              <a:gd name="connsiteX108" fmla="*/ 778474 w 3898347"/>
              <a:gd name="connsiteY108" fmla="*/ 4235526 h 4296945"/>
              <a:gd name="connsiteX109" fmla="*/ 774418 w 3898347"/>
              <a:gd name="connsiteY109" fmla="*/ 4242583 h 4296945"/>
              <a:gd name="connsiteX110" fmla="*/ 737705 w 3898347"/>
              <a:gd name="connsiteY110" fmla="*/ 4238891 h 4296945"/>
              <a:gd name="connsiteX111" fmla="*/ 605027 w 3898347"/>
              <a:gd name="connsiteY111" fmla="*/ 4175863 h 4296945"/>
              <a:gd name="connsiteX112" fmla="*/ 533391 w 3898347"/>
              <a:gd name="connsiteY112" fmla="*/ 4170035 h 4296945"/>
              <a:gd name="connsiteX113" fmla="*/ 508621 w 3898347"/>
              <a:gd name="connsiteY113" fmla="*/ 4176044 h 4296945"/>
              <a:gd name="connsiteX114" fmla="*/ 467082 w 3898347"/>
              <a:gd name="connsiteY114" fmla="*/ 4185616 h 4296945"/>
              <a:gd name="connsiteX115" fmla="*/ 437646 w 3898347"/>
              <a:gd name="connsiteY115" fmla="*/ 4212658 h 4296945"/>
              <a:gd name="connsiteX116" fmla="*/ 402271 w 3898347"/>
              <a:gd name="connsiteY116" fmla="*/ 4212774 h 4296945"/>
              <a:gd name="connsiteX117" fmla="*/ 391968 w 3898347"/>
              <a:gd name="connsiteY117" fmla="*/ 4187073 h 4296945"/>
              <a:gd name="connsiteX118" fmla="*/ 354806 w 3898347"/>
              <a:gd name="connsiteY118" fmla="*/ 4195545 h 4296945"/>
              <a:gd name="connsiteX119" fmla="*/ 298662 w 3898347"/>
              <a:gd name="connsiteY119" fmla="*/ 4211227 h 4296945"/>
              <a:gd name="connsiteX120" fmla="*/ 265740 w 3898347"/>
              <a:gd name="connsiteY120" fmla="*/ 4213623 h 4296945"/>
              <a:gd name="connsiteX121" fmla="*/ 176403 w 3898347"/>
              <a:gd name="connsiteY121" fmla="*/ 4227393 h 4296945"/>
              <a:gd name="connsiteX122" fmla="*/ 82528 w 3898347"/>
              <a:gd name="connsiteY122" fmla="*/ 4275540 h 4296945"/>
              <a:gd name="connsiteX123" fmla="*/ 5850 w 3898347"/>
              <a:gd name="connsiteY123" fmla="*/ 4296945 h 4296945"/>
              <a:gd name="connsiteX124" fmla="*/ 0 w 3898347"/>
              <a:gd name="connsiteY124" fmla="*/ 4221939 h 4296945"/>
              <a:gd name="connsiteX125" fmla="*/ 0 w 3898347"/>
              <a:gd name="connsiteY125" fmla="*/ 15850 h 4296945"/>
              <a:gd name="connsiteX126" fmla="*/ 3898347 w 3898347"/>
              <a:gd name="connsiteY126" fmla="*/ 0 h 4296945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83259 w 3898347"/>
              <a:gd name="connsiteY9" fmla="*/ 3825276 h 4275540"/>
              <a:gd name="connsiteX10" fmla="*/ 3729936 w 3898347"/>
              <a:gd name="connsiteY10" fmla="*/ 3815386 h 4275540"/>
              <a:gd name="connsiteX11" fmla="*/ 3726018 w 3898347"/>
              <a:gd name="connsiteY11" fmla="*/ 3815100 h 4275540"/>
              <a:gd name="connsiteX12" fmla="*/ 3725413 w 3898347"/>
              <a:gd name="connsiteY12" fmla="*/ 3814615 h 4275540"/>
              <a:gd name="connsiteX13" fmla="*/ 3713801 w 3898347"/>
              <a:gd name="connsiteY13" fmla="*/ 3811018 h 4275540"/>
              <a:gd name="connsiteX14" fmla="*/ 3709087 w 3898347"/>
              <a:gd name="connsiteY14" fmla="*/ 3813195 h 4275540"/>
              <a:gd name="connsiteX15" fmla="*/ 3698038 w 3898347"/>
              <a:gd name="connsiteY15" fmla="*/ 3806182 h 4275540"/>
              <a:gd name="connsiteX16" fmla="*/ 3662227 w 3898347"/>
              <a:gd name="connsiteY16" fmla="*/ 3807761 h 4275540"/>
              <a:gd name="connsiteX17" fmla="*/ 3659872 w 3898347"/>
              <a:gd name="connsiteY17" fmla="*/ 3805524 h 4275540"/>
              <a:gd name="connsiteX18" fmla="*/ 3643454 w 3898347"/>
              <a:gd name="connsiteY18" fmla="*/ 3794831 h 4275540"/>
              <a:gd name="connsiteX19" fmla="*/ 3624789 w 3898347"/>
              <a:gd name="connsiteY19" fmla="*/ 3803185 h 4275540"/>
              <a:gd name="connsiteX20" fmla="*/ 3602327 w 3898347"/>
              <a:gd name="connsiteY20" fmla="*/ 3794616 h 4275540"/>
              <a:gd name="connsiteX21" fmla="*/ 3596645 w 3898347"/>
              <a:gd name="connsiteY21" fmla="*/ 3797108 h 4275540"/>
              <a:gd name="connsiteX22" fmla="*/ 3574144 w 3898347"/>
              <a:gd name="connsiteY22" fmla="*/ 3795108 h 4275540"/>
              <a:gd name="connsiteX23" fmla="*/ 3562310 w 3898347"/>
              <a:gd name="connsiteY23" fmla="*/ 3787534 h 4275540"/>
              <a:gd name="connsiteX24" fmla="*/ 3551635 w 3898347"/>
              <a:gd name="connsiteY24" fmla="*/ 3797705 h 4275540"/>
              <a:gd name="connsiteX25" fmla="*/ 3550175 w 3898347"/>
              <a:gd name="connsiteY25" fmla="*/ 3803199 h 4275540"/>
              <a:gd name="connsiteX26" fmla="*/ 3542668 w 3898347"/>
              <a:gd name="connsiteY26" fmla="*/ 3803283 h 4275540"/>
              <a:gd name="connsiteX27" fmla="*/ 3533033 w 3898347"/>
              <a:gd name="connsiteY27" fmla="*/ 3799071 h 4275540"/>
              <a:gd name="connsiteX28" fmla="*/ 3521726 w 3898347"/>
              <a:gd name="connsiteY28" fmla="*/ 3804691 h 4275540"/>
              <a:gd name="connsiteX29" fmla="*/ 3520080 w 3898347"/>
              <a:gd name="connsiteY29" fmla="*/ 3805210 h 4275540"/>
              <a:gd name="connsiteX30" fmla="*/ 3508491 w 3898347"/>
              <a:gd name="connsiteY30" fmla="*/ 3797398 h 4275540"/>
              <a:gd name="connsiteX31" fmla="*/ 3503787 w 3898347"/>
              <a:gd name="connsiteY31" fmla="*/ 3797787 h 4275540"/>
              <a:gd name="connsiteX32" fmla="*/ 3492165 w 3898347"/>
              <a:gd name="connsiteY32" fmla="*/ 3799887 h 4275540"/>
              <a:gd name="connsiteX33" fmla="*/ 3472233 w 3898347"/>
              <a:gd name="connsiteY33" fmla="*/ 3805682 h 4275540"/>
              <a:gd name="connsiteX34" fmla="*/ 3465921 w 3898347"/>
              <a:gd name="connsiteY34" fmla="*/ 3805814 h 4275540"/>
              <a:gd name="connsiteX35" fmla="*/ 3455541 w 3898347"/>
              <a:gd name="connsiteY35" fmla="*/ 3815505 h 4275540"/>
              <a:gd name="connsiteX36" fmla="*/ 3429027 w 3898347"/>
              <a:gd name="connsiteY36" fmla="*/ 3816906 h 4275540"/>
              <a:gd name="connsiteX37" fmla="*/ 3369507 w 3898347"/>
              <a:gd name="connsiteY37" fmla="*/ 3825563 h 4275540"/>
              <a:gd name="connsiteX38" fmla="*/ 3324491 w 3898347"/>
              <a:gd name="connsiteY38" fmla="*/ 3832006 h 4275540"/>
              <a:gd name="connsiteX39" fmla="*/ 3244235 w 3898347"/>
              <a:gd name="connsiteY39" fmla="*/ 3834376 h 4275540"/>
              <a:gd name="connsiteX40" fmla="*/ 3226507 w 3898347"/>
              <a:gd name="connsiteY40" fmla="*/ 3820131 h 4275540"/>
              <a:gd name="connsiteX41" fmla="*/ 3191688 w 3898347"/>
              <a:gd name="connsiteY41" fmla="*/ 3837359 h 4275540"/>
              <a:gd name="connsiteX42" fmla="*/ 3185553 w 3898347"/>
              <a:gd name="connsiteY42" fmla="*/ 3859030 h 4275540"/>
              <a:gd name="connsiteX43" fmla="*/ 3137926 w 3898347"/>
              <a:gd name="connsiteY43" fmla="*/ 3867782 h 4275540"/>
              <a:gd name="connsiteX44" fmla="*/ 3090188 w 3898347"/>
              <a:gd name="connsiteY44" fmla="*/ 3855036 h 4275540"/>
              <a:gd name="connsiteX45" fmla="*/ 3031422 w 3898347"/>
              <a:gd name="connsiteY45" fmla="*/ 3858298 h 4275540"/>
              <a:gd name="connsiteX46" fmla="*/ 2996288 w 3898347"/>
              <a:gd name="connsiteY46" fmla="*/ 3860020 h 4275540"/>
              <a:gd name="connsiteX47" fmla="*/ 2901661 w 3898347"/>
              <a:gd name="connsiteY47" fmla="*/ 3882243 h 4275540"/>
              <a:gd name="connsiteX48" fmla="*/ 2782141 w 3898347"/>
              <a:gd name="connsiteY48" fmla="*/ 3932983 h 4275540"/>
              <a:gd name="connsiteX49" fmla="*/ 2749597 w 3898347"/>
              <a:gd name="connsiteY49" fmla="*/ 3956746 h 4275540"/>
              <a:gd name="connsiteX50" fmla="*/ 2730493 w 3898347"/>
              <a:gd name="connsiteY50" fmla="*/ 3955236 h 4275540"/>
              <a:gd name="connsiteX51" fmla="*/ 2707507 w 3898347"/>
              <a:gd name="connsiteY51" fmla="*/ 3947771 h 4275540"/>
              <a:gd name="connsiteX52" fmla="*/ 2701937 w 3898347"/>
              <a:gd name="connsiteY52" fmla="*/ 3950565 h 4275540"/>
              <a:gd name="connsiteX53" fmla="*/ 2679435 w 3898347"/>
              <a:gd name="connsiteY53" fmla="*/ 3949768 h 4275540"/>
              <a:gd name="connsiteX54" fmla="*/ 2667352 w 3898347"/>
              <a:gd name="connsiteY54" fmla="*/ 3942821 h 4275540"/>
              <a:gd name="connsiteX55" fmla="*/ 2657096 w 3898347"/>
              <a:gd name="connsiteY55" fmla="*/ 3953571 h 4275540"/>
              <a:gd name="connsiteX56" fmla="*/ 2655161 w 3898347"/>
              <a:gd name="connsiteY56" fmla="*/ 3962216 h 4275540"/>
              <a:gd name="connsiteX57" fmla="*/ 2638604 w 3898347"/>
              <a:gd name="connsiteY57" fmla="*/ 3955936 h 4275540"/>
              <a:gd name="connsiteX58" fmla="*/ 2626185 w 3898347"/>
              <a:gd name="connsiteY58" fmla="*/ 3962937 h 4275540"/>
              <a:gd name="connsiteX59" fmla="*/ 2614077 w 3898347"/>
              <a:gd name="connsiteY59" fmla="*/ 3955576 h 4275540"/>
              <a:gd name="connsiteX60" fmla="*/ 2609403 w 3898347"/>
              <a:gd name="connsiteY60" fmla="*/ 3956215 h 4275540"/>
              <a:gd name="connsiteX61" fmla="*/ 2597896 w 3898347"/>
              <a:gd name="connsiteY61" fmla="*/ 3958939 h 4275540"/>
              <a:gd name="connsiteX62" fmla="*/ 2578251 w 3898347"/>
              <a:gd name="connsiteY62" fmla="*/ 3965812 h 4275540"/>
              <a:gd name="connsiteX63" fmla="*/ 2571961 w 3898347"/>
              <a:gd name="connsiteY63" fmla="*/ 3966278 h 4275540"/>
              <a:gd name="connsiteX64" fmla="*/ 2559399 w 3898347"/>
              <a:gd name="connsiteY64" fmla="*/ 3979193 h 4275540"/>
              <a:gd name="connsiteX65" fmla="*/ 2533560 w 3898347"/>
              <a:gd name="connsiteY65" fmla="*/ 3988160 h 4275540"/>
              <a:gd name="connsiteX66" fmla="*/ 2515299 w 3898347"/>
              <a:gd name="connsiteY66" fmla="*/ 4016867 h 4275540"/>
              <a:gd name="connsiteX67" fmla="*/ 2513423 w 3898347"/>
              <a:gd name="connsiteY67" fmla="*/ 4018759 h 4275540"/>
              <a:gd name="connsiteX68" fmla="*/ 2482991 w 3898347"/>
              <a:gd name="connsiteY68" fmla="*/ 4012935 h 4275540"/>
              <a:gd name="connsiteX69" fmla="*/ 2446940 w 3898347"/>
              <a:gd name="connsiteY69" fmla="*/ 4021172 h 4275540"/>
              <a:gd name="connsiteX70" fmla="*/ 2404883 w 3898347"/>
              <a:gd name="connsiteY70" fmla="*/ 4024808 h 4275540"/>
              <a:gd name="connsiteX71" fmla="*/ 2373894 w 3898347"/>
              <a:gd name="connsiteY71" fmla="*/ 4023827 h 4275540"/>
              <a:gd name="connsiteX72" fmla="*/ 2297080 w 3898347"/>
              <a:gd name="connsiteY72" fmla="*/ 4040841 h 4275540"/>
              <a:gd name="connsiteX73" fmla="*/ 2170615 w 3898347"/>
              <a:gd name="connsiteY73" fmla="*/ 4077196 h 4275540"/>
              <a:gd name="connsiteX74" fmla="*/ 2143580 w 3898347"/>
              <a:gd name="connsiteY74" fmla="*/ 4083102 h 4275540"/>
              <a:gd name="connsiteX75" fmla="*/ 2119893 w 3898347"/>
              <a:gd name="connsiteY75" fmla="*/ 4080874 h 4275540"/>
              <a:gd name="connsiteX76" fmla="*/ 2114008 w 3898347"/>
              <a:gd name="connsiteY76" fmla="*/ 4073996 h 4275540"/>
              <a:gd name="connsiteX77" fmla="*/ 2099067 w 3898347"/>
              <a:gd name="connsiteY77" fmla="*/ 4076068 h 4275540"/>
              <a:gd name="connsiteX78" fmla="*/ 2095000 w 3898347"/>
              <a:gd name="connsiteY78" fmla="*/ 4075096 h 4275540"/>
              <a:gd name="connsiteX79" fmla="*/ 2071767 w 3898347"/>
              <a:gd name="connsiteY79" fmla="*/ 4071044 h 4275540"/>
              <a:gd name="connsiteX80" fmla="*/ 2024486 w 3898347"/>
              <a:gd name="connsiteY80" fmla="*/ 4100276 h 4275540"/>
              <a:gd name="connsiteX81" fmla="*/ 1964411 w 3898347"/>
              <a:gd name="connsiteY81" fmla="*/ 4105069 h 4275540"/>
              <a:gd name="connsiteX82" fmla="*/ 1739945 w 3898347"/>
              <a:gd name="connsiteY82" fmla="*/ 4171795 h 4275540"/>
              <a:gd name="connsiteX83" fmla="*/ 1610556 w 3898347"/>
              <a:gd name="connsiteY83" fmla="*/ 4167701 h 4275540"/>
              <a:gd name="connsiteX84" fmla="*/ 1553623 w 3898347"/>
              <a:gd name="connsiteY84" fmla="*/ 4236045 h 4275540"/>
              <a:gd name="connsiteX85" fmla="*/ 1548640 w 3898347"/>
              <a:gd name="connsiteY85" fmla="*/ 4238297 h 4275540"/>
              <a:gd name="connsiteX86" fmla="*/ 1530136 w 3898347"/>
              <a:gd name="connsiteY86" fmla="*/ 4227121 h 4275540"/>
              <a:gd name="connsiteX87" fmla="*/ 1508787 w 3898347"/>
              <a:gd name="connsiteY87" fmla="*/ 4234213 h 4275540"/>
              <a:gd name="connsiteX88" fmla="*/ 1488914 w 3898347"/>
              <a:gd name="connsiteY88" fmla="*/ 4241772 h 4275540"/>
              <a:gd name="connsiteX89" fmla="*/ 1488999 w 3898347"/>
              <a:gd name="connsiteY89" fmla="*/ 4251186 h 4275540"/>
              <a:gd name="connsiteX90" fmla="*/ 1475364 w 3898347"/>
              <a:gd name="connsiteY90" fmla="*/ 4248364 h 4275540"/>
              <a:gd name="connsiteX91" fmla="*/ 1457275 w 3898347"/>
              <a:gd name="connsiteY91" fmla="*/ 4252863 h 4275540"/>
              <a:gd name="connsiteX92" fmla="*/ 1448085 w 3898347"/>
              <a:gd name="connsiteY92" fmla="*/ 4248391 h 4275540"/>
              <a:gd name="connsiteX93" fmla="*/ 1315306 w 3898347"/>
              <a:gd name="connsiteY93" fmla="*/ 4237004 h 4275540"/>
              <a:gd name="connsiteX94" fmla="*/ 1272434 w 3898347"/>
              <a:gd name="connsiteY94" fmla="*/ 4244958 h 4275540"/>
              <a:gd name="connsiteX95" fmla="*/ 1231567 w 3898347"/>
              <a:gd name="connsiteY95" fmla="*/ 4219356 h 4275540"/>
              <a:gd name="connsiteX96" fmla="*/ 1216643 w 3898347"/>
              <a:gd name="connsiteY96" fmla="*/ 4229828 h 4275540"/>
              <a:gd name="connsiteX97" fmla="*/ 1214101 w 3898347"/>
              <a:gd name="connsiteY97" fmla="*/ 4231991 h 4275540"/>
              <a:gd name="connsiteX98" fmla="*/ 1203193 w 3898347"/>
              <a:gd name="connsiteY98" fmla="*/ 4232867 h 4275540"/>
              <a:gd name="connsiteX99" fmla="*/ 1201049 w 3898347"/>
              <a:gd name="connsiteY99" fmla="*/ 4242842 h 4275540"/>
              <a:gd name="connsiteX100" fmla="*/ 1185298 w 3898347"/>
              <a:gd name="connsiteY100" fmla="*/ 4251133 h 4275540"/>
              <a:gd name="connsiteX101" fmla="*/ 1164955 w 3898347"/>
              <a:gd name="connsiteY101" fmla="*/ 4250027 h 4275540"/>
              <a:gd name="connsiteX102" fmla="*/ 1067357 w 3898347"/>
              <a:gd name="connsiteY102" fmla="*/ 4233908 h 4275540"/>
              <a:gd name="connsiteX103" fmla="*/ 1009492 w 3898347"/>
              <a:gd name="connsiteY103" fmla="*/ 4230455 h 4275540"/>
              <a:gd name="connsiteX104" fmla="*/ 988345 w 3898347"/>
              <a:gd name="connsiteY104" fmla="*/ 4238880 h 4275540"/>
              <a:gd name="connsiteX105" fmla="*/ 958251 w 3898347"/>
              <a:gd name="connsiteY105" fmla="*/ 4244100 h 4275540"/>
              <a:gd name="connsiteX106" fmla="*/ 905785 w 3898347"/>
              <a:gd name="connsiteY106" fmla="*/ 4260845 h 4275540"/>
              <a:gd name="connsiteX107" fmla="*/ 834176 w 3898347"/>
              <a:gd name="connsiteY107" fmla="*/ 4270241 h 4275540"/>
              <a:gd name="connsiteX108" fmla="*/ 778474 w 3898347"/>
              <a:gd name="connsiteY108" fmla="*/ 4235526 h 4275540"/>
              <a:gd name="connsiteX109" fmla="*/ 774418 w 3898347"/>
              <a:gd name="connsiteY109" fmla="*/ 4242583 h 4275540"/>
              <a:gd name="connsiteX110" fmla="*/ 737705 w 3898347"/>
              <a:gd name="connsiteY110" fmla="*/ 4238891 h 4275540"/>
              <a:gd name="connsiteX111" fmla="*/ 605027 w 3898347"/>
              <a:gd name="connsiteY111" fmla="*/ 4175863 h 4275540"/>
              <a:gd name="connsiteX112" fmla="*/ 533391 w 3898347"/>
              <a:gd name="connsiteY112" fmla="*/ 4170035 h 4275540"/>
              <a:gd name="connsiteX113" fmla="*/ 508621 w 3898347"/>
              <a:gd name="connsiteY113" fmla="*/ 4176044 h 4275540"/>
              <a:gd name="connsiteX114" fmla="*/ 467082 w 3898347"/>
              <a:gd name="connsiteY114" fmla="*/ 4185616 h 4275540"/>
              <a:gd name="connsiteX115" fmla="*/ 437646 w 3898347"/>
              <a:gd name="connsiteY115" fmla="*/ 4212658 h 4275540"/>
              <a:gd name="connsiteX116" fmla="*/ 402271 w 3898347"/>
              <a:gd name="connsiteY116" fmla="*/ 4212774 h 4275540"/>
              <a:gd name="connsiteX117" fmla="*/ 391968 w 3898347"/>
              <a:gd name="connsiteY117" fmla="*/ 4187073 h 4275540"/>
              <a:gd name="connsiteX118" fmla="*/ 354806 w 3898347"/>
              <a:gd name="connsiteY118" fmla="*/ 4195545 h 4275540"/>
              <a:gd name="connsiteX119" fmla="*/ 298662 w 3898347"/>
              <a:gd name="connsiteY119" fmla="*/ 4211227 h 4275540"/>
              <a:gd name="connsiteX120" fmla="*/ 265740 w 3898347"/>
              <a:gd name="connsiteY120" fmla="*/ 4213623 h 4275540"/>
              <a:gd name="connsiteX121" fmla="*/ 176403 w 3898347"/>
              <a:gd name="connsiteY121" fmla="*/ 4227393 h 4275540"/>
              <a:gd name="connsiteX122" fmla="*/ 82528 w 3898347"/>
              <a:gd name="connsiteY122" fmla="*/ 4275540 h 4275540"/>
              <a:gd name="connsiteX123" fmla="*/ 19464 w 3898347"/>
              <a:gd name="connsiteY123" fmla="*/ 4256103 h 4275540"/>
              <a:gd name="connsiteX124" fmla="*/ 0 w 3898347"/>
              <a:gd name="connsiteY124" fmla="*/ 4221939 h 4275540"/>
              <a:gd name="connsiteX125" fmla="*/ 0 w 3898347"/>
              <a:gd name="connsiteY125" fmla="*/ 15850 h 4275540"/>
              <a:gd name="connsiteX126" fmla="*/ 3898347 w 3898347"/>
              <a:gd name="connsiteY126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50175 w 3898347"/>
              <a:gd name="connsiteY24" fmla="*/ 3803199 h 4275540"/>
              <a:gd name="connsiteX25" fmla="*/ 3542668 w 3898347"/>
              <a:gd name="connsiteY25" fmla="*/ 3803283 h 4275540"/>
              <a:gd name="connsiteX26" fmla="*/ 3533033 w 3898347"/>
              <a:gd name="connsiteY26" fmla="*/ 3799071 h 4275540"/>
              <a:gd name="connsiteX27" fmla="*/ 3521726 w 3898347"/>
              <a:gd name="connsiteY27" fmla="*/ 3804691 h 4275540"/>
              <a:gd name="connsiteX28" fmla="*/ 3520080 w 3898347"/>
              <a:gd name="connsiteY28" fmla="*/ 3805210 h 4275540"/>
              <a:gd name="connsiteX29" fmla="*/ 3508491 w 3898347"/>
              <a:gd name="connsiteY29" fmla="*/ 3797398 h 4275540"/>
              <a:gd name="connsiteX30" fmla="*/ 3503787 w 3898347"/>
              <a:gd name="connsiteY30" fmla="*/ 3797787 h 4275540"/>
              <a:gd name="connsiteX31" fmla="*/ 3492165 w 3898347"/>
              <a:gd name="connsiteY31" fmla="*/ 3799887 h 4275540"/>
              <a:gd name="connsiteX32" fmla="*/ 3472233 w 3898347"/>
              <a:gd name="connsiteY32" fmla="*/ 3805682 h 4275540"/>
              <a:gd name="connsiteX33" fmla="*/ 3465921 w 3898347"/>
              <a:gd name="connsiteY33" fmla="*/ 3805814 h 4275540"/>
              <a:gd name="connsiteX34" fmla="*/ 3455541 w 3898347"/>
              <a:gd name="connsiteY34" fmla="*/ 3815505 h 4275540"/>
              <a:gd name="connsiteX35" fmla="*/ 3429027 w 3898347"/>
              <a:gd name="connsiteY35" fmla="*/ 3816906 h 4275540"/>
              <a:gd name="connsiteX36" fmla="*/ 3369507 w 3898347"/>
              <a:gd name="connsiteY36" fmla="*/ 3825563 h 4275540"/>
              <a:gd name="connsiteX37" fmla="*/ 3324491 w 3898347"/>
              <a:gd name="connsiteY37" fmla="*/ 3832006 h 4275540"/>
              <a:gd name="connsiteX38" fmla="*/ 3244235 w 3898347"/>
              <a:gd name="connsiteY38" fmla="*/ 3834376 h 4275540"/>
              <a:gd name="connsiteX39" fmla="*/ 3226507 w 3898347"/>
              <a:gd name="connsiteY39" fmla="*/ 3820131 h 4275540"/>
              <a:gd name="connsiteX40" fmla="*/ 3191688 w 3898347"/>
              <a:gd name="connsiteY40" fmla="*/ 3837359 h 4275540"/>
              <a:gd name="connsiteX41" fmla="*/ 3185553 w 3898347"/>
              <a:gd name="connsiteY41" fmla="*/ 3859030 h 4275540"/>
              <a:gd name="connsiteX42" fmla="*/ 3137926 w 3898347"/>
              <a:gd name="connsiteY42" fmla="*/ 3867782 h 4275540"/>
              <a:gd name="connsiteX43" fmla="*/ 3090188 w 3898347"/>
              <a:gd name="connsiteY43" fmla="*/ 3855036 h 4275540"/>
              <a:gd name="connsiteX44" fmla="*/ 3031422 w 3898347"/>
              <a:gd name="connsiteY44" fmla="*/ 3858298 h 4275540"/>
              <a:gd name="connsiteX45" fmla="*/ 2996288 w 3898347"/>
              <a:gd name="connsiteY45" fmla="*/ 3860020 h 4275540"/>
              <a:gd name="connsiteX46" fmla="*/ 2901661 w 3898347"/>
              <a:gd name="connsiteY46" fmla="*/ 3882243 h 4275540"/>
              <a:gd name="connsiteX47" fmla="*/ 2782141 w 3898347"/>
              <a:gd name="connsiteY47" fmla="*/ 3932983 h 4275540"/>
              <a:gd name="connsiteX48" fmla="*/ 2749597 w 3898347"/>
              <a:gd name="connsiteY48" fmla="*/ 3956746 h 4275540"/>
              <a:gd name="connsiteX49" fmla="*/ 2730493 w 3898347"/>
              <a:gd name="connsiteY49" fmla="*/ 3955236 h 4275540"/>
              <a:gd name="connsiteX50" fmla="*/ 2707507 w 3898347"/>
              <a:gd name="connsiteY50" fmla="*/ 3947771 h 4275540"/>
              <a:gd name="connsiteX51" fmla="*/ 2701937 w 3898347"/>
              <a:gd name="connsiteY51" fmla="*/ 3950565 h 4275540"/>
              <a:gd name="connsiteX52" fmla="*/ 2679435 w 3898347"/>
              <a:gd name="connsiteY52" fmla="*/ 3949768 h 4275540"/>
              <a:gd name="connsiteX53" fmla="*/ 2667352 w 3898347"/>
              <a:gd name="connsiteY53" fmla="*/ 3942821 h 4275540"/>
              <a:gd name="connsiteX54" fmla="*/ 2657096 w 3898347"/>
              <a:gd name="connsiteY54" fmla="*/ 3953571 h 4275540"/>
              <a:gd name="connsiteX55" fmla="*/ 2655161 w 3898347"/>
              <a:gd name="connsiteY55" fmla="*/ 3962216 h 4275540"/>
              <a:gd name="connsiteX56" fmla="*/ 2638604 w 3898347"/>
              <a:gd name="connsiteY56" fmla="*/ 3955936 h 4275540"/>
              <a:gd name="connsiteX57" fmla="*/ 2626185 w 3898347"/>
              <a:gd name="connsiteY57" fmla="*/ 3962937 h 4275540"/>
              <a:gd name="connsiteX58" fmla="*/ 2614077 w 3898347"/>
              <a:gd name="connsiteY58" fmla="*/ 3955576 h 4275540"/>
              <a:gd name="connsiteX59" fmla="*/ 2609403 w 3898347"/>
              <a:gd name="connsiteY59" fmla="*/ 3956215 h 4275540"/>
              <a:gd name="connsiteX60" fmla="*/ 2597896 w 3898347"/>
              <a:gd name="connsiteY60" fmla="*/ 3958939 h 4275540"/>
              <a:gd name="connsiteX61" fmla="*/ 2578251 w 3898347"/>
              <a:gd name="connsiteY61" fmla="*/ 3965812 h 4275540"/>
              <a:gd name="connsiteX62" fmla="*/ 2571961 w 3898347"/>
              <a:gd name="connsiteY62" fmla="*/ 3966278 h 4275540"/>
              <a:gd name="connsiteX63" fmla="*/ 2559399 w 3898347"/>
              <a:gd name="connsiteY63" fmla="*/ 3979193 h 4275540"/>
              <a:gd name="connsiteX64" fmla="*/ 2533560 w 3898347"/>
              <a:gd name="connsiteY64" fmla="*/ 3988160 h 4275540"/>
              <a:gd name="connsiteX65" fmla="*/ 2515299 w 3898347"/>
              <a:gd name="connsiteY65" fmla="*/ 4016867 h 4275540"/>
              <a:gd name="connsiteX66" fmla="*/ 2513423 w 3898347"/>
              <a:gd name="connsiteY66" fmla="*/ 4018759 h 4275540"/>
              <a:gd name="connsiteX67" fmla="*/ 2482991 w 3898347"/>
              <a:gd name="connsiteY67" fmla="*/ 4012935 h 4275540"/>
              <a:gd name="connsiteX68" fmla="*/ 2446940 w 3898347"/>
              <a:gd name="connsiteY68" fmla="*/ 4021172 h 4275540"/>
              <a:gd name="connsiteX69" fmla="*/ 2404883 w 3898347"/>
              <a:gd name="connsiteY69" fmla="*/ 4024808 h 4275540"/>
              <a:gd name="connsiteX70" fmla="*/ 2373894 w 3898347"/>
              <a:gd name="connsiteY70" fmla="*/ 4023827 h 4275540"/>
              <a:gd name="connsiteX71" fmla="*/ 2297080 w 3898347"/>
              <a:gd name="connsiteY71" fmla="*/ 4040841 h 4275540"/>
              <a:gd name="connsiteX72" fmla="*/ 2170615 w 3898347"/>
              <a:gd name="connsiteY72" fmla="*/ 4077196 h 4275540"/>
              <a:gd name="connsiteX73" fmla="*/ 2143580 w 3898347"/>
              <a:gd name="connsiteY73" fmla="*/ 4083102 h 4275540"/>
              <a:gd name="connsiteX74" fmla="*/ 2119893 w 3898347"/>
              <a:gd name="connsiteY74" fmla="*/ 4080874 h 4275540"/>
              <a:gd name="connsiteX75" fmla="*/ 2114008 w 3898347"/>
              <a:gd name="connsiteY75" fmla="*/ 4073996 h 4275540"/>
              <a:gd name="connsiteX76" fmla="*/ 2099067 w 3898347"/>
              <a:gd name="connsiteY76" fmla="*/ 4076068 h 4275540"/>
              <a:gd name="connsiteX77" fmla="*/ 2095000 w 3898347"/>
              <a:gd name="connsiteY77" fmla="*/ 4075096 h 4275540"/>
              <a:gd name="connsiteX78" fmla="*/ 2071767 w 3898347"/>
              <a:gd name="connsiteY78" fmla="*/ 4071044 h 4275540"/>
              <a:gd name="connsiteX79" fmla="*/ 2024486 w 3898347"/>
              <a:gd name="connsiteY79" fmla="*/ 4100276 h 4275540"/>
              <a:gd name="connsiteX80" fmla="*/ 1964411 w 3898347"/>
              <a:gd name="connsiteY80" fmla="*/ 4105069 h 4275540"/>
              <a:gd name="connsiteX81" fmla="*/ 1739945 w 3898347"/>
              <a:gd name="connsiteY81" fmla="*/ 4171795 h 4275540"/>
              <a:gd name="connsiteX82" fmla="*/ 1610556 w 3898347"/>
              <a:gd name="connsiteY82" fmla="*/ 4167701 h 4275540"/>
              <a:gd name="connsiteX83" fmla="*/ 1553623 w 3898347"/>
              <a:gd name="connsiteY83" fmla="*/ 4236045 h 4275540"/>
              <a:gd name="connsiteX84" fmla="*/ 1548640 w 3898347"/>
              <a:gd name="connsiteY84" fmla="*/ 4238297 h 4275540"/>
              <a:gd name="connsiteX85" fmla="*/ 1530136 w 3898347"/>
              <a:gd name="connsiteY85" fmla="*/ 4227121 h 4275540"/>
              <a:gd name="connsiteX86" fmla="*/ 1508787 w 3898347"/>
              <a:gd name="connsiteY86" fmla="*/ 4234213 h 4275540"/>
              <a:gd name="connsiteX87" fmla="*/ 1488914 w 3898347"/>
              <a:gd name="connsiteY87" fmla="*/ 4241772 h 4275540"/>
              <a:gd name="connsiteX88" fmla="*/ 1488999 w 3898347"/>
              <a:gd name="connsiteY88" fmla="*/ 4251186 h 4275540"/>
              <a:gd name="connsiteX89" fmla="*/ 1475364 w 3898347"/>
              <a:gd name="connsiteY89" fmla="*/ 4248364 h 4275540"/>
              <a:gd name="connsiteX90" fmla="*/ 1457275 w 3898347"/>
              <a:gd name="connsiteY90" fmla="*/ 4252863 h 4275540"/>
              <a:gd name="connsiteX91" fmla="*/ 1448085 w 3898347"/>
              <a:gd name="connsiteY91" fmla="*/ 4248391 h 4275540"/>
              <a:gd name="connsiteX92" fmla="*/ 1315306 w 3898347"/>
              <a:gd name="connsiteY92" fmla="*/ 4237004 h 4275540"/>
              <a:gd name="connsiteX93" fmla="*/ 1272434 w 3898347"/>
              <a:gd name="connsiteY93" fmla="*/ 4244958 h 4275540"/>
              <a:gd name="connsiteX94" fmla="*/ 1231567 w 3898347"/>
              <a:gd name="connsiteY94" fmla="*/ 4219356 h 4275540"/>
              <a:gd name="connsiteX95" fmla="*/ 1216643 w 3898347"/>
              <a:gd name="connsiteY95" fmla="*/ 4229828 h 4275540"/>
              <a:gd name="connsiteX96" fmla="*/ 1214101 w 3898347"/>
              <a:gd name="connsiteY96" fmla="*/ 4231991 h 4275540"/>
              <a:gd name="connsiteX97" fmla="*/ 1203193 w 3898347"/>
              <a:gd name="connsiteY97" fmla="*/ 4232867 h 4275540"/>
              <a:gd name="connsiteX98" fmla="*/ 1201049 w 3898347"/>
              <a:gd name="connsiteY98" fmla="*/ 4242842 h 4275540"/>
              <a:gd name="connsiteX99" fmla="*/ 1185298 w 3898347"/>
              <a:gd name="connsiteY99" fmla="*/ 4251133 h 4275540"/>
              <a:gd name="connsiteX100" fmla="*/ 1164955 w 3898347"/>
              <a:gd name="connsiteY100" fmla="*/ 4250027 h 4275540"/>
              <a:gd name="connsiteX101" fmla="*/ 1067357 w 3898347"/>
              <a:gd name="connsiteY101" fmla="*/ 4233908 h 4275540"/>
              <a:gd name="connsiteX102" fmla="*/ 1009492 w 3898347"/>
              <a:gd name="connsiteY102" fmla="*/ 4230455 h 4275540"/>
              <a:gd name="connsiteX103" fmla="*/ 988345 w 3898347"/>
              <a:gd name="connsiteY103" fmla="*/ 4238880 h 4275540"/>
              <a:gd name="connsiteX104" fmla="*/ 958251 w 3898347"/>
              <a:gd name="connsiteY104" fmla="*/ 4244100 h 4275540"/>
              <a:gd name="connsiteX105" fmla="*/ 905785 w 3898347"/>
              <a:gd name="connsiteY105" fmla="*/ 4260845 h 4275540"/>
              <a:gd name="connsiteX106" fmla="*/ 834176 w 3898347"/>
              <a:gd name="connsiteY106" fmla="*/ 4270241 h 4275540"/>
              <a:gd name="connsiteX107" fmla="*/ 778474 w 3898347"/>
              <a:gd name="connsiteY107" fmla="*/ 4235526 h 4275540"/>
              <a:gd name="connsiteX108" fmla="*/ 774418 w 3898347"/>
              <a:gd name="connsiteY108" fmla="*/ 4242583 h 4275540"/>
              <a:gd name="connsiteX109" fmla="*/ 737705 w 3898347"/>
              <a:gd name="connsiteY109" fmla="*/ 4238891 h 4275540"/>
              <a:gd name="connsiteX110" fmla="*/ 605027 w 3898347"/>
              <a:gd name="connsiteY110" fmla="*/ 4175863 h 4275540"/>
              <a:gd name="connsiteX111" fmla="*/ 533391 w 3898347"/>
              <a:gd name="connsiteY111" fmla="*/ 4170035 h 4275540"/>
              <a:gd name="connsiteX112" fmla="*/ 508621 w 3898347"/>
              <a:gd name="connsiteY112" fmla="*/ 4176044 h 4275540"/>
              <a:gd name="connsiteX113" fmla="*/ 467082 w 3898347"/>
              <a:gd name="connsiteY113" fmla="*/ 4185616 h 4275540"/>
              <a:gd name="connsiteX114" fmla="*/ 437646 w 3898347"/>
              <a:gd name="connsiteY114" fmla="*/ 4212658 h 4275540"/>
              <a:gd name="connsiteX115" fmla="*/ 402271 w 3898347"/>
              <a:gd name="connsiteY115" fmla="*/ 4212774 h 4275540"/>
              <a:gd name="connsiteX116" fmla="*/ 391968 w 3898347"/>
              <a:gd name="connsiteY116" fmla="*/ 4187073 h 4275540"/>
              <a:gd name="connsiteX117" fmla="*/ 354806 w 3898347"/>
              <a:gd name="connsiteY117" fmla="*/ 4195545 h 4275540"/>
              <a:gd name="connsiteX118" fmla="*/ 298662 w 3898347"/>
              <a:gd name="connsiteY118" fmla="*/ 4211227 h 4275540"/>
              <a:gd name="connsiteX119" fmla="*/ 265740 w 3898347"/>
              <a:gd name="connsiteY119" fmla="*/ 4213623 h 4275540"/>
              <a:gd name="connsiteX120" fmla="*/ 176403 w 3898347"/>
              <a:gd name="connsiteY120" fmla="*/ 4227393 h 4275540"/>
              <a:gd name="connsiteX121" fmla="*/ 82528 w 3898347"/>
              <a:gd name="connsiteY121" fmla="*/ 4275540 h 4275540"/>
              <a:gd name="connsiteX122" fmla="*/ 19464 w 3898347"/>
              <a:gd name="connsiteY122" fmla="*/ 4256103 h 4275540"/>
              <a:gd name="connsiteX123" fmla="*/ 0 w 3898347"/>
              <a:gd name="connsiteY123" fmla="*/ 4221939 h 4275540"/>
              <a:gd name="connsiteX124" fmla="*/ 0 w 3898347"/>
              <a:gd name="connsiteY124" fmla="*/ 15850 h 4275540"/>
              <a:gd name="connsiteX125" fmla="*/ 3898347 w 3898347"/>
              <a:gd name="connsiteY125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42668 w 3898347"/>
              <a:gd name="connsiteY24" fmla="*/ 3803283 h 4275540"/>
              <a:gd name="connsiteX25" fmla="*/ 3533033 w 3898347"/>
              <a:gd name="connsiteY25" fmla="*/ 3799071 h 4275540"/>
              <a:gd name="connsiteX26" fmla="*/ 3521726 w 3898347"/>
              <a:gd name="connsiteY26" fmla="*/ 3804691 h 4275540"/>
              <a:gd name="connsiteX27" fmla="*/ 3520080 w 3898347"/>
              <a:gd name="connsiteY27" fmla="*/ 3805210 h 4275540"/>
              <a:gd name="connsiteX28" fmla="*/ 3508491 w 3898347"/>
              <a:gd name="connsiteY28" fmla="*/ 3797398 h 4275540"/>
              <a:gd name="connsiteX29" fmla="*/ 3503787 w 3898347"/>
              <a:gd name="connsiteY29" fmla="*/ 3797787 h 4275540"/>
              <a:gd name="connsiteX30" fmla="*/ 3492165 w 3898347"/>
              <a:gd name="connsiteY30" fmla="*/ 3799887 h 4275540"/>
              <a:gd name="connsiteX31" fmla="*/ 3472233 w 3898347"/>
              <a:gd name="connsiteY31" fmla="*/ 3805682 h 4275540"/>
              <a:gd name="connsiteX32" fmla="*/ 3465921 w 3898347"/>
              <a:gd name="connsiteY32" fmla="*/ 3805814 h 4275540"/>
              <a:gd name="connsiteX33" fmla="*/ 3455541 w 3898347"/>
              <a:gd name="connsiteY33" fmla="*/ 3815505 h 4275540"/>
              <a:gd name="connsiteX34" fmla="*/ 3429027 w 3898347"/>
              <a:gd name="connsiteY34" fmla="*/ 3816906 h 4275540"/>
              <a:gd name="connsiteX35" fmla="*/ 3369507 w 3898347"/>
              <a:gd name="connsiteY35" fmla="*/ 3825563 h 4275540"/>
              <a:gd name="connsiteX36" fmla="*/ 3324491 w 3898347"/>
              <a:gd name="connsiteY36" fmla="*/ 3832006 h 4275540"/>
              <a:gd name="connsiteX37" fmla="*/ 3244235 w 3898347"/>
              <a:gd name="connsiteY37" fmla="*/ 3834376 h 4275540"/>
              <a:gd name="connsiteX38" fmla="*/ 3226507 w 3898347"/>
              <a:gd name="connsiteY38" fmla="*/ 3820131 h 4275540"/>
              <a:gd name="connsiteX39" fmla="*/ 3191688 w 3898347"/>
              <a:gd name="connsiteY39" fmla="*/ 3837359 h 4275540"/>
              <a:gd name="connsiteX40" fmla="*/ 3185553 w 3898347"/>
              <a:gd name="connsiteY40" fmla="*/ 3859030 h 4275540"/>
              <a:gd name="connsiteX41" fmla="*/ 3137926 w 3898347"/>
              <a:gd name="connsiteY41" fmla="*/ 3867782 h 4275540"/>
              <a:gd name="connsiteX42" fmla="*/ 3090188 w 3898347"/>
              <a:gd name="connsiteY42" fmla="*/ 3855036 h 4275540"/>
              <a:gd name="connsiteX43" fmla="*/ 3031422 w 3898347"/>
              <a:gd name="connsiteY43" fmla="*/ 3858298 h 4275540"/>
              <a:gd name="connsiteX44" fmla="*/ 2996288 w 3898347"/>
              <a:gd name="connsiteY44" fmla="*/ 3860020 h 4275540"/>
              <a:gd name="connsiteX45" fmla="*/ 2901661 w 3898347"/>
              <a:gd name="connsiteY45" fmla="*/ 3882243 h 4275540"/>
              <a:gd name="connsiteX46" fmla="*/ 2782141 w 3898347"/>
              <a:gd name="connsiteY46" fmla="*/ 3932983 h 4275540"/>
              <a:gd name="connsiteX47" fmla="*/ 2749597 w 3898347"/>
              <a:gd name="connsiteY47" fmla="*/ 3956746 h 4275540"/>
              <a:gd name="connsiteX48" fmla="*/ 2730493 w 3898347"/>
              <a:gd name="connsiteY48" fmla="*/ 3955236 h 4275540"/>
              <a:gd name="connsiteX49" fmla="*/ 2707507 w 3898347"/>
              <a:gd name="connsiteY49" fmla="*/ 3947771 h 4275540"/>
              <a:gd name="connsiteX50" fmla="*/ 2701937 w 3898347"/>
              <a:gd name="connsiteY50" fmla="*/ 3950565 h 4275540"/>
              <a:gd name="connsiteX51" fmla="*/ 2679435 w 3898347"/>
              <a:gd name="connsiteY51" fmla="*/ 3949768 h 4275540"/>
              <a:gd name="connsiteX52" fmla="*/ 2667352 w 3898347"/>
              <a:gd name="connsiteY52" fmla="*/ 3942821 h 4275540"/>
              <a:gd name="connsiteX53" fmla="*/ 2657096 w 3898347"/>
              <a:gd name="connsiteY53" fmla="*/ 3953571 h 4275540"/>
              <a:gd name="connsiteX54" fmla="*/ 2655161 w 3898347"/>
              <a:gd name="connsiteY54" fmla="*/ 3962216 h 4275540"/>
              <a:gd name="connsiteX55" fmla="*/ 2638604 w 3898347"/>
              <a:gd name="connsiteY55" fmla="*/ 3955936 h 4275540"/>
              <a:gd name="connsiteX56" fmla="*/ 2626185 w 3898347"/>
              <a:gd name="connsiteY56" fmla="*/ 3962937 h 4275540"/>
              <a:gd name="connsiteX57" fmla="*/ 2614077 w 3898347"/>
              <a:gd name="connsiteY57" fmla="*/ 3955576 h 4275540"/>
              <a:gd name="connsiteX58" fmla="*/ 2609403 w 3898347"/>
              <a:gd name="connsiteY58" fmla="*/ 3956215 h 4275540"/>
              <a:gd name="connsiteX59" fmla="*/ 2597896 w 3898347"/>
              <a:gd name="connsiteY59" fmla="*/ 3958939 h 4275540"/>
              <a:gd name="connsiteX60" fmla="*/ 2578251 w 3898347"/>
              <a:gd name="connsiteY60" fmla="*/ 3965812 h 4275540"/>
              <a:gd name="connsiteX61" fmla="*/ 2571961 w 3898347"/>
              <a:gd name="connsiteY61" fmla="*/ 3966278 h 4275540"/>
              <a:gd name="connsiteX62" fmla="*/ 2559399 w 3898347"/>
              <a:gd name="connsiteY62" fmla="*/ 3979193 h 4275540"/>
              <a:gd name="connsiteX63" fmla="*/ 2533560 w 3898347"/>
              <a:gd name="connsiteY63" fmla="*/ 3988160 h 4275540"/>
              <a:gd name="connsiteX64" fmla="*/ 2515299 w 3898347"/>
              <a:gd name="connsiteY64" fmla="*/ 4016867 h 4275540"/>
              <a:gd name="connsiteX65" fmla="*/ 2513423 w 3898347"/>
              <a:gd name="connsiteY65" fmla="*/ 4018759 h 4275540"/>
              <a:gd name="connsiteX66" fmla="*/ 2482991 w 3898347"/>
              <a:gd name="connsiteY66" fmla="*/ 4012935 h 4275540"/>
              <a:gd name="connsiteX67" fmla="*/ 2446940 w 3898347"/>
              <a:gd name="connsiteY67" fmla="*/ 4021172 h 4275540"/>
              <a:gd name="connsiteX68" fmla="*/ 2404883 w 3898347"/>
              <a:gd name="connsiteY68" fmla="*/ 4024808 h 4275540"/>
              <a:gd name="connsiteX69" fmla="*/ 2373894 w 3898347"/>
              <a:gd name="connsiteY69" fmla="*/ 4023827 h 4275540"/>
              <a:gd name="connsiteX70" fmla="*/ 2297080 w 3898347"/>
              <a:gd name="connsiteY70" fmla="*/ 4040841 h 4275540"/>
              <a:gd name="connsiteX71" fmla="*/ 2170615 w 3898347"/>
              <a:gd name="connsiteY71" fmla="*/ 4077196 h 4275540"/>
              <a:gd name="connsiteX72" fmla="*/ 2143580 w 3898347"/>
              <a:gd name="connsiteY72" fmla="*/ 4083102 h 4275540"/>
              <a:gd name="connsiteX73" fmla="*/ 2119893 w 3898347"/>
              <a:gd name="connsiteY73" fmla="*/ 4080874 h 4275540"/>
              <a:gd name="connsiteX74" fmla="*/ 2114008 w 3898347"/>
              <a:gd name="connsiteY74" fmla="*/ 4073996 h 4275540"/>
              <a:gd name="connsiteX75" fmla="*/ 2099067 w 3898347"/>
              <a:gd name="connsiteY75" fmla="*/ 4076068 h 4275540"/>
              <a:gd name="connsiteX76" fmla="*/ 2095000 w 3898347"/>
              <a:gd name="connsiteY76" fmla="*/ 4075096 h 4275540"/>
              <a:gd name="connsiteX77" fmla="*/ 2071767 w 3898347"/>
              <a:gd name="connsiteY77" fmla="*/ 4071044 h 4275540"/>
              <a:gd name="connsiteX78" fmla="*/ 2024486 w 3898347"/>
              <a:gd name="connsiteY78" fmla="*/ 4100276 h 4275540"/>
              <a:gd name="connsiteX79" fmla="*/ 1964411 w 3898347"/>
              <a:gd name="connsiteY79" fmla="*/ 4105069 h 4275540"/>
              <a:gd name="connsiteX80" fmla="*/ 1739945 w 3898347"/>
              <a:gd name="connsiteY80" fmla="*/ 4171795 h 4275540"/>
              <a:gd name="connsiteX81" fmla="*/ 1610556 w 3898347"/>
              <a:gd name="connsiteY81" fmla="*/ 4167701 h 4275540"/>
              <a:gd name="connsiteX82" fmla="*/ 1553623 w 3898347"/>
              <a:gd name="connsiteY82" fmla="*/ 4236045 h 4275540"/>
              <a:gd name="connsiteX83" fmla="*/ 1548640 w 3898347"/>
              <a:gd name="connsiteY83" fmla="*/ 4238297 h 4275540"/>
              <a:gd name="connsiteX84" fmla="*/ 1530136 w 3898347"/>
              <a:gd name="connsiteY84" fmla="*/ 4227121 h 4275540"/>
              <a:gd name="connsiteX85" fmla="*/ 1508787 w 3898347"/>
              <a:gd name="connsiteY85" fmla="*/ 4234213 h 4275540"/>
              <a:gd name="connsiteX86" fmla="*/ 1488914 w 3898347"/>
              <a:gd name="connsiteY86" fmla="*/ 4241772 h 4275540"/>
              <a:gd name="connsiteX87" fmla="*/ 1488999 w 3898347"/>
              <a:gd name="connsiteY87" fmla="*/ 4251186 h 4275540"/>
              <a:gd name="connsiteX88" fmla="*/ 1475364 w 3898347"/>
              <a:gd name="connsiteY88" fmla="*/ 4248364 h 4275540"/>
              <a:gd name="connsiteX89" fmla="*/ 1457275 w 3898347"/>
              <a:gd name="connsiteY89" fmla="*/ 4252863 h 4275540"/>
              <a:gd name="connsiteX90" fmla="*/ 1448085 w 3898347"/>
              <a:gd name="connsiteY90" fmla="*/ 4248391 h 4275540"/>
              <a:gd name="connsiteX91" fmla="*/ 1315306 w 3898347"/>
              <a:gd name="connsiteY91" fmla="*/ 4237004 h 4275540"/>
              <a:gd name="connsiteX92" fmla="*/ 1272434 w 3898347"/>
              <a:gd name="connsiteY92" fmla="*/ 4244958 h 4275540"/>
              <a:gd name="connsiteX93" fmla="*/ 1231567 w 3898347"/>
              <a:gd name="connsiteY93" fmla="*/ 4219356 h 4275540"/>
              <a:gd name="connsiteX94" fmla="*/ 1216643 w 3898347"/>
              <a:gd name="connsiteY94" fmla="*/ 4229828 h 4275540"/>
              <a:gd name="connsiteX95" fmla="*/ 1214101 w 3898347"/>
              <a:gd name="connsiteY95" fmla="*/ 4231991 h 4275540"/>
              <a:gd name="connsiteX96" fmla="*/ 1203193 w 3898347"/>
              <a:gd name="connsiteY96" fmla="*/ 4232867 h 4275540"/>
              <a:gd name="connsiteX97" fmla="*/ 1201049 w 3898347"/>
              <a:gd name="connsiteY97" fmla="*/ 4242842 h 4275540"/>
              <a:gd name="connsiteX98" fmla="*/ 1185298 w 3898347"/>
              <a:gd name="connsiteY98" fmla="*/ 4251133 h 4275540"/>
              <a:gd name="connsiteX99" fmla="*/ 1164955 w 3898347"/>
              <a:gd name="connsiteY99" fmla="*/ 4250027 h 4275540"/>
              <a:gd name="connsiteX100" fmla="*/ 1067357 w 3898347"/>
              <a:gd name="connsiteY100" fmla="*/ 4233908 h 4275540"/>
              <a:gd name="connsiteX101" fmla="*/ 1009492 w 3898347"/>
              <a:gd name="connsiteY101" fmla="*/ 4230455 h 4275540"/>
              <a:gd name="connsiteX102" fmla="*/ 988345 w 3898347"/>
              <a:gd name="connsiteY102" fmla="*/ 4238880 h 4275540"/>
              <a:gd name="connsiteX103" fmla="*/ 958251 w 3898347"/>
              <a:gd name="connsiteY103" fmla="*/ 4244100 h 4275540"/>
              <a:gd name="connsiteX104" fmla="*/ 905785 w 3898347"/>
              <a:gd name="connsiteY104" fmla="*/ 4260845 h 4275540"/>
              <a:gd name="connsiteX105" fmla="*/ 834176 w 3898347"/>
              <a:gd name="connsiteY105" fmla="*/ 4270241 h 4275540"/>
              <a:gd name="connsiteX106" fmla="*/ 778474 w 3898347"/>
              <a:gd name="connsiteY106" fmla="*/ 4235526 h 4275540"/>
              <a:gd name="connsiteX107" fmla="*/ 774418 w 3898347"/>
              <a:gd name="connsiteY107" fmla="*/ 4242583 h 4275540"/>
              <a:gd name="connsiteX108" fmla="*/ 737705 w 3898347"/>
              <a:gd name="connsiteY108" fmla="*/ 4238891 h 4275540"/>
              <a:gd name="connsiteX109" fmla="*/ 605027 w 3898347"/>
              <a:gd name="connsiteY109" fmla="*/ 4175863 h 4275540"/>
              <a:gd name="connsiteX110" fmla="*/ 533391 w 3898347"/>
              <a:gd name="connsiteY110" fmla="*/ 4170035 h 4275540"/>
              <a:gd name="connsiteX111" fmla="*/ 508621 w 3898347"/>
              <a:gd name="connsiteY111" fmla="*/ 4176044 h 4275540"/>
              <a:gd name="connsiteX112" fmla="*/ 467082 w 3898347"/>
              <a:gd name="connsiteY112" fmla="*/ 4185616 h 4275540"/>
              <a:gd name="connsiteX113" fmla="*/ 437646 w 3898347"/>
              <a:gd name="connsiteY113" fmla="*/ 4212658 h 4275540"/>
              <a:gd name="connsiteX114" fmla="*/ 402271 w 3898347"/>
              <a:gd name="connsiteY114" fmla="*/ 4212774 h 4275540"/>
              <a:gd name="connsiteX115" fmla="*/ 391968 w 3898347"/>
              <a:gd name="connsiteY115" fmla="*/ 4187073 h 4275540"/>
              <a:gd name="connsiteX116" fmla="*/ 354806 w 3898347"/>
              <a:gd name="connsiteY116" fmla="*/ 4195545 h 4275540"/>
              <a:gd name="connsiteX117" fmla="*/ 298662 w 3898347"/>
              <a:gd name="connsiteY117" fmla="*/ 4211227 h 4275540"/>
              <a:gd name="connsiteX118" fmla="*/ 265740 w 3898347"/>
              <a:gd name="connsiteY118" fmla="*/ 4213623 h 4275540"/>
              <a:gd name="connsiteX119" fmla="*/ 176403 w 3898347"/>
              <a:gd name="connsiteY119" fmla="*/ 4227393 h 4275540"/>
              <a:gd name="connsiteX120" fmla="*/ 82528 w 3898347"/>
              <a:gd name="connsiteY120" fmla="*/ 4275540 h 4275540"/>
              <a:gd name="connsiteX121" fmla="*/ 19464 w 3898347"/>
              <a:gd name="connsiteY121" fmla="*/ 4256103 h 4275540"/>
              <a:gd name="connsiteX122" fmla="*/ 0 w 3898347"/>
              <a:gd name="connsiteY122" fmla="*/ 4221939 h 4275540"/>
              <a:gd name="connsiteX123" fmla="*/ 0 w 3898347"/>
              <a:gd name="connsiteY123" fmla="*/ 15850 h 4275540"/>
              <a:gd name="connsiteX124" fmla="*/ 3898347 w 3898347"/>
              <a:gd name="connsiteY124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42668 w 3898347"/>
              <a:gd name="connsiteY24" fmla="*/ 3803283 h 4275540"/>
              <a:gd name="connsiteX25" fmla="*/ 3533033 w 3898347"/>
              <a:gd name="connsiteY25" fmla="*/ 3799071 h 4275540"/>
              <a:gd name="connsiteX26" fmla="*/ 3521726 w 3898347"/>
              <a:gd name="connsiteY26" fmla="*/ 3804691 h 4275540"/>
              <a:gd name="connsiteX27" fmla="*/ 3520080 w 3898347"/>
              <a:gd name="connsiteY27" fmla="*/ 3805210 h 4275540"/>
              <a:gd name="connsiteX28" fmla="*/ 3508491 w 3898347"/>
              <a:gd name="connsiteY28" fmla="*/ 3797398 h 4275540"/>
              <a:gd name="connsiteX29" fmla="*/ 3503787 w 3898347"/>
              <a:gd name="connsiteY29" fmla="*/ 3797787 h 4275540"/>
              <a:gd name="connsiteX30" fmla="*/ 3492165 w 3898347"/>
              <a:gd name="connsiteY30" fmla="*/ 3799887 h 4275540"/>
              <a:gd name="connsiteX31" fmla="*/ 3472233 w 3898347"/>
              <a:gd name="connsiteY31" fmla="*/ 3805682 h 4275540"/>
              <a:gd name="connsiteX32" fmla="*/ 3465921 w 3898347"/>
              <a:gd name="connsiteY32" fmla="*/ 3805814 h 4275540"/>
              <a:gd name="connsiteX33" fmla="*/ 3455541 w 3898347"/>
              <a:gd name="connsiteY33" fmla="*/ 3815505 h 4275540"/>
              <a:gd name="connsiteX34" fmla="*/ 3429027 w 3898347"/>
              <a:gd name="connsiteY34" fmla="*/ 3816906 h 4275540"/>
              <a:gd name="connsiteX35" fmla="*/ 3369507 w 3898347"/>
              <a:gd name="connsiteY35" fmla="*/ 3825563 h 4275540"/>
              <a:gd name="connsiteX36" fmla="*/ 3324491 w 3898347"/>
              <a:gd name="connsiteY36" fmla="*/ 3832006 h 4275540"/>
              <a:gd name="connsiteX37" fmla="*/ 3244235 w 3898347"/>
              <a:gd name="connsiteY37" fmla="*/ 3834376 h 4275540"/>
              <a:gd name="connsiteX38" fmla="*/ 3226507 w 3898347"/>
              <a:gd name="connsiteY38" fmla="*/ 3820131 h 4275540"/>
              <a:gd name="connsiteX39" fmla="*/ 3191688 w 3898347"/>
              <a:gd name="connsiteY39" fmla="*/ 3837359 h 4275540"/>
              <a:gd name="connsiteX40" fmla="*/ 3185553 w 3898347"/>
              <a:gd name="connsiteY40" fmla="*/ 3859030 h 4275540"/>
              <a:gd name="connsiteX41" fmla="*/ 3090188 w 3898347"/>
              <a:gd name="connsiteY41" fmla="*/ 3855036 h 4275540"/>
              <a:gd name="connsiteX42" fmla="*/ 3031422 w 3898347"/>
              <a:gd name="connsiteY42" fmla="*/ 3858298 h 4275540"/>
              <a:gd name="connsiteX43" fmla="*/ 2996288 w 3898347"/>
              <a:gd name="connsiteY43" fmla="*/ 3860020 h 4275540"/>
              <a:gd name="connsiteX44" fmla="*/ 2901661 w 3898347"/>
              <a:gd name="connsiteY44" fmla="*/ 3882243 h 4275540"/>
              <a:gd name="connsiteX45" fmla="*/ 2782141 w 3898347"/>
              <a:gd name="connsiteY45" fmla="*/ 3932983 h 4275540"/>
              <a:gd name="connsiteX46" fmla="*/ 2749597 w 3898347"/>
              <a:gd name="connsiteY46" fmla="*/ 3956746 h 4275540"/>
              <a:gd name="connsiteX47" fmla="*/ 2730493 w 3898347"/>
              <a:gd name="connsiteY47" fmla="*/ 3955236 h 4275540"/>
              <a:gd name="connsiteX48" fmla="*/ 2707507 w 3898347"/>
              <a:gd name="connsiteY48" fmla="*/ 3947771 h 4275540"/>
              <a:gd name="connsiteX49" fmla="*/ 2701937 w 3898347"/>
              <a:gd name="connsiteY49" fmla="*/ 3950565 h 4275540"/>
              <a:gd name="connsiteX50" fmla="*/ 2679435 w 3898347"/>
              <a:gd name="connsiteY50" fmla="*/ 3949768 h 4275540"/>
              <a:gd name="connsiteX51" fmla="*/ 2667352 w 3898347"/>
              <a:gd name="connsiteY51" fmla="*/ 3942821 h 4275540"/>
              <a:gd name="connsiteX52" fmla="*/ 2657096 w 3898347"/>
              <a:gd name="connsiteY52" fmla="*/ 3953571 h 4275540"/>
              <a:gd name="connsiteX53" fmla="*/ 2655161 w 3898347"/>
              <a:gd name="connsiteY53" fmla="*/ 3962216 h 4275540"/>
              <a:gd name="connsiteX54" fmla="*/ 2638604 w 3898347"/>
              <a:gd name="connsiteY54" fmla="*/ 3955936 h 4275540"/>
              <a:gd name="connsiteX55" fmla="*/ 2626185 w 3898347"/>
              <a:gd name="connsiteY55" fmla="*/ 3962937 h 4275540"/>
              <a:gd name="connsiteX56" fmla="*/ 2614077 w 3898347"/>
              <a:gd name="connsiteY56" fmla="*/ 3955576 h 4275540"/>
              <a:gd name="connsiteX57" fmla="*/ 2609403 w 3898347"/>
              <a:gd name="connsiteY57" fmla="*/ 3956215 h 4275540"/>
              <a:gd name="connsiteX58" fmla="*/ 2597896 w 3898347"/>
              <a:gd name="connsiteY58" fmla="*/ 3958939 h 4275540"/>
              <a:gd name="connsiteX59" fmla="*/ 2578251 w 3898347"/>
              <a:gd name="connsiteY59" fmla="*/ 3965812 h 4275540"/>
              <a:gd name="connsiteX60" fmla="*/ 2571961 w 3898347"/>
              <a:gd name="connsiteY60" fmla="*/ 3966278 h 4275540"/>
              <a:gd name="connsiteX61" fmla="*/ 2559399 w 3898347"/>
              <a:gd name="connsiteY61" fmla="*/ 3979193 h 4275540"/>
              <a:gd name="connsiteX62" fmla="*/ 2533560 w 3898347"/>
              <a:gd name="connsiteY62" fmla="*/ 3988160 h 4275540"/>
              <a:gd name="connsiteX63" fmla="*/ 2515299 w 3898347"/>
              <a:gd name="connsiteY63" fmla="*/ 4016867 h 4275540"/>
              <a:gd name="connsiteX64" fmla="*/ 2513423 w 3898347"/>
              <a:gd name="connsiteY64" fmla="*/ 4018759 h 4275540"/>
              <a:gd name="connsiteX65" fmla="*/ 2482991 w 3898347"/>
              <a:gd name="connsiteY65" fmla="*/ 4012935 h 4275540"/>
              <a:gd name="connsiteX66" fmla="*/ 2446940 w 3898347"/>
              <a:gd name="connsiteY66" fmla="*/ 4021172 h 4275540"/>
              <a:gd name="connsiteX67" fmla="*/ 2404883 w 3898347"/>
              <a:gd name="connsiteY67" fmla="*/ 4024808 h 4275540"/>
              <a:gd name="connsiteX68" fmla="*/ 2373894 w 3898347"/>
              <a:gd name="connsiteY68" fmla="*/ 4023827 h 4275540"/>
              <a:gd name="connsiteX69" fmla="*/ 2297080 w 3898347"/>
              <a:gd name="connsiteY69" fmla="*/ 4040841 h 4275540"/>
              <a:gd name="connsiteX70" fmla="*/ 2170615 w 3898347"/>
              <a:gd name="connsiteY70" fmla="*/ 4077196 h 4275540"/>
              <a:gd name="connsiteX71" fmla="*/ 2143580 w 3898347"/>
              <a:gd name="connsiteY71" fmla="*/ 4083102 h 4275540"/>
              <a:gd name="connsiteX72" fmla="*/ 2119893 w 3898347"/>
              <a:gd name="connsiteY72" fmla="*/ 4080874 h 4275540"/>
              <a:gd name="connsiteX73" fmla="*/ 2114008 w 3898347"/>
              <a:gd name="connsiteY73" fmla="*/ 4073996 h 4275540"/>
              <a:gd name="connsiteX74" fmla="*/ 2099067 w 3898347"/>
              <a:gd name="connsiteY74" fmla="*/ 4076068 h 4275540"/>
              <a:gd name="connsiteX75" fmla="*/ 2095000 w 3898347"/>
              <a:gd name="connsiteY75" fmla="*/ 4075096 h 4275540"/>
              <a:gd name="connsiteX76" fmla="*/ 2071767 w 3898347"/>
              <a:gd name="connsiteY76" fmla="*/ 4071044 h 4275540"/>
              <a:gd name="connsiteX77" fmla="*/ 2024486 w 3898347"/>
              <a:gd name="connsiteY77" fmla="*/ 4100276 h 4275540"/>
              <a:gd name="connsiteX78" fmla="*/ 1964411 w 3898347"/>
              <a:gd name="connsiteY78" fmla="*/ 4105069 h 4275540"/>
              <a:gd name="connsiteX79" fmla="*/ 1739945 w 3898347"/>
              <a:gd name="connsiteY79" fmla="*/ 4171795 h 4275540"/>
              <a:gd name="connsiteX80" fmla="*/ 1610556 w 3898347"/>
              <a:gd name="connsiteY80" fmla="*/ 4167701 h 4275540"/>
              <a:gd name="connsiteX81" fmla="*/ 1553623 w 3898347"/>
              <a:gd name="connsiteY81" fmla="*/ 4236045 h 4275540"/>
              <a:gd name="connsiteX82" fmla="*/ 1548640 w 3898347"/>
              <a:gd name="connsiteY82" fmla="*/ 4238297 h 4275540"/>
              <a:gd name="connsiteX83" fmla="*/ 1530136 w 3898347"/>
              <a:gd name="connsiteY83" fmla="*/ 4227121 h 4275540"/>
              <a:gd name="connsiteX84" fmla="*/ 1508787 w 3898347"/>
              <a:gd name="connsiteY84" fmla="*/ 4234213 h 4275540"/>
              <a:gd name="connsiteX85" fmla="*/ 1488914 w 3898347"/>
              <a:gd name="connsiteY85" fmla="*/ 4241772 h 4275540"/>
              <a:gd name="connsiteX86" fmla="*/ 1488999 w 3898347"/>
              <a:gd name="connsiteY86" fmla="*/ 4251186 h 4275540"/>
              <a:gd name="connsiteX87" fmla="*/ 1475364 w 3898347"/>
              <a:gd name="connsiteY87" fmla="*/ 4248364 h 4275540"/>
              <a:gd name="connsiteX88" fmla="*/ 1457275 w 3898347"/>
              <a:gd name="connsiteY88" fmla="*/ 4252863 h 4275540"/>
              <a:gd name="connsiteX89" fmla="*/ 1448085 w 3898347"/>
              <a:gd name="connsiteY89" fmla="*/ 4248391 h 4275540"/>
              <a:gd name="connsiteX90" fmla="*/ 1315306 w 3898347"/>
              <a:gd name="connsiteY90" fmla="*/ 4237004 h 4275540"/>
              <a:gd name="connsiteX91" fmla="*/ 1272434 w 3898347"/>
              <a:gd name="connsiteY91" fmla="*/ 4244958 h 4275540"/>
              <a:gd name="connsiteX92" fmla="*/ 1231567 w 3898347"/>
              <a:gd name="connsiteY92" fmla="*/ 4219356 h 4275540"/>
              <a:gd name="connsiteX93" fmla="*/ 1216643 w 3898347"/>
              <a:gd name="connsiteY93" fmla="*/ 4229828 h 4275540"/>
              <a:gd name="connsiteX94" fmla="*/ 1214101 w 3898347"/>
              <a:gd name="connsiteY94" fmla="*/ 4231991 h 4275540"/>
              <a:gd name="connsiteX95" fmla="*/ 1203193 w 3898347"/>
              <a:gd name="connsiteY95" fmla="*/ 4232867 h 4275540"/>
              <a:gd name="connsiteX96" fmla="*/ 1201049 w 3898347"/>
              <a:gd name="connsiteY96" fmla="*/ 4242842 h 4275540"/>
              <a:gd name="connsiteX97" fmla="*/ 1185298 w 3898347"/>
              <a:gd name="connsiteY97" fmla="*/ 4251133 h 4275540"/>
              <a:gd name="connsiteX98" fmla="*/ 1164955 w 3898347"/>
              <a:gd name="connsiteY98" fmla="*/ 4250027 h 4275540"/>
              <a:gd name="connsiteX99" fmla="*/ 1067357 w 3898347"/>
              <a:gd name="connsiteY99" fmla="*/ 4233908 h 4275540"/>
              <a:gd name="connsiteX100" fmla="*/ 1009492 w 3898347"/>
              <a:gd name="connsiteY100" fmla="*/ 4230455 h 4275540"/>
              <a:gd name="connsiteX101" fmla="*/ 988345 w 3898347"/>
              <a:gd name="connsiteY101" fmla="*/ 4238880 h 4275540"/>
              <a:gd name="connsiteX102" fmla="*/ 958251 w 3898347"/>
              <a:gd name="connsiteY102" fmla="*/ 4244100 h 4275540"/>
              <a:gd name="connsiteX103" fmla="*/ 905785 w 3898347"/>
              <a:gd name="connsiteY103" fmla="*/ 4260845 h 4275540"/>
              <a:gd name="connsiteX104" fmla="*/ 834176 w 3898347"/>
              <a:gd name="connsiteY104" fmla="*/ 4270241 h 4275540"/>
              <a:gd name="connsiteX105" fmla="*/ 778474 w 3898347"/>
              <a:gd name="connsiteY105" fmla="*/ 4235526 h 4275540"/>
              <a:gd name="connsiteX106" fmla="*/ 774418 w 3898347"/>
              <a:gd name="connsiteY106" fmla="*/ 4242583 h 4275540"/>
              <a:gd name="connsiteX107" fmla="*/ 737705 w 3898347"/>
              <a:gd name="connsiteY107" fmla="*/ 4238891 h 4275540"/>
              <a:gd name="connsiteX108" fmla="*/ 605027 w 3898347"/>
              <a:gd name="connsiteY108" fmla="*/ 4175863 h 4275540"/>
              <a:gd name="connsiteX109" fmla="*/ 533391 w 3898347"/>
              <a:gd name="connsiteY109" fmla="*/ 4170035 h 4275540"/>
              <a:gd name="connsiteX110" fmla="*/ 508621 w 3898347"/>
              <a:gd name="connsiteY110" fmla="*/ 4176044 h 4275540"/>
              <a:gd name="connsiteX111" fmla="*/ 467082 w 3898347"/>
              <a:gd name="connsiteY111" fmla="*/ 4185616 h 4275540"/>
              <a:gd name="connsiteX112" fmla="*/ 437646 w 3898347"/>
              <a:gd name="connsiteY112" fmla="*/ 4212658 h 4275540"/>
              <a:gd name="connsiteX113" fmla="*/ 402271 w 3898347"/>
              <a:gd name="connsiteY113" fmla="*/ 4212774 h 4275540"/>
              <a:gd name="connsiteX114" fmla="*/ 391968 w 3898347"/>
              <a:gd name="connsiteY114" fmla="*/ 4187073 h 4275540"/>
              <a:gd name="connsiteX115" fmla="*/ 354806 w 3898347"/>
              <a:gd name="connsiteY115" fmla="*/ 4195545 h 4275540"/>
              <a:gd name="connsiteX116" fmla="*/ 298662 w 3898347"/>
              <a:gd name="connsiteY116" fmla="*/ 4211227 h 4275540"/>
              <a:gd name="connsiteX117" fmla="*/ 265740 w 3898347"/>
              <a:gd name="connsiteY117" fmla="*/ 4213623 h 4275540"/>
              <a:gd name="connsiteX118" fmla="*/ 176403 w 3898347"/>
              <a:gd name="connsiteY118" fmla="*/ 4227393 h 4275540"/>
              <a:gd name="connsiteX119" fmla="*/ 82528 w 3898347"/>
              <a:gd name="connsiteY119" fmla="*/ 4275540 h 4275540"/>
              <a:gd name="connsiteX120" fmla="*/ 19464 w 3898347"/>
              <a:gd name="connsiteY120" fmla="*/ 4256103 h 4275540"/>
              <a:gd name="connsiteX121" fmla="*/ 0 w 3898347"/>
              <a:gd name="connsiteY121" fmla="*/ 4221939 h 4275540"/>
              <a:gd name="connsiteX122" fmla="*/ 0 w 3898347"/>
              <a:gd name="connsiteY122" fmla="*/ 15850 h 4275540"/>
              <a:gd name="connsiteX123" fmla="*/ 3898347 w 3898347"/>
              <a:gd name="connsiteY123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42668 w 3898347"/>
              <a:gd name="connsiteY24" fmla="*/ 3803283 h 4275540"/>
              <a:gd name="connsiteX25" fmla="*/ 3533033 w 3898347"/>
              <a:gd name="connsiteY25" fmla="*/ 3799071 h 4275540"/>
              <a:gd name="connsiteX26" fmla="*/ 3521726 w 3898347"/>
              <a:gd name="connsiteY26" fmla="*/ 3804691 h 4275540"/>
              <a:gd name="connsiteX27" fmla="*/ 3520080 w 3898347"/>
              <a:gd name="connsiteY27" fmla="*/ 3805210 h 4275540"/>
              <a:gd name="connsiteX28" fmla="*/ 3508491 w 3898347"/>
              <a:gd name="connsiteY28" fmla="*/ 3797398 h 4275540"/>
              <a:gd name="connsiteX29" fmla="*/ 3503787 w 3898347"/>
              <a:gd name="connsiteY29" fmla="*/ 3797787 h 4275540"/>
              <a:gd name="connsiteX30" fmla="*/ 3492165 w 3898347"/>
              <a:gd name="connsiteY30" fmla="*/ 3799887 h 4275540"/>
              <a:gd name="connsiteX31" fmla="*/ 3472233 w 3898347"/>
              <a:gd name="connsiteY31" fmla="*/ 3805682 h 4275540"/>
              <a:gd name="connsiteX32" fmla="*/ 3465921 w 3898347"/>
              <a:gd name="connsiteY32" fmla="*/ 3805814 h 4275540"/>
              <a:gd name="connsiteX33" fmla="*/ 3455541 w 3898347"/>
              <a:gd name="connsiteY33" fmla="*/ 3815505 h 4275540"/>
              <a:gd name="connsiteX34" fmla="*/ 3429027 w 3898347"/>
              <a:gd name="connsiteY34" fmla="*/ 3816906 h 4275540"/>
              <a:gd name="connsiteX35" fmla="*/ 3369507 w 3898347"/>
              <a:gd name="connsiteY35" fmla="*/ 3825563 h 4275540"/>
              <a:gd name="connsiteX36" fmla="*/ 3324491 w 3898347"/>
              <a:gd name="connsiteY36" fmla="*/ 3832006 h 4275540"/>
              <a:gd name="connsiteX37" fmla="*/ 3244235 w 3898347"/>
              <a:gd name="connsiteY37" fmla="*/ 3834376 h 4275540"/>
              <a:gd name="connsiteX38" fmla="*/ 3226507 w 3898347"/>
              <a:gd name="connsiteY38" fmla="*/ 3820131 h 4275540"/>
              <a:gd name="connsiteX39" fmla="*/ 3191688 w 3898347"/>
              <a:gd name="connsiteY39" fmla="*/ 3837359 h 4275540"/>
              <a:gd name="connsiteX40" fmla="*/ 3185553 w 3898347"/>
              <a:gd name="connsiteY40" fmla="*/ 3859030 h 4275540"/>
              <a:gd name="connsiteX41" fmla="*/ 3090188 w 3898347"/>
              <a:gd name="connsiteY41" fmla="*/ 3855036 h 4275540"/>
              <a:gd name="connsiteX42" fmla="*/ 3031422 w 3898347"/>
              <a:gd name="connsiteY42" fmla="*/ 3858298 h 4275540"/>
              <a:gd name="connsiteX43" fmla="*/ 2996288 w 3898347"/>
              <a:gd name="connsiteY43" fmla="*/ 3860020 h 4275540"/>
              <a:gd name="connsiteX44" fmla="*/ 2901661 w 3898347"/>
              <a:gd name="connsiteY44" fmla="*/ 3882243 h 4275540"/>
              <a:gd name="connsiteX45" fmla="*/ 2782141 w 3898347"/>
              <a:gd name="connsiteY45" fmla="*/ 3932983 h 4275540"/>
              <a:gd name="connsiteX46" fmla="*/ 2749597 w 3898347"/>
              <a:gd name="connsiteY46" fmla="*/ 3956746 h 4275540"/>
              <a:gd name="connsiteX47" fmla="*/ 2730493 w 3898347"/>
              <a:gd name="connsiteY47" fmla="*/ 3955236 h 4275540"/>
              <a:gd name="connsiteX48" fmla="*/ 2707507 w 3898347"/>
              <a:gd name="connsiteY48" fmla="*/ 3947771 h 4275540"/>
              <a:gd name="connsiteX49" fmla="*/ 2701937 w 3898347"/>
              <a:gd name="connsiteY49" fmla="*/ 3950565 h 4275540"/>
              <a:gd name="connsiteX50" fmla="*/ 2679435 w 3898347"/>
              <a:gd name="connsiteY50" fmla="*/ 3949768 h 4275540"/>
              <a:gd name="connsiteX51" fmla="*/ 2667352 w 3898347"/>
              <a:gd name="connsiteY51" fmla="*/ 3942821 h 4275540"/>
              <a:gd name="connsiteX52" fmla="*/ 2657096 w 3898347"/>
              <a:gd name="connsiteY52" fmla="*/ 3953571 h 4275540"/>
              <a:gd name="connsiteX53" fmla="*/ 2655161 w 3898347"/>
              <a:gd name="connsiteY53" fmla="*/ 3962216 h 4275540"/>
              <a:gd name="connsiteX54" fmla="*/ 2638604 w 3898347"/>
              <a:gd name="connsiteY54" fmla="*/ 3955936 h 4275540"/>
              <a:gd name="connsiteX55" fmla="*/ 2626185 w 3898347"/>
              <a:gd name="connsiteY55" fmla="*/ 3962937 h 4275540"/>
              <a:gd name="connsiteX56" fmla="*/ 2614077 w 3898347"/>
              <a:gd name="connsiteY56" fmla="*/ 3955576 h 4275540"/>
              <a:gd name="connsiteX57" fmla="*/ 2609403 w 3898347"/>
              <a:gd name="connsiteY57" fmla="*/ 3956215 h 4275540"/>
              <a:gd name="connsiteX58" fmla="*/ 2597896 w 3898347"/>
              <a:gd name="connsiteY58" fmla="*/ 3958939 h 4275540"/>
              <a:gd name="connsiteX59" fmla="*/ 2578251 w 3898347"/>
              <a:gd name="connsiteY59" fmla="*/ 3965812 h 4275540"/>
              <a:gd name="connsiteX60" fmla="*/ 2571961 w 3898347"/>
              <a:gd name="connsiteY60" fmla="*/ 3966278 h 4275540"/>
              <a:gd name="connsiteX61" fmla="*/ 2559399 w 3898347"/>
              <a:gd name="connsiteY61" fmla="*/ 3979193 h 4275540"/>
              <a:gd name="connsiteX62" fmla="*/ 2533560 w 3898347"/>
              <a:gd name="connsiteY62" fmla="*/ 3988160 h 4275540"/>
              <a:gd name="connsiteX63" fmla="*/ 2515299 w 3898347"/>
              <a:gd name="connsiteY63" fmla="*/ 4016867 h 4275540"/>
              <a:gd name="connsiteX64" fmla="*/ 2513423 w 3898347"/>
              <a:gd name="connsiteY64" fmla="*/ 4018759 h 4275540"/>
              <a:gd name="connsiteX65" fmla="*/ 2482991 w 3898347"/>
              <a:gd name="connsiteY65" fmla="*/ 4012935 h 4275540"/>
              <a:gd name="connsiteX66" fmla="*/ 2446940 w 3898347"/>
              <a:gd name="connsiteY66" fmla="*/ 4021172 h 4275540"/>
              <a:gd name="connsiteX67" fmla="*/ 2404883 w 3898347"/>
              <a:gd name="connsiteY67" fmla="*/ 4024808 h 4275540"/>
              <a:gd name="connsiteX68" fmla="*/ 2373894 w 3898347"/>
              <a:gd name="connsiteY68" fmla="*/ 4023827 h 4275540"/>
              <a:gd name="connsiteX69" fmla="*/ 2297080 w 3898347"/>
              <a:gd name="connsiteY69" fmla="*/ 4040841 h 4275540"/>
              <a:gd name="connsiteX70" fmla="*/ 2170615 w 3898347"/>
              <a:gd name="connsiteY70" fmla="*/ 4077196 h 4275540"/>
              <a:gd name="connsiteX71" fmla="*/ 2143580 w 3898347"/>
              <a:gd name="connsiteY71" fmla="*/ 4083102 h 4275540"/>
              <a:gd name="connsiteX72" fmla="*/ 2119893 w 3898347"/>
              <a:gd name="connsiteY72" fmla="*/ 4080874 h 4275540"/>
              <a:gd name="connsiteX73" fmla="*/ 2114008 w 3898347"/>
              <a:gd name="connsiteY73" fmla="*/ 4073996 h 4275540"/>
              <a:gd name="connsiteX74" fmla="*/ 2099067 w 3898347"/>
              <a:gd name="connsiteY74" fmla="*/ 4076068 h 4275540"/>
              <a:gd name="connsiteX75" fmla="*/ 2095000 w 3898347"/>
              <a:gd name="connsiteY75" fmla="*/ 4075096 h 4275540"/>
              <a:gd name="connsiteX76" fmla="*/ 2071767 w 3898347"/>
              <a:gd name="connsiteY76" fmla="*/ 4071044 h 4275540"/>
              <a:gd name="connsiteX77" fmla="*/ 2024486 w 3898347"/>
              <a:gd name="connsiteY77" fmla="*/ 4100276 h 4275540"/>
              <a:gd name="connsiteX78" fmla="*/ 1964411 w 3898347"/>
              <a:gd name="connsiteY78" fmla="*/ 4105069 h 4275540"/>
              <a:gd name="connsiteX79" fmla="*/ 1739945 w 3898347"/>
              <a:gd name="connsiteY79" fmla="*/ 4171795 h 4275540"/>
              <a:gd name="connsiteX80" fmla="*/ 1610556 w 3898347"/>
              <a:gd name="connsiteY80" fmla="*/ 4167701 h 4275540"/>
              <a:gd name="connsiteX81" fmla="*/ 1553623 w 3898347"/>
              <a:gd name="connsiteY81" fmla="*/ 4236045 h 4275540"/>
              <a:gd name="connsiteX82" fmla="*/ 1548640 w 3898347"/>
              <a:gd name="connsiteY82" fmla="*/ 4238297 h 4275540"/>
              <a:gd name="connsiteX83" fmla="*/ 1530136 w 3898347"/>
              <a:gd name="connsiteY83" fmla="*/ 4227121 h 4275540"/>
              <a:gd name="connsiteX84" fmla="*/ 1508787 w 3898347"/>
              <a:gd name="connsiteY84" fmla="*/ 4234213 h 4275540"/>
              <a:gd name="connsiteX85" fmla="*/ 1488914 w 3898347"/>
              <a:gd name="connsiteY85" fmla="*/ 4241772 h 4275540"/>
              <a:gd name="connsiteX86" fmla="*/ 1488999 w 3898347"/>
              <a:gd name="connsiteY86" fmla="*/ 4251186 h 4275540"/>
              <a:gd name="connsiteX87" fmla="*/ 1475364 w 3898347"/>
              <a:gd name="connsiteY87" fmla="*/ 4248364 h 4275540"/>
              <a:gd name="connsiteX88" fmla="*/ 1457275 w 3898347"/>
              <a:gd name="connsiteY88" fmla="*/ 4252863 h 4275540"/>
              <a:gd name="connsiteX89" fmla="*/ 1448085 w 3898347"/>
              <a:gd name="connsiteY89" fmla="*/ 4248391 h 4275540"/>
              <a:gd name="connsiteX90" fmla="*/ 1315306 w 3898347"/>
              <a:gd name="connsiteY90" fmla="*/ 4237004 h 4275540"/>
              <a:gd name="connsiteX91" fmla="*/ 1272434 w 3898347"/>
              <a:gd name="connsiteY91" fmla="*/ 4244958 h 4275540"/>
              <a:gd name="connsiteX92" fmla="*/ 1231567 w 3898347"/>
              <a:gd name="connsiteY92" fmla="*/ 4219356 h 4275540"/>
              <a:gd name="connsiteX93" fmla="*/ 1216643 w 3898347"/>
              <a:gd name="connsiteY93" fmla="*/ 4229828 h 4275540"/>
              <a:gd name="connsiteX94" fmla="*/ 1214101 w 3898347"/>
              <a:gd name="connsiteY94" fmla="*/ 4231991 h 4275540"/>
              <a:gd name="connsiteX95" fmla="*/ 1203193 w 3898347"/>
              <a:gd name="connsiteY95" fmla="*/ 4232867 h 4275540"/>
              <a:gd name="connsiteX96" fmla="*/ 1201049 w 3898347"/>
              <a:gd name="connsiteY96" fmla="*/ 4242842 h 4275540"/>
              <a:gd name="connsiteX97" fmla="*/ 1185298 w 3898347"/>
              <a:gd name="connsiteY97" fmla="*/ 4251133 h 4275540"/>
              <a:gd name="connsiteX98" fmla="*/ 1164955 w 3898347"/>
              <a:gd name="connsiteY98" fmla="*/ 4250027 h 4275540"/>
              <a:gd name="connsiteX99" fmla="*/ 1067357 w 3898347"/>
              <a:gd name="connsiteY99" fmla="*/ 4233908 h 4275540"/>
              <a:gd name="connsiteX100" fmla="*/ 1009492 w 3898347"/>
              <a:gd name="connsiteY100" fmla="*/ 4230455 h 4275540"/>
              <a:gd name="connsiteX101" fmla="*/ 988345 w 3898347"/>
              <a:gd name="connsiteY101" fmla="*/ 4238880 h 4275540"/>
              <a:gd name="connsiteX102" fmla="*/ 958251 w 3898347"/>
              <a:gd name="connsiteY102" fmla="*/ 4244100 h 4275540"/>
              <a:gd name="connsiteX103" fmla="*/ 905785 w 3898347"/>
              <a:gd name="connsiteY103" fmla="*/ 4260845 h 4275540"/>
              <a:gd name="connsiteX104" fmla="*/ 834176 w 3898347"/>
              <a:gd name="connsiteY104" fmla="*/ 4270241 h 4275540"/>
              <a:gd name="connsiteX105" fmla="*/ 778474 w 3898347"/>
              <a:gd name="connsiteY105" fmla="*/ 4235526 h 4275540"/>
              <a:gd name="connsiteX106" fmla="*/ 774418 w 3898347"/>
              <a:gd name="connsiteY106" fmla="*/ 4242583 h 4275540"/>
              <a:gd name="connsiteX107" fmla="*/ 737705 w 3898347"/>
              <a:gd name="connsiteY107" fmla="*/ 4238891 h 4275540"/>
              <a:gd name="connsiteX108" fmla="*/ 627717 w 3898347"/>
              <a:gd name="connsiteY108" fmla="*/ 4207629 h 4275540"/>
              <a:gd name="connsiteX109" fmla="*/ 533391 w 3898347"/>
              <a:gd name="connsiteY109" fmla="*/ 4170035 h 4275540"/>
              <a:gd name="connsiteX110" fmla="*/ 508621 w 3898347"/>
              <a:gd name="connsiteY110" fmla="*/ 4176044 h 4275540"/>
              <a:gd name="connsiteX111" fmla="*/ 467082 w 3898347"/>
              <a:gd name="connsiteY111" fmla="*/ 4185616 h 4275540"/>
              <a:gd name="connsiteX112" fmla="*/ 437646 w 3898347"/>
              <a:gd name="connsiteY112" fmla="*/ 4212658 h 4275540"/>
              <a:gd name="connsiteX113" fmla="*/ 402271 w 3898347"/>
              <a:gd name="connsiteY113" fmla="*/ 4212774 h 4275540"/>
              <a:gd name="connsiteX114" fmla="*/ 391968 w 3898347"/>
              <a:gd name="connsiteY114" fmla="*/ 4187073 h 4275540"/>
              <a:gd name="connsiteX115" fmla="*/ 354806 w 3898347"/>
              <a:gd name="connsiteY115" fmla="*/ 4195545 h 4275540"/>
              <a:gd name="connsiteX116" fmla="*/ 298662 w 3898347"/>
              <a:gd name="connsiteY116" fmla="*/ 4211227 h 4275540"/>
              <a:gd name="connsiteX117" fmla="*/ 265740 w 3898347"/>
              <a:gd name="connsiteY117" fmla="*/ 4213623 h 4275540"/>
              <a:gd name="connsiteX118" fmla="*/ 176403 w 3898347"/>
              <a:gd name="connsiteY118" fmla="*/ 4227393 h 4275540"/>
              <a:gd name="connsiteX119" fmla="*/ 82528 w 3898347"/>
              <a:gd name="connsiteY119" fmla="*/ 4275540 h 4275540"/>
              <a:gd name="connsiteX120" fmla="*/ 19464 w 3898347"/>
              <a:gd name="connsiteY120" fmla="*/ 4256103 h 4275540"/>
              <a:gd name="connsiteX121" fmla="*/ 0 w 3898347"/>
              <a:gd name="connsiteY121" fmla="*/ 4221939 h 4275540"/>
              <a:gd name="connsiteX122" fmla="*/ 0 w 3898347"/>
              <a:gd name="connsiteY122" fmla="*/ 15850 h 4275540"/>
              <a:gd name="connsiteX123" fmla="*/ 3898347 w 3898347"/>
              <a:gd name="connsiteY123" fmla="*/ 0 h 4275540"/>
              <a:gd name="connsiteX0" fmla="*/ 3898347 w 3898347"/>
              <a:gd name="connsiteY0" fmla="*/ 0 h 4270358"/>
              <a:gd name="connsiteX1" fmla="*/ 3898347 w 3898347"/>
              <a:gd name="connsiteY1" fmla="*/ 3834445 h 4270358"/>
              <a:gd name="connsiteX2" fmla="*/ 3892314 w 3898347"/>
              <a:gd name="connsiteY2" fmla="*/ 3832951 h 4270358"/>
              <a:gd name="connsiteX3" fmla="*/ 3851953 w 3898347"/>
              <a:gd name="connsiteY3" fmla="*/ 3802983 h 4270358"/>
              <a:gd name="connsiteX4" fmla="*/ 3836418 w 3898347"/>
              <a:gd name="connsiteY4" fmla="*/ 3811513 h 4270358"/>
              <a:gd name="connsiteX5" fmla="*/ 3833758 w 3898347"/>
              <a:gd name="connsiteY5" fmla="*/ 3813341 h 4270358"/>
              <a:gd name="connsiteX6" fmla="*/ 3822673 w 3898347"/>
              <a:gd name="connsiteY6" fmla="*/ 3812913 h 4270358"/>
              <a:gd name="connsiteX7" fmla="*/ 3820104 w 3898347"/>
              <a:gd name="connsiteY7" fmla="*/ 3822466 h 4270358"/>
              <a:gd name="connsiteX8" fmla="*/ 3803816 w 3898347"/>
              <a:gd name="connsiteY8" fmla="*/ 3828757 h 4270358"/>
              <a:gd name="connsiteX9" fmla="*/ 3729936 w 3898347"/>
              <a:gd name="connsiteY9" fmla="*/ 3815386 h 4270358"/>
              <a:gd name="connsiteX10" fmla="*/ 3726018 w 3898347"/>
              <a:gd name="connsiteY10" fmla="*/ 3815100 h 4270358"/>
              <a:gd name="connsiteX11" fmla="*/ 3725413 w 3898347"/>
              <a:gd name="connsiteY11" fmla="*/ 3814615 h 4270358"/>
              <a:gd name="connsiteX12" fmla="*/ 3713801 w 3898347"/>
              <a:gd name="connsiteY12" fmla="*/ 3811018 h 4270358"/>
              <a:gd name="connsiteX13" fmla="*/ 3709087 w 3898347"/>
              <a:gd name="connsiteY13" fmla="*/ 3813195 h 4270358"/>
              <a:gd name="connsiteX14" fmla="*/ 3698038 w 3898347"/>
              <a:gd name="connsiteY14" fmla="*/ 3806182 h 4270358"/>
              <a:gd name="connsiteX15" fmla="*/ 3662227 w 3898347"/>
              <a:gd name="connsiteY15" fmla="*/ 3807761 h 4270358"/>
              <a:gd name="connsiteX16" fmla="*/ 3659872 w 3898347"/>
              <a:gd name="connsiteY16" fmla="*/ 3805524 h 4270358"/>
              <a:gd name="connsiteX17" fmla="*/ 3643454 w 3898347"/>
              <a:gd name="connsiteY17" fmla="*/ 3794831 h 4270358"/>
              <a:gd name="connsiteX18" fmla="*/ 3624789 w 3898347"/>
              <a:gd name="connsiteY18" fmla="*/ 3803185 h 4270358"/>
              <a:gd name="connsiteX19" fmla="*/ 3602327 w 3898347"/>
              <a:gd name="connsiteY19" fmla="*/ 3794616 h 4270358"/>
              <a:gd name="connsiteX20" fmla="*/ 3596645 w 3898347"/>
              <a:gd name="connsiteY20" fmla="*/ 3797108 h 4270358"/>
              <a:gd name="connsiteX21" fmla="*/ 3574144 w 3898347"/>
              <a:gd name="connsiteY21" fmla="*/ 3795108 h 4270358"/>
              <a:gd name="connsiteX22" fmla="*/ 3562310 w 3898347"/>
              <a:gd name="connsiteY22" fmla="*/ 3787534 h 4270358"/>
              <a:gd name="connsiteX23" fmla="*/ 3551635 w 3898347"/>
              <a:gd name="connsiteY23" fmla="*/ 3797705 h 4270358"/>
              <a:gd name="connsiteX24" fmla="*/ 3542668 w 3898347"/>
              <a:gd name="connsiteY24" fmla="*/ 3803283 h 4270358"/>
              <a:gd name="connsiteX25" fmla="*/ 3533033 w 3898347"/>
              <a:gd name="connsiteY25" fmla="*/ 3799071 h 4270358"/>
              <a:gd name="connsiteX26" fmla="*/ 3521726 w 3898347"/>
              <a:gd name="connsiteY26" fmla="*/ 3804691 h 4270358"/>
              <a:gd name="connsiteX27" fmla="*/ 3520080 w 3898347"/>
              <a:gd name="connsiteY27" fmla="*/ 3805210 h 4270358"/>
              <a:gd name="connsiteX28" fmla="*/ 3508491 w 3898347"/>
              <a:gd name="connsiteY28" fmla="*/ 3797398 h 4270358"/>
              <a:gd name="connsiteX29" fmla="*/ 3503787 w 3898347"/>
              <a:gd name="connsiteY29" fmla="*/ 3797787 h 4270358"/>
              <a:gd name="connsiteX30" fmla="*/ 3492165 w 3898347"/>
              <a:gd name="connsiteY30" fmla="*/ 3799887 h 4270358"/>
              <a:gd name="connsiteX31" fmla="*/ 3472233 w 3898347"/>
              <a:gd name="connsiteY31" fmla="*/ 3805682 h 4270358"/>
              <a:gd name="connsiteX32" fmla="*/ 3465921 w 3898347"/>
              <a:gd name="connsiteY32" fmla="*/ 3805814 h 4270358"/>
              <a:gd name="connsiteX33" fmla="*/ 3455541 w 3898347"/>
              <a:gd name="connsiteY33" fmla="*/ 3815505 h 4270358"/>
              <a:gd name="connsiteX34" fmla="*/ 3429027 w 3898347"/>
              <a:gd name="connsiteY34" fmla="*/ 3816906 h 4270358"/>
              <a:gd name="connsiteX35" fmla="*/ 3369507 w 3898347"/>
              <a:gd name="connsiteY35" fmla="*/ 3825563 h 4270358"/>
              <a:gd name="connsiteX36" fmla="*/ 3324491 w 3898347"/>
              <a:gd name="connsiteY36" fmla="*/ 3832006 h 4270358"/>
              <a:gd name="connsiteX37" fmla="*/ 3244235 w 3898347"/>
              <a:gd name="connsiteY37" fmla="*/ 3834376 h 4270358"/>
              <a:gd name="connsiteX38" fmla="*/ 3226507 w 3898347"/>
              <a:gd name="connsiteY38" fmla="*/ 3820131 h 4270358"/>
              <a:gd name="connsiteX39" fmla="*/ 3191688 w 3898347"/>
              <a:gd name="connsiteY39" fmla="*/ 3837359 h 4270358"/>
              <a:gd name="connsiteX40" fmla="*/ 3185553 w 3898347"/>
              <a:gd name="connsiteY40" fmla="*/ 3859030 h 4270358"/>
              <a:gd name="connsiteX41" fmla="*/ 3090188 w 3898347"/>
              <a:gd name="connsiteY41" fmla="*/ 3855036 h 4270358"/>
              <a:gd name="connsiteX42" fmla="*/ 3031422 w 3898347"/>
              <a:gd name="connsiteY42" fmla="*/ 3858298 h 4270358"/>
              <a:gd name="connsiteX43" fmla="*/ 2996288 w 3898347"/>
              <a:gd name="connsiteY43" fmla="*/ 3860020 h 4270358"/>
              <a:gd name="connsiteX44" fmla="*/ 2901661 w 3898347"/>
              <a:gd name="connsiteY44" fmla="*/ 3882243 h 4270358"/>
              <a:gd name="connsiteX45" fmla="*/ 2782141 w 3898347"/>
              <a:gd name="connsiteY45" fmla="*/ 3932983 h 4270358"/>
              <a:gd name="connsiteX46" fmla="*/ 2749597 w 3898347"/>
              <a:gd name="connsiteY46" fmla="*/ 3956746 h 4270358"/>
              <a:gd name="connsiteX47" fmla="*/ 2730493 w 3898347"/>
              <a:gd name="connsiteY47" fmla="*/ 3955236 h 4270358"/>
              <a:gd name="connsiteX48" fmla="*/ 2707507 w 3898347"/>
              <a:gd name="connsiteY48" fmla="*/ 3947771 h 4270358"/>
              <a:gd name="connsiteX49" fmla="*/ 2701937 w 3898347"/>
              <a:gd name="connsiteY49" fmla="*/ 3950565 h 4270358"/>
              <a:gd name="connsiteX50" fmla="*/ 2679435 w 3898347"/>
              <a:gd name="connsiteY50" fmla="*/ 3949768 h 4270358"/>
              <a:gd name="connsiteX51" fmla="*/ 2667352 w 3898347"/>
              <a:gd name="connsiteY51" fmla="*/ 3942821 h 4270358"/>
              <a:gd name="connsiteX52" fmla="*/ 2657096 w 3898347"/>
              <a:gd name="connsiteY52" fmla="*/ 3953571 h 4270358"/>
              <a:gd name="connsiteX53" fmla="*/ 2655161 w 3898347"/>
              <a:gd name="connsiteY53" fmla="*/ 3962216 h 4270358"/>
              <a:gd name="connsiteX54" fmla="*/ 2638604 w 3898347"/>
              <a:gd name="connsiteY54" fmla="*/ 3955936 h 4270358"/>
              <a:gd name="connsiteX55" fmla="*/ 2626185 w 3898347"/>
              <a:gd name="connsiteY55" fmla="*/ 3962937 h 4270358"/>
              <a:gd name="connsiteX56" fmla="*/ 2614077 w 3898347"/>
              <a:gd name="connsiteY56" fmla="*/ 3955576 h 4270358"/>
              <a:gd name="connsiteX57" fmla="*/ 2609403 w 3898347"/>
              <a:gd name="connsiteY57" fmla="*/ 3956215 h 4270358"/>
              <a:gd name="connsiteX58" fmla="*/ 2597896 w 3898347"/>
              <a:gd name="connsiteY58" fmla="*/ 3958939 h 4270358"/>
              <a:gd name="connsiteX59" fmla="*/ 2578251 w 3898347"/>
              <a:gd name="connsiteY59" fmla="*/ 3965812 h 4270358"/>
              <a:gd name="connsiteX60" fmla="*/ 2571961 w 3898347"/>
              <a:gd name="connsiteY60" fmla="*/ 3966278 h 4270358"/>
              <a:gd name="connsiteX61" fmla="*/ 2559399 w 3898347"/>
              <a:gd name="connsiteY61" fmla="*/ 3979193 h 4270358"/>
              <a:gd name="connsiteX62" fmla="*/ 2533560 w 3898347"/>
              <a:gd name="connsiteY62" fmla="*/ 3988160 h 4270358"/>
              <a:gd name="connsiteX63" fmla="*/ 2515299 w 3898347"/>
              <a:gd name="connsiteY63" fmla="*/ 4016867 h 4270358"/>
              <a:gd name="connsiteX64" fmla="*/ 2513423 w 3898347"/>
              <a:gd name="connsiteY64" fmla="*/ 4018759 h 4270358"/>
              <a:gd name="connsiteX65" fmla="*/ 2482991 w 3898347"/>
              <a:gd name="connsiteY65" fmla="*/ 4012935 h 4270358"/>
              <a:gd name="connsiteX66" fmla="*/ 2446940 w 3898347"/>
              <a:gd name="connsiteY66" fmla="*/ 4021172 h 4270358"/>
              <a:gd name="connsiteX67" fmla="*/ 2404883 w 3898347"/>
              <a:gd name="connsiteY67" fmla="*/ 4024808 h 4270358"/>
              <a:gd name="connsiteX68" fmla="*/ 2373894 w 3898347"/>
              <a:gd name="connsiteY68" fmla="*/ 4023827 h 4270358"/>
              <a:gd name="connsiteX69" fmla="*/ 2297080 w 3898347"/>
              <a:gd name="connsiteY69" fmla="*/ 4040841 h 4270358"/>
              <a:gd name="connsiteX70" fmla="*/ 2170615 w 3898347"/>
              <a:gd name="connsiteY70" fmla="*/ 4077196 h 4270358"/>
              <a:gd name="connsiteX71" fmla="*/ 2143580 w 3898347"/>
              <a:gd name="connsiteY71" fmla="*/ 4083102 h 4270358"/>
              <a:gd name="connsiteX72" fmla="*/ 2119893 w 3898347"/>
              <a:gd name="connsiteY72" fmla="*/ 4080874 h 4270358"/>
              <a:gd name="connsiteX73" fmla="*/ 2114008 w 3898347"/>
              <a:gd name="connsiteY73" fmla="*/ 4073996 h 4270358"/>
              <a:gd name="connsiteX74" fmla="*/ 2099067 w 3898347"/>
              <a:gd name="connsiteY74" fmla="*/ 4076068 h 4270358"/>
              <a:gd name="connsiteX75" fmla="*/ 2095000 w 3898347"/>
              <a:gd name="connsiteY75" fmla="*/ 4075096 h 4270358"/>
              <a:gd name="connsiteX76" fmla="*/ 2071767 w 3898347"/>
              <a:gd name="connsiteY76" fmla="*/ 4071044 h 4270358"/>
              <a:gd name="connsiteX77" fmla="*/ 2024486 w 3898347"/>
              <a:gd name="connsiteY77" fmla="*/ 4100276 h 4270358"/>
              <a:gd name="connsiteX78" fmla="*/ 1964411 w 3898347"/>
              <a:gd name="connsiteY78" fmla="*/ 4105069 h 4270358"/>
              <a:gd name="connsiteX79" fmla="*/ 1739945 w 3898347"/>
              <a:gd name="connsiteY79" fmla="*/ 4171795 h 4270358"/>
              <a:gd name="connsiteX80" fmla="*/ 1610556 w 3898347"/>
              <a:gd name="connsiteY80" fmla="*/ 4167701 h 4270358"/>
              <a:gd name="connsiteX81" fmla="*/ 1553623 w 3898347"/>
              <a:gd name="connsiteY81" fmla="*/ 4236045 h 4270358"/>
              <a:gd name="connsiteX82" fmla="*/ 1548640 w 3898347"/>
              <a:gd name="connsiteY82" fmla="*/ 4238297 h 4270358"/>
              <a:gd name="connsiteX83" fmla="*/ 1530136 w 3898347"/>
              <a:gd name="connsiteY83" fmla="*/ 4227121 h 4270358"/>
              <a:gd name="connsiteX84" fmla="*/ 1508787 w 3898347"/>
              <a:gd name="connsiteY84" fmla="*/ 4234213 h 4270358"/>
              <a:gd name="connsiteX85" fmla="*/ 1488914 w 3898347"/>
              <a:gd name="connsiteY85" fmla="*/ 4241772 h 4270358"/>
              <a:gd name="connsiteX86" fmla="*/ 1488999 w 3898347"/>
              <a:gd name="connsiteY86" fmla="*/ 4251186 h 4270358"/>
              <a:gd name="connsiteX87" fmla="*/ 1475364 w 3898347"/>
              <a:gd name="connsiteY87" fmla="*/ 4248364 h 4270358"/>
              <a:gd name="connsiteX88" fmla="*/ 1457275 w 3898347"/>
              <a:gd name="connsiteY88" fmla="*/ 4252863 h 4270358"/>
              <a:gd name="connsiteX89" fmla="*/ 1448085 w 3898347"/>
              <a:gd name="connsiteY89" fmla="*/ 4248391 h 4270358"/>
              <a:gd name="connsiteX90" fmla="*/ 1315306 w 3898347"/>
              <a:gd name="connsiteY90" fmla="*/ 4237004 h 4270358"/>
              <a:gd name="connsiteX91" fmla="*/ 1272434 w 3898347"/>
              <a:gd name="connsiteY91" fmla="*/ 4244958 h 4270358"/>
              <a:gd name="connsiteX92" fmla="*/ 1231567 w 3898347"/>
              <a:gd name="connsiteY92" fmla="*/ 4219356 h 4270358"/>
              <a:gd name="connsiteX93" fmla="*/ 1216643 w 3898347"/>
              <a:gd name="connsiteY93" fmla="*/ 4229828 h 4270358"/>
              <a:gd name="connsiteX94" fmla="*/ 1214101 w 3898347"/>
              <a:gd name="connsiteY94" fmla="*/ 4231991 h 4270358"/>
              <a:gd name="connsiteX95" fmla="*/ 1203193 w 3898347"/>
              <a:gd name="connsiteY95" fmla="*/ 4232867 h 4270358"/>
              <a:gd name="connsiteX96" fmla="*/ 1201049 w 3898347"/>
              <a:gd name="connsiteY96" fmla="*/ 4242842 h 4270358"/>
              <a:gd name="connsiteX97" fmla="*/ 1185298 w 3898347"/>
              <a:gd name="connsiteY97" fmla="*/ 4251133 h 4270358"/>
              <a:gd name="connsiteX98" fmla="*/ 1164955 w 3898347"/>
              <a:gd name="connsiteY98" fmla="*/ 4250027 h 4270358"/>
              <a:gd name="connsiteX99" fmla="*/ 1067357 w 3898347"/>
              <a:gd name="connsiteY99" fmla="*/ 4233908 h 4270358"/>
              <a:gd name="connsiteX100" fmla="*/ 1009492 w 3898347"/>
              <a:gd name="connsiteY100" fmla="*/ 4230455 h 4270358"/>
              <a:gd name="connsiteX101" fmla="*/ 988345 w 3898347"/>
              <a:gd name="connsiteY101" fmla="*/ 4238880 h 4270358"/>
              <a:gd name="connsiteX102" fmla="*/ 958251 w 3898347"/>
              <a:gd name="connsiteY102" fmla="*/ 4244100 h 4270358"/>
              <a:gd name="connsiteX103" fmla="*/ 905785 w 3898347"/>
              <a:gd name="connsiteY103" fmla="*/ 4260845 h 4270358"/>
              <a:gd name="connsiteX104" fmla="*/ 834176 w 3898347"/>
              <a:gd name="connsiteY104" fmla="*/ 4270241 h 4270358"/>
              <a:gd name="connsiteX105" fmla="*/ 778474 w 3898347"/>
              <a:gd name="connsiteY105" fmla="*/ 4235526 h 4270358"/>
              <a:gd name="connsiteX106" fmla="*/ 774418 w 3898347"/>
              <a:gd name="connsiteY106" fmla="*/ 4242583 h 4270358"/>
              <a:gd name="connsiteX107" fmla="*/ 737705 w 3898347"/>
              <a:gd name="connsiteY107" fmla="*/ 4238891 h 4270358"/>
              <a:gd name="connsiteX108" fmla="*/ 627717 w 3898347"/>
              <a:gd name="connsiteY108" fmla="*/ 4207629 h 4270358"/>
              <a:gd name="connsiteX109" fmla="*/ 533391 w 3898347"/>
              <a:gd name="connsiteY109" fmla="*/ 4170035 h 4270358"/>
              <a:gd name="connsiteX110" fmla="*/ 508621 w 3898347"/>
              <a:gd name="connsiteY110" fmla="*/ 4176044 h 4270358"/>
              <a:gd name="connsiteX111" fmla="*/ 467082 w 3898347"/>
              <a:gd name="connsiteY111" fmla="*/ 4185616 h 4270358"/>
              <a:gd name="connsiteX112" fmla="*/ 437646 w 3898347"/>
              <a:gd name="connsiteY112" fmla="*/ 4212658 h 4270358"/>
              <a:gd name="connsiteX113" fmla="*/ 402271 w 3898347"/>
              <a:gd name="connsiteY113" fmla="*/ 4212774 h 4270358"/>
              <a:gd name="connsiteX114" fmla="*/ 391968 w 3898347"/>
              <a:gd name="connsiteY114" fmla="*/ 4187073 h 4270358"/>
              <a:gd name="connsiteX115" fmla="*/ 354806 w 3898347"/>
              <a:gd name="connsiteY115" fmla="*/ 4195545 h 4270358"/>
              <a:gd name="connsiteX116" fmla="*/ 298662 w 3898347"/>
              <a:gd name="connsiteY116" fmla="*/ 4211227 h 4270358"/>
              <a:gd name="connsiteX117" fmla="*/ 265740 w 3898347"/>
              <a:gd name="connsiteY117" fmla="*/ 4213623 h 4270358"/>
              <a:gd name="connsiteX118" fmla="*/ 176403 w 3898347"/>
              <a:gd name="connsiteY118" fmla="*/ 4227393 h 4270358"/>
              <a:gd name="connsiteX119" fmla="*/ 82528 w 3898347"/>
              <a:gd name="connsiteY119" fmla="*/ 4243774 h 4270358"/>
              <a:gd name="connsiteX120" fmla="*/ 19464 w 3898347"/>
              <a:gd name="connsiteY120" fmla="*/ 4256103 h 4270358"/>
              <a:gd name="connsiteX121" fmla="*/ 0 w 3898347"/>
              <a:gd name="connsiteY121" fmla="*/ 4221939 h 4270358"/>
              <a:gd name="connsiteX122" fmla="*/ 0 w 3898347"/>
              <a:gd name="connsiteY122" fmla="*/ 15850 h 4270358"/>
              <a:gd name="connsiteX123" fmla="*/ 3898347 w 3898347"/>
              <a:gd name="connsiteY123" fmla="*/ 0 h 4270358"/>
              <a:gd name="connsiteX0" fmla="*/ 3898347 w 3898347"/>
              <a:gd name="connsiteY0" fmla="*/ 0 h 4270358"/>
              <a:gd name="connsiteX1" fmla="*/ 3898347 w 3898347"/>
              <a:gd name="connsiteY1" fmla="*/ 3834445 h 4270358"/>
              <a:gd name="connsiteX2" fmla="*/ 3892314 w 3898347"/>
              <a:gd name="connsiteY2" fmla="*/ 3832951 h 4270358"/>
              <a:gd name="connsiteX3" fmla="*/ 3851953 w 3898347"/>
              <a:gd name="connsiteY3" fmla="*/ 3802983 h 4270358"/>
              <a:gd name="connsiteX4" fmla="*/ 3836418 w 3898347"/>
              <a:gd name="connsiteY4" fmla="*/ 3811513 h 4270358"/>
              <a:gd name="connsiteX5" fmla="*/ 3833758 w 3898347"/>
              <a:gd name="connsiteY5" fmla="*/ 3813341 h 4270358"/>
              <a:gd name="connsiteX6" fmla="*/ 3822673 w 3898347"/>
              <a:gd name="connsiteY6" fmla="*/ 3812913 h 4270358"/>
              <a:gd name="connsiteX7" fmla="*/ 3820104 w 3898347"/>
              <a:gd name="connsiteY7" fmla="*/ 3822466 h 4270358"/>
              <a:gd name="connsiteX8" fmla="*/ 3803816 w 3898347"/>
              <a:gd name="connsiteY8" fmla="*/ 3828757 h 4270358"/>
              <a:gd name="connsiteX9" fmla="*/ 3729936 w 3898347"/>
              <a:gd name="connsiteY9" fmla="*/ 3815386 h 4270358"/>
              <a:gd name="connsiteX10" fmla="*/ 3726018 w 3898347"/>
              <a:gd name="connsiteY10" fmla="*/ 3815100 h 4270358"/>
              <a:gd name="connsiteX11" fmla="*/ 3725413 w 3898347"/>
              <a:gd name="connsiteY11" fmla="*/ 3814615 h 4270358"/>
              <a:gd name="connsiteX12" fmla="*/ 3713801 w 3898347"/>
              <a:gd name="connsiteY12" fmla="*/ 3811018 h 4270358"/>
              <a:gd name="connsiteX13" fmla="*/ 3709087 w 3898347"/>
              <a:gd name="connsiteY13" fmla="*/ 3813195 h 4270358"/>
              <a:gd name="connsiteX14" fmla="*/ 3698038 w 3898347"/>
              <a:gd name="connsiteY14" fmla="*/ 3806182 h 4270358"/>
              <a:gd name="connsiteX15" fmla="*/ 3662227 w 3898347"/>
              <a:gd name="connsiteY15" fmla="*/ 3807761 h 4270358"/>
              <a:gd name="connsiteX16" fmla="*/ 3659872 w 3898347"/>
              <a:gd name="connsiteY16" fmla="*/ 3805524 h 4270358"/>
              <a:gd name="connsiteX17" fmla="*/ 3643454 w 3898347"/>
              <a:gd name="connsiteY17" fmla="*/ 3794831 h 4270358"/>
              <a:gd name="connsiteX18" fmla="*/ 3624789 w 3898347"/>
              <a:gd name="connsiteY18" fmla="*/ 3803185 h 4270358"/>
              <a:gd name="connsiteX19" fmla="*/ 3602327 w 3898347"/>
              <a:gd name="connsiteY19" fmla="*/ 3794616 h 4270358"/>
              <a:gd name="connsiteX20" fmla="*/ 3596645 w 3898347"/>
              <a:gd name="connsiteY20" fmla="*/ 3797108 h 4270358"/>
              <a:gd name="connsiteX21" fmla="*/ 3574144 w 3898347"/>
              <a:gd name="connsiteY21" fmla="*/ 3795108 h 4270358"/>
              <a:gd name="connsiteX22" fmla="*/ 3562310 w 3898347"/>
              <a:gd name="connsiteY22" fmla="*/ 3787534 h 4270358"/>
              <a:gd name="connsiteX23" fmla="*/ 3551635 w 3898347"/>
              <a:gd name="connsiteY23" fmla="*/ 3797705 h 4270358"/>
              <a:gd name="connsiteX24" fmla="*/ 3542668 w 3898347"/>
              <a:gd name="connsiteY24" fmla="*/ 3803283 h 4270358"/>
              <a:gd name="connsiteX25" fmla="*/ 3533033 w 3898347"/>
              <a:gd name="connsiteY25" fmla="*/ 3799071 h 4270358"/>
              <a:gd name="connsiteX26" fmla="*/ 3521726 w 3898347"/>
              <a:gd name="connsiteY26" fmla="*/ 3804691 h 4270358"/>
              <a:gd name="connsiteX27" fmla="*/ 3520080 w 3898347"/>
              <a:gd name="connsiteY27" fmla="*/ 3805210 h 4270358"/>
              <a:gd name="connsiteX28" fmla="*/ 3508491 w 3898347"/>
              <a:gd name="connsiteY28" fmla="*/ 3797398 h 4270358"/>
              <a:gd name="connsiteX29" fmla="*/ 3503787 w 3898347"/>
              <a:gd name="connsiteY29" fmla="*/ 3797787 h 4270358"/>
              <a:gd name="connsiteX30" fmla="*/ 3492165 w 3898347"/>
              <a:gd name="connsiteY30" fmla="*/ 3799887 h 4270358"/>
              <a:gd name="connsiteX31" fmla="*/ 3472233 w 3898347"/>
              <a:gd name="connsiteY31" fmla="*/ 3805682 h 4270358"/>
              <a:gd name="connsiteX32" fmla="*/ 3465921 w 3898347"/>
              <a:gd name="connsiteY32" fmla="*/ 3805814 h 4270358"/>
              <a:gd name="connsiteX33" fmla="*/ 3455541 w 3898347"/>
              <a:gd name="connsiteY33" fmla="*/ 3815505 h 4270358"/>
              <a:gd name="connsiteX34" fmla="*/ 3429027 w 3898347"/>
              <a:gd name="connsiteY34" fmla="*/ 3816906 h 4270358"/>
              <a:gd name="connsiteX35" fmla="*/ 3369507 w 3898347"/>
              <a:gd name="connsiteY35" fmla="*/ 3825563 h 4270358"/>
              <a:gd name="connsiteX36" fmla="*/ 3324491 w 3898347"/>
              <a:gd name="connsiteY36" fmla="*/ 3832006 h 4270358"/>
              <a:gd name="connsiteX37" fmla="*/ 3244235 w 3898347"/>
              <a:gd name="connsiteY37" fmla="*/ 3834376 h 4270358"/>
              <a:gd name="connsiteX38" fmla="*/ 3226507 w 3898347"/>
              <a:gd name="connsiteY38" fmla="*/ 3820131 h 4270358"/>
              <a:gd name="connsiteX39" fmla="*/ 3191688 w 3898347"/>
              <a:gd name="connsiteY39" fmla="*/ 3837359 h 4270358"/>
              <a:gd name="connsiteX40" fmla="*/ 3153779 w 3898347"/>
              <a:gd name="connsiteY40" fmla="*/ 3848439 h 4270358"/>
              <a:gd name="connsiteX41" fmla="*/ 3090188 w 3898347"/>
              <a:gd name="connsiteY41" fmla="*/ 3855036 h 4270358"/>
              <a:gd name="connsiteX42" fmla="*/ 3031422 w 3898347"/>
              <a:gd name="connsiteY42" fmla="*/ 3858298 h 4270358"/>
              <a:gd name="connsiteX43" fmla="*/ 2996288 w 3898347"/>
              <a:gd name="connsiteY43" fmla="*/ 3860020 h 4270358"/>
              <a:gd name="connsiteX44" fmla="*/ 2901661 w 3898347"/>
              <a:gd name="connsiteY44" fmla="*/ 3882243 h 4270358"/>
              <a:gd name="connsiteX45" fmla="*/ 2782141 w 3898347"/>
              <a:gd name="connsiteY45" fmla="*/ 3932983 h 4270358"/>
              <a:gd name="connsiteX46" fmla="*/ 2749597 w 3898347"/>
              <a:gd name="connsiteY46" fmla="*/ 3956746 h 4270358"/>
              <a:gd name="connsiteX47" fmla="*/ 2730493 w 3898347"/>
              <a:gd name="connsiteY47" fmla="*/ 3955236 h 4270358"/>
              <a:gd name="connsiteX48" fmla="*/ 2707507 w 3898347"/>
              <a:gd name="connsiteY48" fmla="*/ 3947771 h 4270358"/>
              <a:gd name="connsiteX49" fmla="*/ 2701937 w 3898347"/>
              <a:gd name="connsiteY49" fmla="*/ 3950565 h 4270358"/>
              <a:gd name="connsiteX50" fmla="*/ 2679435 w 3898347"/>
              <a:gd name="connsiteY50" fmla="*/ 3949768 h 4270358"/>
              <a:gd name="connsiteX51" fmla="*/ 2667352 w 3898347"/>
              <a:gd name="connsiteY51" fmla="*/ 3942821 h 4270358"/>
              <a:gd name="connsiteX52" fmla="*/ 2657096 w 3898347"/>
              <a:gd name="connsiteY52" fmla="*/ 3953571 h 4270358"/>
              <a:gd name="connsiteX53" fmla="*/ 2655161 w 3898347"/>
              <a:gd name="connsiteY53" fmla="*/ 3962216 h 4270358"/>
              <a:gd name="connsiteX54" fmla="*/ 2638604 w 3898347"/>
              <a:gd name="connsiteY54" fmla="*/ 3955936 h 4270358"/>
              <a:gd name="connsiteX55" fmla="*/ 2626185 w 3898347"/>
              <a:gd name="connsiteY55" fmla="*/ 3962937 h 4270358"/>
              <a:gd name="connsiteX56" fmla="*/ 2614077 w 3898347"/>
              <a:gd name="connsiteY56" fmla="*/ 3955576 h 4270358"/>
              <a:gd name="connsiteX57" fmla="*/ 2609403 w 3898347"/>
              <a:gd name="connsiteY57" fmla="*/ 3956215 h 4270358"/>
              <a:gd name="connsiteX58" fmla="*/ 2597896 w 3898347"/>
              <a:gd name="connsiteY58" fmla="*/ 3958939 h 4270358"/>
              <a:gd name="connsiteX59" fmla="*/ 2578251 w 3898347"/>
              <a:gd name="connsiteY59" fmla="*/ 3965812 h 4270358"/>
              <a:gd name="connsiteX60" fmla="*/ 2571961 w 3898347"/>
              <a:gd name="connsiteY60" fmla="*/ 3966278 h 4270358"/>
              <a:gd name="connsiteX61" fmla="*/ 2559399 w 3898347"/>
              <a:gd name="connsiteY61" fmla="*/ 3979193 h 4270358"/>
              <a:gd name="connsiteX62" fmla="*/ 2533560 w 3898347"/>
              <a:gd name="connsiteY62" fmla="*/ 3988160 h 4270358"/>
              <a:gd name="connsiteX63" fmla="*/ 2515299 w 3898347"/>
              <a:gd name="connsiteY63" fmla="*/ 4016867 h 4270358"/>
              <a:gd name="connsiteX64" fmla="*/ 2513423 w 3898347"/>
              <a:gd name="connsiteY64" fmla="*/ 4018759 h 4270358"/>
              <a:gd name="connsiteX65" fmla="*/ 2482991 w 3898347"/>
              <a:gd name="connsiteY65" fmla="*/ 4012935 h 4270358"/>
              <a:gd name="connsiteX66" fmla="*/ 2446940 w 3898347"/>
              <a:gd name="connsiteY66" fmla="*/ 4021172 h 4270358"/>
              <a:gd name="connsiteX67" fmla="*/ 2404883 w 3898347"/>
              <a:gd name="connsiteY67" fmla="*/ 4024808 h 4270358"/>
              <a:gd name="connsiteX68" fmla="*/ 2373894 w 3898347"/>
              <a:gd name="connsiteY68" fmla="*/ 4023827 h 4270358"/>
              <a:gd name="connsiteX69" fmla="*/ 2297080 w 3898347"/>
              <a:gd name="connsiteY69" fmla="*/ 4040841 h 4270358"/>
              <a:gd name="connsiteX70" fmla="*/ 2170615 w 3898347"/>
              <a:gd name="connsiteY70" fmla="*/ 4077196 h 4270358"/>
              <a:gd name="connsiteX71" fmla="*/ 2143580 w 3898347"/>
              <a:gd name="connsiteY71" fmla="*/ 4083102 h 4270358"/>
              <a:gd name="connsiteX72" fmla="*/ 2119893 w 3898347"/>
              <a:gd name="connsiteY72" fmla="*/ 4080874 h 4270358"/>
              <a:gd name="connsiteX73" fmla="*/ 2114008 w 3898347"/>
              <a:gd name="connsiteY73" fmla="*/ 4073996 h 4270358"/>
              <a:gd name="connsiteX74" fmla="*/ 2099067 w 3898347"/>
              <a:gd name="connsiteY74" fmla="*/ 4076068 h 4270358"/>
              <a:gd name="connsiteX75" fmla="*/ 2095000 w 3898347"/>
              <a:gd name="connsiteY75" fmla="*/ 4075096 h 4270358"/>
              <a:gd name="connsiteX76" fmla="*/ 2071767 w 3898347"/>
              <a:gd name="connsiteY76" fmla="*/ 4071044 h 4270358"/>
              <a:gd name="connsiteX77" fmla="*/ 2024486 w 3898347"/>
              <a:gd name="connsiteY77" fmla="*/ 4100276 h 4270358"/>
              <a:gd name="connsiteX78" fmla="*/ 1964411 w 3898347"/>
              <a:gd name="connsiteY78" fmla="*/ 4105069 h 4270358"/>
              <a:gd name="connsiteX79" fmla="*/ 1739945 w 3898347"/>
              <a:gd name="connsiteY79" fmla="*/ 4171795 h 4270358"/>
              <a:gd name="connsiteX80" fmla="*/ 1610556 w 3898347"/>
              <a:gd name="connsiteY80" fmla="*/ 4167701 h 4270358"/>
              <a:gd name="connsiteX81" fmla="*/ 1553623 w 3898347"/>
              <a:gd name="connsiteY81" fmla="*/ 4236045 h 4270358"/>
              <a:gd name="connsiteX82" fmla="*/ 1548640 w 3898347"/>
              <a:gd name="connsiteY82" fmla="*/ 4238297 h 4270358"/>
              <a:gd name="connsiteX83" fmla="*/ 1530136 w 3898347"/>
              <a:gd name="connsiteY83" fmla="*/ 4227121 h 4270358"/>
              <a:gd name="connsiteX84" fmla="*/ 1508787 w 3898347"/>
              <a:gd name="connsiteY84" fmla="*/ 4234213 h 4270358"/>
              <a:gd name="connsiteX85" fmla="*/ 1488914 w 3898347"/>
              <a:gd name="connsiteY85" fmla="*/ 4241772 h 4270358"/>
              <a:gd name="connsiteX86" fmla="*/ 1488999 w 3898347"/>
              <a:gd name="connsiteY86" fmla="*/ 4251186 h 4270358"/>
              <a:gd name="connsiteX87" fmla="*/ 1475364 w 3898347"/>
              <a:gd name="connsiteY87" fmla="*/ 4248364 h 4270358"/>
              <a:gd name="connsiteX88" fmla="*/ 1457275 w 3898347"/>
              <a:gd name="connsiteY88" fmla="*/ 4252863 h 4270358"/>
              <a:gd name="connsiteX89" fmla="*/ 1448085 w 3898347"/>
              <a:gd name="connsiteY89" fmla="*/ 4248391 h 4270358"/>
              <a:gd name="connsiteX90" fmla="*/ 1315306 w 3898347"/>
              <a:gd name="connsiteY90" fmla="*/ 4237004 h 4270358"/>
              <a:gd name="connsiteX91" fmla="*/ 1272434 w 3898347"/>
              <a:gd name="connsiteY91" fmla="*/ 4244958 h 4270358"/>
              <a:gd name="connsiteX92" fmla="*/ 1231567 w 3898347"/>
              <a:gd name="connsiteY92" fmla="*/ 4219356 h 4270358"/>
              <a:gd name="connsiteX93" fmla="*/ 1216643 w 3898347"/>
              <a:gd name="connsiteY93" fmla="*/ 4229828 h 4270358"/>
              <a:gd name="connsiteX94" fmla="*/ 1214101 w 3898347"/>
              <a:gd name="connsiteY94" fmla="*/ 4231991 h 4270358"/>
              <a:gd name="connsiteX95" fmla="*/ 1203193 w 3898347"/>
              <a:gd name="connsiteY95" fmla="*/ 4232867 h 4270358"/>
              <a:gd name="connsiteX96" fmla="*/ 1201049 w 3898347"/>
              <a:gd name="connsiteY96" fmla="*/ 4242842 h 4270358"/>
              <a:gd name="connsiteX97" fmla="*/ 1185298 w 3898347"/>
              <a:gd name="connsiteY97" fmla="*/ 4251133 h 4270358"/>
              <a:gd name="connsiteX98" fmla="*/ 1164955 w 3898347"/>
              <a:gd name="connsiteY98" fmla="*/ 4250027 h 4270358"/>
              <a:gd name="connsiteX99" fmla="*/ 1067357 w 3898347"/>
              <a:gd name="connsiteY99" fmla="*/ 4233908 h 4270358"/>
              <a:gd name="connsiteX100" fmla="*/ 1009492 w 3898347"/>
              <a:gd name="connsiteY100" fmla="*/ 4230455 h 4270358"/>
              <a:gd name="connsiteX101" fmla="*/ 988345 w 3898347"/>
              <a:gd name="connsiteY101" fmla="*/ 4238880 h 4270358"/>
              <a:gd name="connsiteX102" fmla="*/ 958251 w 3898347"/>
              <a:gd name="connsiteY102" fmla="*/ 4244100 h 4270358"/>
              <a:gd name="connsiteX103" fmla="*/ 905785 w 3898347"/>
              <a:gd name="connsiteY103" fmla="*/ 4260845 h 4270358"/>
              <a:gd name="connsiteX104" fmla="*/ 834176 w 3898347"/>
              <a:gd name="connsiteY104" fmla="*/ 4270241 h 4270358"/>
              <a:gd name="connsiteX105" fmla="*/ 778474 w 3898347"/>
              <a:gd name="connsiteY105" fmla="*/ 4235526 h 4270358"/>
              <a:gd name="connsiteX106" fmla="*/ 774418 w 3898347"/>
              <a:gd name="connsiteY106" fmla="*/ 4242583 h 4270358"/>
              <a:gd name="connsiteX107" fmla="*/ 737705 w 3898347"/>
              <a:gd name="connsiteY107" fmla="*/ 4238891 h 4270358"/>
              <a:gd name="connsiteX108" fmla="*/ 627717 w 3898347"/>
              <a:gd name="connsiteY108" fmla="*/ 4207629 h 4270358"/>
              <a:gd name="connsiteX109" fmla="*/ 533391 w 3898347"/>
              <a:gd name="connsiteY109" fmla="*/ 4170035 h 4270358"/>
              <a:gd name="connsiteX110" fmla="*/ 508621 w 3898347"/>
              <a:gd name="connsiteY110" fmla="*/ 4176044 h 4270358"/>
              <a:gd name="connsiteX111" fmla="*/ 467082 w 3898347"/>
              <a:gd name="connsiteY111" fmla="*/ 4185616 h 4270358"/>
              <a:gd name="connsiteX112" fmla="*/ 437646 w 3898347"/>
              <a:gd name="connsiteY112" fmla="*/ 4212658 h 4270358"/>
              <a:gd name="connsiteX113" fmla="*/ 402271 w 3898347"/>
              <a:gd name="connsiteY113" fmla="*/ 4212774 h 4270358"/>
              <a:gd name="connsiteX114" fmla="*/ 391968 w 3898347"/>
              <a:gd name="connsiteY114" fmla="*/ 4187073 h 4270358"/>
              <a:gd name="connsiteX115" fmla="*/ 354806 w 3898347"/>
              <a:gd name="connsiteY115" fmla="*/ 4195545 h 4270358"/>
              <a:gd name="connsiteX116" fmla="*/ 298662 w 3898347"/>
              <a:gd name="connsiteY116" fmla="*/ 4211227 h 4270358"/>
              <a:gd name="connsiteX117" fmla="*/ 265740 w 3898347"/>
              <a:gd name="connsiteY117" fmla="*/ 4213623 h 4270358"/>
              <a:gd name="connsiteX118" fmla="*/ 176403 w 3898347"/>
              <a:gd name="connsiteY118" fmla="*/ 4227393 h 4270358"/>
              <a:gd name="connsiteX119" fmla="*/ 82528 w 3898347"/>
              <a:gd name="connsiteY119" fmla="*/ 4243774 h 4270358"/>
              <a:gd name="connsiteX120" fmla="*/ 19464 w 3898347"/>
              <a:gd name="connsiteY120" fmla="*/ 4256103 h 4270358"/>
              <a:gd name="connsiteX121" fmla="*/ 0 w 3898347"/>
              <a:gd name="connsiteY121" fmla="*/ 4221939 h 4270358"/>
              <a:gd name="connsiteX122" fmla="*/ 0 w 3898347"/>
              <a:gd name="connsiteY122" fmla="*/ 15850 h 4270358"/>
              <a:gd name="connsiteX123" fmla="*/ 3898347 w 3898347"/>
              <a:gd name="connsiteY123" fmla="*/ 0 h 4270358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33391 w 3898347"/>
              <a:gd name="connsiteY109" fmla="*/ 4170035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54806 w 3898347"/>
              <a:gd name="connsiteY115" fmla="*/ 4195545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54806 w 3898347"/>
              <a:gd name="connsiteY115" fmla="*/ 4195545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91255"/>
              <a:gd name="connsiteX1" fmla="*/ 3898347 w 3898347"/>
              <a:gd name="connsiteY1" fmla="*/ 3834445 h 4291255"/>
              <a:gd name="connsiteX2" fmla="*/ 3892314 w 3898347"/>
              <a:gd name="connsiteY2" fmla="*/ 3832951 h 4291255"/>
              <a:gd name="connsiteX3" fmla="*/ 3851953 w 3898347"/>
              <a:gd name="connsiteY3" fmla="*/ 3802983 h 4291255"/>
              <a:gd name="connsiteX4" fmla="*/ 3836418 w 3898347"/>
              <a:gd name="connsiteY4" fmla="*/ 3811513 h 4291255"/>
              <a:gd name="connsiteX5" fmla="*/ 3833758 w 3898347"/>
              <a:gd name="connsiteY5" fmla="*/ 3813341 h 4291255"/>
              <a:gd name="connsiteX6" fmla="*/ 3822673 w 3898347"/>
              <a:gd name="connsiteY6" fmla="*/ 3812913 h 4291255"/>
              <a:gd name="connsiteX7" fmla="*/ 3820104 w 3898347"/>
              <a:gd name="connsiteY7" fmla="*/ 3822466 h 4291255"/>
              <a:gd name="connsiteX8" fmla="*/ 3803816 w 3898347"/>
              <a:gd name="connsiteY8" fmla="*/ 3828757 h 4291255"/>
              <a:gd name="connsiteX9" fmla="*/ 3729936 w 3898347"/>
              <a:gd name="connsiteY9" fmla="*/ 3815386 h 4291255"/>
              <a:gd name="connsiteX10" fmla="*/ 3726018 w 3898347"/>
              <a:gd name="connsiteY10" fmla="*/ 3815100 h 4291255"/>
              <a:gd name="connsiteX11" fmla="*/ 3725413 w 3898347"/>
              <a:gd name="connsiteY11" fmla="*/ 3814615 h 4291255"/>
              <a:gd name="connsiteX12" fmla="*/ 3713801 w 3898347"/>
              <a:gd name="connsiteY12" fmla="*/ 3811018 h 4291255"/>
              <a:gd name="connsiteX13" fmla="*/ 3709087 w 3898347"/>
              <a:gd name="connsiteY13" fmla="*/ 3813195 h 4291255"/>
              <a:gd name="connsiteX14" fmla="*/ 3698038 w 3898347"/>
              <a:gd name="connsiteY14" fmla="*/ 3806182 h 4291255"/>
              <a:gd name="connsiteX15" fmla="*/ 3662227 w 3898347"/>
              <a:gd name="connsiteY15" fmla="*/ 3807761 h 4291255"/>
              <a:gd name="connsiteX16" fmla="*/ 3659872 w 3898347"/>
              <a:gd name="connsiteY16" fmla="*/ 3805524 h 4291255"/>
              <a:gd name="connsiteX17" fmla="*/ 3643454 w 3898347"/>
              <a:gd name="connsiteY17" fmla="*/ 3794831 h 4291255"/>
              <a:gd name="connsiteX18" fmla="*/ 3624789 w 3898347"/>
              <a:gd name="connsiteY18" fmla="*/ 3803185 h 4291255"/>
              <a:gd name="connsiteX19" fmla="*/ 3602327 w 3898347"/>
              <a:gd name="connsiteY19" fmla="*/ 3794616 h 4291255"/>
              <a:gd name="connsiteX20" fmla="*/ 3596645 w 3898347"/>
              <a:gd name="connsiteY20" fmla="*/ 3797108 h 4291255"/>
              <a:gd name="connsiteX21" fmla="*/ 3574144 w 3898347"/>
              <a:gd name="connsiteY21" fmla="*/ 3795108 h 4291255"/>
              <a:gd name="connsiteX22" fmla="*/ 3562310 w 3898347"/>
              <a:gd name="connsiteY22" fmla="*/ 3787534 h 4291255"/>
              <a:gd name="connsiteX23" fmla="*/ 3551635 w 3898347"/>
              <a:gd name="connsiteY23" fmla="*/ 3797705 h 4291255"/>
              <a:gd name="connsiteX24" fmla="*/ 3542668 w 3898347"/>
              <a:gd name="connsiteY24" fmla="*/ 3803283 h 4291255"/>
              <a:gd name="connsiteX25" fmla="*/ 3533033 w 3898347"/>
              <a:gd name="connsiteY25" fmla="*/ 3799071 h 4291255"/>
              <a:gd name="connsiteX26" fmla="*/ 3521726 w 3898347"/>
              <a:gd name="connsiteY26" fmla="*/ 3804691 h 4291255"/>
              <a:gd name="connsiteX27" fmla="*/ 3520080 w 3898347"/>
              <a:gd name="connsiteY27" fmla="*/ 3805210 h 4291255"/>
              <a:gd name="connsiteX28" fmla="*/ 3508491 w 3898347"/>
              <a:gd name="connsiteY28" fmla="*/ 3797398 h 4291255"/>
              <a:gd name="connsiteX29" fmla="*/ 3503787 w 3898347"/>
              <a:gd name="connsiteY29" fmla="*/ 3797787 h 4291255"/>
              <a:gd name="connsiteX30" fmla="*/ 3492165 w 3898347"/>
              <a:gd name="connsiteY30" fmla="*/ 3799887 h 4291255"/>
              <a:gd name="connsiteX31" fmla="*/ 3472233 w 3898347"/>
              <a:gd name="connsiteY31" fmla="*/ 3805682 h 4291255"/>
              <a:gd name="connsiteX32" fmla="*/ 3465921 w 3898347"/>
              <a:gd name="connsiteY32" fmla="*/ 3805814 h 4291255"/>
              <a:gd name="connsiteX33" fmla="*/ 3455541 w 3898347"/>
              <a:gd name="connsiteY33" fmla="*/ 3815505 h 4291255"/>
              <a:gd name="connsiteX34" fmla="*/ 3429027 w 3898347"/>
              <a:gd name="connsiteY34" fmla="*/ 3816906 h 4291255"/>
              <a:gd name="connsiteX35" fmla="*/ 3369507 w 3898347"/>
              <a:gd name="connsiteY35" fmla="*/ 3825563 h 4291255"/>
              <a:gd name="connsiteX36" fmla="*/ 3324491 w 3898347"/>
              <a:gd name="connsiteY36" fmla="*/ 3832006 h 4291255"/>
              <a:gd name="connsiteX37" fmla="*/ 3244235 w 3898347"/>
              <a:gd name="connsiteY37" fmla="*/ 3834376 h 4291255"/>
              <a:gd name="connsiteX38" fmla="*/ 3226507 w 3898347"/>
              <a:gd name="connsiteY38" fmla="*/ 3820131 h 4291255"/>
              <a:gd name="connsiteX39" fmla="*/ 3191688 w 3898347"/>
              <a:gd name="connsiteY39" fmla="*/ 3837359 h 4291255"/>
              <a:gd name="connsiteX40" fmla="*/ 3153779 w 3898347"/>
              <a:gd name="connsiteY40" fmla="*/ 3848439 h 4291255"/>
              <a:gd name="connsiteX41" fmla="*/ 3090188 w 3898347"/>
              <a:gd name="connsiteY41" fmla="*/ 3855036 h 4291255"/>
              <a:gd name="connsiteX42" fmla="*/ 3031422 w 3898347"/>
              <a:gd name="connsiteY42" fmla="*/ 3858298 h 4291255"/>
              <a:gd name="connsiteX43" fmla="*/ 2996288 w 3898347"/>
              <a:gd name="connsiteY43" fmla="*/ 3860020 h 4291255"/>
              <a:gd name="connsiteX44" fmla="*/ 2901661 w 3898347"/>
              <a:gd name="connsiteY44" fmla="*/ 3882243 h 4291255"/>
              <a:gd name="connsiteX45" fmla="*/ 2782141 w 3898347"/>
              <a:gd name="connsiteY45" fmla="*/ 3932983 h 4291255"/>
              <a:gd name="connsiteX46" fmla="*/ 2749597 w 3898347"/>
              <a:gd name="connsiteY46" fmla="*/ 3956746 h 4291255"/>
              <a:gd name="connsiteX47" fmla="*/ 2730493 w 3898347"/>
              <a:gd name="connsiteY47" fmla="*/ 3955236 h 4291255"/>
              <a:gd name="connsiteX48" fmla="*/ 2707507 w 3898347"/>
              <a:gd name="connsiteY48" fmla="*/ 3947771 h 4291255"/>
              <a:gd name="connsiteX49" fmla="*/ 2701937 w 3898347"/>
              <a:gd name="connsiteY49" fmla="*/ 3950565 h 4291255"/>
              <a:gd name="connsiteX50" fmla="*/ 2679435 w 3898347"/>
              <a:gd name="connsiteY50" fmla="*/ 3949768 h 4291255"/>
              <a:gd name="connsiteX51" fmla="*/ 2667352 w 3898347"/>
              <a:gd name="connsiteY51" fmla="*/ 3942821 h 4291255"/>
              <a:gd name="connsiteX52" fmla="*/ 2657096 w 3898347"/>
              <a:gd name="connsiteY52" fmla="*/ 3953571 h 4291255"/>
              <a:gd name="connsiteX53" fmla="*/ 2655161 w 3898347"/>
              <a:gd name="connsiteY53" fmla="*/ 3962216 h 4291255"/>
              <a:gd name="connsiteX54" fmla="*/ 2638604 w 3898347"/>
              <a:gd name="connsiteY54" fmla="*/ 3955936 h 4291255"/>
              <a:gd name="connsiteX55" fmla="*/ 2626185 w 3898347"/>
              <a:gd name="connsiteY55" fmla="*/ 3962937 h 4291255"/>
              <a:gd name="connsiteX56" fmla="*/ 2614077 w 3898347"/>
              <a:gd name="connsiteY56" fmla="*/ 3955576 h 4291255"/>
              <a:gd name="connsiteX57" fmla="*/ 2609403 w 3898347"/>
              <a:gd name="connsiteY57" fmla="*/ 3956215 h 4291255"/>
              <a:gd name="connsiteX58" fmla="*/ 2597896 w 3898347"/>
              <a:gd name="connsiteY58" fmla="*/ 3958939 h 4291255"/>
              <a:gd name="connsiteX59" fmla="*/ 2578251 w 3898347"/>
              <a:gd name="connsiteY59" fmla="*/ 3965812 h 4291255"/>
              <a:gd name="connsiteX60" fmla="*/ 2571961 w 3898347"/>
              <a:gd name="connsiteY60" fmla="*/ 3966278 h 4291255"/>
              <a:gd name="connsiteX61" fmla="*/ 2559399 w 3898347"/>
              <a:gd name="connsiteY61" fmla="*/ 3979193 h 4291255"/>
              <a:gd name="connsiteX62" fmla="*/ 2533560 w 3898347"/>
              <a:gd name="connsiteY62" fmla="*/ 3988160 h 4291255"/>
              <a:gd name="connsiteX63" fmla="*/ 2515299 w 3898347"/>
              <a:gd name="connsiteY63" fmla="*/ 4016867 h 4291255"/>
              <a:gd name="connsiteX64" fmla="*/ 2513423 w 3898347"/>
              <a:gd name="connsiteY64" fmla="*/ 4018759 h 4291255"/>
              <a:gd name="connsiteX65" fmla="*/ 2482991 w 3898347"/>
              <a:gd name="connsiteY65" fmla="*/ 4012935 h 4291255"/>
              <a:gd name="connsiteX66" fmla="*/ 2446940 w 3898347"/>
              <a:gd name="connsiteY66" fmla="*/ 4021172 h 4291255"/>
              <a:gd name="connsiteX67" fmla="*/ 2404883 w 3898347"/>
              <a:gd name="connsiteY67" fmla="*/ 4024808 h 4291255"/>
              <a:gd name="connsiteX68" fmla="*/ 2373894 w 3898347"/>
              <a:gd name="connsiteY68" fmla="*/ 4023827 h 4291255"/>
              <a:gd name="connsiteX69" fmla="*/ 2297080 w 3898347"/>
              <a:gd name="connsiteY69" fmla="*/ 4040841 h 4291255"/>
              <a:gd name="connsiteX70" fmla="*/ 2170615 w 3898347"/>
              <a:gd name="connsiteY70" fmla="*/ 4077196 h 4291255"/>
              <a:gd name="connsiteX71" fmla="*/ 2143580 w 3898347"/>
              <a:gd name="connsiteY71" fmla="*/ 4083102 h 4291255"/>
              <a:gd name="connsiteX72" fmla="*/ 2119893 w 3898347"/>
              <a:gd name="connsiteY72" fmla="*/ 4080874 h 4291255"/>
              <a:gd name="connsiteX73" fmla="*/ 2114008 w 3898347"/>
              <a:gd name="connsiteY73" fmla="*/ 4073996 h 4291255"/>
              <a:gd name="connsiteX74" fmla="*/ 2099067 w 3898347"/>
              <a:gd name="connsiteY74" fmla="*/ 4076068 h 4291255"/>
              <a:gd name="connsiteX75" fmla="*/ 2095000 w 3898347"/>
              <a:gd name="connsiteY75" fmla="*/ 4075096 h 4291255"/>
              <a:gd name="connsiteX76" fmla="*/ 2071767 w 3898347"/>
              <a:gd name="connsiteY76" fmla="*/ 4071044 h 4291255"/>
              <a:gd name="connsiteX77" fmla="*/ 2024486 w 3898347"/>
              <a:gd name="connsiteY77" fmla="*/ 4100276 h 4291255"/>
              <a:gd name="connsiteX78" fmla="*/ 1964411 w 3898347"/>
              <a:gd name="connsiteY78" fmla="*/ 4105069 h 4291255"/>
              <a:gd name="connsiteX79" fmla="*/ 1739945 w 3898347"/>
              <a:gd name="connsiteY79" fmla="*/ 4171795 h 4291255"/>
              <a:gd name="connsiteX80" fmla="*/ 1610556 w 3898347"/>
              <a:gd name="connsiteY80" fmla="*/ 4167701 h 4291255"/>
              <a:gd name="connsiteX81" fmla="*/ 1553623 w 3898347"/>
              <a:gd name="connsiteY81" fmla="*/ 4236045 h 4291255"/>
              <a:gd name="connsiteX82" fmla="*/ 1538049 w 3898347"/>
              <a:gd name="connsiteY82" fmla="*/ 4291255 h 4291255"/>
              <a:gd name="connsiteX83" fmla="*/ 1530136 w 3898347"/>
              <a:gd name="connsiteY83" fmla="*/ 4227121 h 4291255"/>
              <a:gd name="connsiteX84" fmla="*/ 1508787 w 3898347"/>
              <a:gd name="connsiteY84" fmla="*/ 4234213 h 4291255"/>
              <a:gd name="connsiteX85" fmla="*/ 1488914 w 3898347"/>
              <a:gd name="connsiteY85" fmla="*/ 4241772 h 4291255"/>
              <a:gd name="connsiteX86" fmla="*/ 1488999 w 3898347"/>
              <a:gd name="connsiteY86" fmla="*/ 4251186 h 4291255"/>
              <a:gd name="connsiteX87" fmla="*/ 1475364 w 3898347"/>
              <a:gd name="connsiteY87" fmla="*/ 4248364 h 4291255"/>
              <a:gd name="connsiteX88" fmla="*/ 1457275 w 3898347"/>
              <a:gd name="connsiteY88" fmla="*/ 4252863 h 4291255"/>
              <a:gd name="connsiteX89" fmla="*/ 1448085 w 3898347"/>
              <a:gd name="connsiteY89" fmla="*/ 4248391 h 4291255"/>
              <a:gd name="connsiteX90" fmla="*/ 1315306 w 3898347"/>
              <a:gd name="connsiteY90" fmla="*/ 4237004 h 4291255"/>
              <a:gd name="connsiteX91" fmla="*/ 1272434 w 3898347"/>
              <a:gd name="connsiteY91" fmla="*/ 4244958 h 4291255"/>
              <a:gd name="connsiteX92" fmla="*/ 1231567 w 3898347"/>
              <a:gd name="connsiteY92" fmla="*/ 4219356 h 4291255"/>
              <a:gd name="connsiteX93" fmla="*/ 1216643 w 3898347"/>
              <a:gd name="connsiteY93" fmla="*/ 4229828 h 4291255"/>
              <a:gd name="connsiteX94" fmla="*/ 1214101 w 3898347"/>
              <a:gd name="connsiteY94" fmla="*/ 4231991 h 4291255"/>
              <a:gd name="connsiteX95" fmla="*/ 1203193 w 3898347"/>
              <a:gd name="connsiteY95" fmla="*/ 4232867 h 4291255"/>
              <a:gd name="connsiteX96" fmla="*/ 1201049 w 3898347"/>
              <a:gd name="connsiteY96" fmla="*/ 4242842 h 4291255"/>
              <a:gd name="connsiteX97" fmla="*/ 1185298 w 3898347"/>
              <a:gd name="connsiteY97" fmla="*/ 4251133 h 4291255"/>
              <a:gd name="connsiteX98" fmla="*/ 1164955 w 3898347"/>
              <a:gd name="connsiteY98" fmla="*/ 4250027 h 4291255"/>
              <a:gd name="connsiteX99" fmla="*/ 1067357 w 3898347"/>
              <a:gd name="connsiteY99" fmla="*/ 4233908 h 4291255"/>
              <a:gd name="connsiteX100" fmla="*/ 1009492 w 3898347"/>
              <a:gd name="connsiteY100" fmla="*/ 4230455 h 4291255"/>
              <a:gd name="connsiteX101" fmla="*/ 988345 w 3898347"/>
              <a:gd name="connsiteY101" fmla="*/ 4238880 h 4291255"/>
              <a:gd name="connsiteX102" fmla="*/ 958251 w 3898347"/>
              <a:gd name="connsiteY102" fmla="*/ 4244100 h 4291255"/>
              <a:gd name="connsiteX103" fmla="*/ 905785 w 3898347"/>
              <a:gd name="connsiteY103" fmla="*/ 4260845 h 4291255"/>
              <a:gd name="connsiteX104" fmla="*/ 837706 w 3898347"/>
              <a:gd name="connsiteY104" fmla="*/ 4245528 h 4291255"/>
              <a:gd name="connsiteX105" fmla="*/ 778474 w 3898347"/>
              <a:gd name="connsiteY105" fmla="*/ 4235526 h 4291255"/>
              <a:gd name="connsiteX106" fmla="*/ 774418 w 3898347"/>
              <a:gd name="connsiteY106" fmla="*/ 4242583 h 4291255"/>
              <a:gd name="connsiteX107" fmla="*/ 737705 w 3898347"/>
              <a:gd name="connsiteY107" fmla="*/ 4238891 h 4291255"/>
              <a:gd name="connsiteX108" fmla="*/ 627717 w 3898347"/>
              <a:gd name="connsiteY108" fmla="*/ 4207629 h 4291255"/>
              <a:gd name="connsiteX109" fmla="*/ 551044 w 3898347"/>
              <a:gd name="connsiteY109" fmla="*/ 4180627 h 4291255"/>
              <a:gd name="connsiteX110" fmla="*/ 508621 w 3898347"/>
              <a:gd name="connsiteY110" fmla="*/ 4176044 h 4291255"/>
              <a:gd name="connsiteX111" fmla="*/ 467082 w 3898347"/>
              <a:gd name="connsiteY111" fmla="*/ 4185616 h 4291255"/>
              <a:gd name="connsiteX112" fmla="*/ 437646 w 3898347"/>
              <a:gd name="connsiteY112" fmla="*/ 4212658 h 4291255"/>
              <a:gd name="connsiteX113" fmla="*/ 402271 w 3898347"/>
              <a:gd name="connsiteY113" fmla="*/ 4212774 h 4291255"/>
              <a:gd name="connsiteX114" fmla="*/ 391968 w 3898347"/>
              <a:gd name="connsiteY114" fmla="*/ 4187073 h 4291255"/>
              <a:gd name="connsiteX115" fmla="*/ 337154 w 3898347"/>
              <a:gd name="connsiteY115" fmla="*/ 4206136 h 4291255"/>
              <a:gd name="connsiteX116" fmla="*/ 298662 w 3898347"/>
              <a:gd name="connsiteY116" fmla="*/ 4211227 h 4291255"/>
              <a:gd name="connsiteX117" fmla="*/ 265740 w 3898347"/>
              <a:gd name="connsiteY117" fmla="*/ 4213623 h 4291255"/>
              <a:gd name="connsiteX118" fmla="*/ 176403 w 3898347"/>
              <a:gd name="connsiteY118" fmla="*/ 4227393 h 4291255"/>
              <a:gd name="connsiteX119" fmla="*/ 82528 w 3898347"/>
              <a:gd name="connsiteY119" fmla="*/ 4243774 h 4291255"/>
              <a:gd name="connsiteX120" fmla="*/ 19464 w 3898347"/>
              <a:gd name="connsiteY120" fmla="*/ 4256103 h 4291255"/>
              <a:gd name="connsiteX121" fmla="*/ 0 w 3898347"/>
              <a:gd name="connsiteY121" fmla="*/ 4221939 h 4291255"/>
              <a:gd name="connsiteX122" fmla="*/ 0 w 3898347"/>
              <a:gd name="connsiteY122" fmla="*/ 15850 h 4291255"/>
              <a:gd name="connsiteX123" fmla="*/ 3898347 w 3898347"/>
              <a:gd name="connsiteY123" fmla="*/ 0 h 4291255"/>
              <a:gd name="connsiteX0" fmla="*/ 3898347 w 3898347"/>
              <a:gd name="connsiteY0" fmla="*/ 0 h 4291255"/>
              <a:gd name="connsiteX1" fmla="*/ 3898347 w 3898347"/>
              <a:gd name="connsiteY1" fmla="*/ 3834445 h 4291255"/>
              <a:gd name="connsiteX2" fmla="*/ 3892314 w 3898347"/>
              <a:gd name="connsiteY2" fmla="*/ 3832951 h 4291255"/>
              <a:gd name="connsiteX3" fmla="*/ 3851953 w 3898347"/>
              <a:gd name="connsiteY3" fmla="*/ 3802983 h 4291255"/>
              <a:gd name="connsiteX4" fmla="*/ 3836418 w 3898347"/>
              <a:gd name="connsiteY4" fmla="*/ 3811513 h 4291255"/>
              <a:gd name="connsiteX5" fmla="*/ 3833758 w 3898347"/>
              <a:gd name="connsiteY5" fmla="*/ 3813341 h 4291255"/>
              <a:gd name="connsiteX6" fmla="*/ 3822673 w 3898347"/>
              <a:gd name="connsiteY6" fmla="*/ 3812913 h 4291255"/>
              <a:gd name="connsiteX7" fmla="*/ 3820104 w 3898347"/>
              <a:gd name="connsiteY7" fmla="*/ 3822466 h 4291255"/>
              <a:gd name="connsiteX8" fmla="*/ 3803816 w 3898347"/>
              <a:gd name="connsiteY8" fmla="*/ 3828757 h 4291255"/>
              <a:gd name="connsiteX9" fmla="*/ 3729936 w 3898347"/>
              <a:gd name="connsiteY9" fmla="*/ 3815386 h 4291255"/>
              <a:gd name="connsiteX10" fmla="*/ 3726018 w 3898347"/>
              <a:gd name="connsiteY10" fmla="*/ 3815100 h 4291255"/>
              <a:gd name="connsiteX11" fmla="*/ 3725413 w 3898347"/>
              <a:gd name="connsiteY11" fmla="*/ 3814615 h 4291255"/>
              <a:gd name="connsiteX12" fmla="*/ 3713801 w 3898347"/>
              <a:gd name="connsiteY12" fmla="*/ 3811018 h 4291255"/>
              <a:gd name="connsiteX13" fmla="*/ 3709087 w 3898347"/>
              <a:gd name="connsiteY13" fmla="*/ 3813195 h 4291255"/>
              <a:gd name="connsiteX14" fmla="*/ 3698038 w 3898347"/>
              <a:gd name="connsiteY14" fmla="*/ 3806182 h 4291255"/>
              <a:gd name="connsiteX15" fmla="*/ 3662227 w 3898347"/>
              <a:gd name="connsiteY15" fmla="*/ 3807761 h 4291255"/>
              <a:gd name="connsiteX16" fmla="*/ 3659872 w 3898347"/>
              <a:gd name="connsiteY16" fmla="*/ 3805524 h 4291255"/>
              <a:gd name="connsiteX17" fmla="*/ 3643454 w 3898347"/>
              <a:gd name="connsiteY17" fmla="*/ 3794831 h 4291255"/>
              <a:gd name="connsiteX18" fmla="*/ 3624789 w 3898347"/>
              <a:gd name="connsiteY18" fmla="*/ 3803185 h 4291255"/>
              <a:gd name="connsiteX19" fmla="*/ 3602327 w 3898347"/>
              <a:gd name="connsiteY19" fmla="*/ 3794616 h 4291255"/>
              <a:gd name="connsiteX20" fmla="*/ 3596645 w 3898347"/>
              <a:gd name="connsiteY20" fmla="*/ 3797108 h 4291255"/>
              <a:gd name="connsiteX21" fmla="*/ 3574144 w 3898347"/>
              <a:gd name="connsiteY21" fmla="*/ 3795108 h 4291255"/>
              <a:gd name="connsiteX22" fmla="*/ 3562310 w 3898347"/>
              <a:gd name="connsiteY22" fmla="*/ 3787534 h 4291255"/>
              <a:gd name="connsiteX23" fmla="*/ 3551635 w 3898347"/>
              <a:gd name="connsiteY23" fmla="*/ 3797705 h 4291255"/>
              <a:gd name="connsiteX24" fmla="*/ 3542668 w 3898347"/>
              <a:gd name="connsiteY24" fmla="*/ 3803283 h 4291255"/>
              <a:gd name="connsiteX25" fmla="*/ 3533033 w 3898347"/>
              <a:gd name="connsiteY25" fmla="*/ 3799071 h 4291255"/>
              <a:gd name="connsiteX26" fmla="*/ 3521726 w 3898347"/>
              <a:gd name="connsiteY26" fmla="*/ 3804691 h 4291255"/>
              <a:gd name="connsiteX27" fmla="*/ 3520080 w 3898347"/>
              <a:gd name="connsiteY27" fmla="*/ 3805210 h 4291255"/>
              <a:gd name="connsiteX28" fmla="*/ 3508491 w 3898347"/>
              <a:gd name="connsiteY28" fmla="*/ 3797398 h 4291255"/>
              <a:gd name="connsiteX29" fmla="*/ 3503787 w 3898347"/>
              <a:gd name="connsiteY29" fmla="*/ 3797787 h 4291255"/>
              <a:gd name="connsiteX30" fmla="*/ 3492165 w 3898347"/>
              <a:gd name="connsiteY30" fmla="*/ 3799887 h 4291255"/>
              <a:gd name="connsiteX31" fmla="*/ 3472233 w 3898347"/>
              <a:gd name="connsiteY31" fmla="*/ 3805682 h 4291255"/>
              <a:gd name="connsiteX32" fmla="*/ 3465921 w 3898347"/>
              <a:gd name="connsiteY32" fmla="*/ 3805814 h 4291255"/>
              <a:gd name="connsiteX33" fmla="*/ 3455541 w 3898347"/>
              <a:gd name="connsiteY33" fmla="*/ 3815505 h 4291255"/>
              <a:gd name="connsiteX34" fmla="*/ 3429027 w 3898347"/>
              <a:gd name="connsiteY34" fmla="*/ 3816906 h 4291255"/>
              <a:gd name="connsiteX35" fmla="*/ 3369507 w 3898347"/>
              <a:gd name="connsiteY35" fmla="*/ 3825563 h 4291255"/>
              <a:gd name="connsiteX36" fmla="*/ 3324491 w 3898347"/>
              <a:gd name="connsiteY36" fmla="*/ 3832006 h 4291255"/>
              <a:gd name="connsiteX37" fmla="*/ 3244235 w 3898347"/>
              <a:gd name="connsiteY37" fmla="*/ 3834376 h 4291255"/>
              <a:gd name="connsiteX38" fmla="*/ 3226507 w 3898347"/>
              <a:gd name="connsiteY38" fmla="*/ 3820131 h 4291255"/>
              <a:gd name="connsiteX39" fmla="*/ 3191688 w 3898347"/>
              <a:gd name="connsiteY39" fmla="*/ 3837359 h 4291255"/>
              <a:gd name="connsiteX40" fmla="*/ 3153779 w 3898347"/>
              <a:gd name="connsiteY40" fmla="*/ 3848439 h 4291255"/>
              <a:gd name="connsiteX41" fmla="*/ 3090188 w 3898347"/>
              <a:gd name="connsiteY41" fmla="*/ 3855036 h 4291255"/>
              <a:gd name="connsiteX42" fmla="*/ 3031422 w 3898347"/>
              <a:gd name="connsiteY42" fmla="*/ 3858298 h 4291255"/>
              <a:gd name="connsiteX43" fmla="*/ 2996288 w 3898347"/>
              <a:gd name="connsiteY43" fmla="*/ 3860020 h 4291255"/>
              <a:gd name="connsiteX44" fmla="*/ 2901661 w 3898347"/>
              <a:gd name="connsiteY44" fmla="*/ 3882243 h 4291255"/>
              <a:gd name="connsiteX45" fmla="*/ 2782141 w 3898347"/>
              <a:gd name="connsiteY45" fmla="*/ 3932983 h 4291255"/>
              <a:gd name="connsiteX46" fmla="*/ 2749597 w 3898347"/>
              <a:gd name="connsiteY46" fmla="*/ 3956746 h 4291255"/>
              <a:gd name="connsiteX47" fmla="*/ 2730493 w 3898347"/>
              <a:gd name="connsiteY47" fmla="*/ 3955236 h 4291255"/>
              <a:gd name="connsiteX48" fmla="*/ 2707507 w 3898347"/>
              <a:gd name="connsiteY48" fmla="*/ 3947771 h 4291255"/>
              <a:gd name="connsiteX49" fmla="*/ 2701937 w 3898347"/>
              <a:gd name="connsiteY49" fmla="*/ 3950565 h 4291255"/>
              <a:gd name="connsiteX50" fmla="*/ 2679435 w 3898347"/>
              <a:gd name="connsiteY50" fmla="*/ 3949768 h 4291255"/>
              <a:gd name="connsiteX51" fmla="*/ 2667352 w 3898347"/>
              <a:gd name="connsiteY51" fmla="*/ 3942821 h 4291255"/>
              <a:gd name="connsiteX52" fmla="*/ 2657096 w 3898347"/>
              <a:gd name="connsiteY52" fmla="*/ 3953571 h 4291255"/>
              <a:gd name="connsiteX53" fmla="*/ 2655161 w 3898347"/>
              <a:gd name="connsiteY53" fmla="*/ 3962216 h 4291255"/>
              <a:gd name="connsiteX54" fmla="*/ 2638604 w 3898347"/>
              <a:gd name="connsiteY54" fmla="*/ 3955936 h 4291255"/>
              <a:gd name="connsiteX55" fmla="*/ 2626185 w 3898347"/>
              <a:gd name="connsiteY55" fmla="*/ 3962937 h 4291255"/>
              <a:gd name="connsiteX56" fmla="*/ 2614077 w 3898347"/>
              <a:gd name="connsiteY56" fmla="*/ 3955576 h 4291255"/>
              <a:gd name="connsiteX57" fmla="*/ 2609403 w 3898347"/>
              <a:gd name="connsiteY57" fmla="*/ 3956215 h 4291255"/>
              <a:gd name="connsiteX58" fmla="*/ 2597896 w 3898347"/>
              <a:gd name="connsiteY58" fmla="*/ 3958939 h 4291255"/>
              <a:gd name="connsiteX59" fmla="*/ 2578251 w 3898347"/>
              <a:gd name="connsiteY59" fmla="*/ 3965812 h 4291255"/>
              <a:gd name="connsiteX60" fmla="*/ 2571961 w 3898347"/>
              <a:gd name="connsiteY60" fmla="*/ 3966278 h 4291255"/>
              <a:gd name="connsiteX61" fmla="*/ 2559399 w 3898347"/>
              <a:gd name="connsiteY61" fmla="*/ 3979193 h 4291255"/>
              <a:gd name="connsiteX62" fmla="*/ 2533560 w 3898347"/>
              <a:gd name="connsiteY62" fmla="*/ 3988160 h 4291255"/>
              <a:gd name="connsiteX63" fmla="*/ 2515299 w 3898347"/>
              <a:gd name="connsiteY63" fmla="*/ 4016867 h 4291255"/>
              <a:gd name="connsiteX64" fmla="*/ 2513423 w 3898347"/>
              <a:gd name="connsiteY64" fmla="*/ 4018759 h 4291255"/>
              <a:gd name="connsiteX65" fmla="*/ 2482991 w 3898347"/>
              <a:gd name="connsiteY65" fmla="*/ 4012935 h 4291255"/>
              <a:gd name="connsiteX66" fmla="*/ 2446940 w 3898347"/>
              <a:gd name="connsiteY66" fmla="*/ 4021172 h 4291255"/>
              <a:gd name="connsiteX67" fmla="*/ 2404883 w 3898347"/>
              <a:gd name="connsiteY67" fmla="*/ 4024808 h 4291255"/>
              <a:gd name="connsiteX68" fmla="*/ 2373894 w 3898347"/>
              <a:gd name="connsiteY68" fmla="*/ 4023827 h 4291255"/>
              <a:gd name="connsiteX69" fmla="*/ 2297080 w 3898347"/>
              <a:gd name="connsiteY69" fmla="*/ 4040841 h 4291255"/>
              <a:gd name="connsiteX70" fmla="*/ 2170615 w 3898347"/>
              <a:gd name="connsiteY70" fmla="*/ 4077196 h 4291255"/>
              <a:gd name="connsiteX71" fmla="*/ 2143580 w 3898347"/>
              <a:gd name="connsiteY71" fmla="*/ 4083102 h 4291255"/>
              <a:gd name="connsiteX72" fmla="*/ 2119893 w 3898347"/>
              <a:gd name="connsiteY72" fmla="*/ 4080874 h 4291255"/>
              <a:gd name="connsiteX73" fmla="*/ 2114008 w 3898347"/>
              <a:gd name="connsiteY73" fmla="*/ 4073996 h 4291255"/>
              <a:gd name="connsiteX74" fmla="*/ 2099067 w 3898347"/>
              <a:gd name="connsiteY74" fmla="*/ 4076068 h 4291255"/>
              <a:gd name="connsiteX75" fmla="*/ 2095000 w 3898347"/>
              <a:gd name="connsiteY75" fmla="*/ 4075096 h 4291255"/>
              <a:gd name="connsiteX76" fmla="*/ 2071767 w 3898347"/>
              <a:gd name="connsiteY76" fmla="*/ 4071044 h 4291255"/>
              <a:gd name="connsiteX77" fmla="*/ 2024486 w 3898347"/>
              <a:gd name="connsiteY77" fmla="*/ 4100276 h 4291255"/>
              <a:gd name="connsiteX78" fmla="*/ 1964411 w 3898347"/>
              <a:gd name="connsiteY78" fmla="*/ 4105069 h 4291255"/>
              <a:gd name="connsiteX79" fmla="*/ 1739945 w 3898347"/>
              <a:gd name="connsiteY79" fmla="*/ 4171795 h 4291255"/>
              <a:gd name="connsiteX80" fmla="*/ 1610556 w 3898347"/>
              <a:gd name="connsiteY80" fmla="*/ 4167701 h 4291255"/>
              <a:gd name="connsiteX81" fmla="*/ 1564215 w 3898347"/>
              <a:gd name="connsiteY81" fmla="*/ 4190149 h 4291255"/>
              <a:gd name="connsiteX82" fmla="*/ 1538049 w 3898347"/>
              <a:gd name="connsiteY82" fmla="*/ 4291255 h 4291255"/>
              <a:gd name="connsiteX83" fmla="*/ 1530136 w 3898347"/>
              <a:gd name="connsiteY83" fmla="*/ 4227121 h 4291255"/>
              <a:gd name="connsiteX84" fmla="*/ 1508787 w 3898347"/>
              <a:gd name="connsiteY84" fmla="*/ 4234213 h 4291255"/>
              <a:gd name="connsiteX85" fmla="*/ 1488914 w 3898347"/>
              <a:gd name="connsiteY85" fmla="*/ 4241772 h 4291255"/>
              <a:gd name="connsiteX86" fmla="*/ 1488999 w 3898347"/>
              <a:gd name="connsiteY86" fmla="*/ 4251186 h 4291255"/>
              <a:gd name="connsiteX87" fmla="*/ 1475364 w 3898347"/>
              <a:gd name="connsiteY87" fmla="*/ 4248364 h 4291255"/>
              <a:gd name="connsiteX88" fmla="*/ 1457275 w 3898347"/>
              <a:gd name="connsiteY88" fmla="*/ 4252863 h 4291255"/>
              <a:gd name="connsiteX89" fmla="*/ 1448085 w 3898347"/>
              <a:gd name="connsiteY89" fmla="*/ 4248391 h 4291255"/>
              <a:gd name="connsiteX90" fmla="*/ 1315306 w 3898347"/>
              <a:gd name="connsiteY90" fmla="*/ 4237004 h 4291255"/>
              <a:gd name="connsiteX91" fmla="*/ 1272434 w 3898347"/>
              <a:gd name="connsiteY91" fmla="*/ 4244958 h 4291255"/>
              <a:gd name="connsiteX92" fmla="*/ 1231567 w 3898347"/>
              <a:gd name="connsiteY92" fmla="*/ 4219356 h 4291255"/>
              <a:gd name="connsiteX93" fmla="*/ 1216643 w 3898347"/>
              <a:gd name="connsiteY93" fmla="*/ 4229828 h 4291255"/>
              <a:gd name="connsiteX94" fmla="*/ 1214101 w 3898347"/>
              <a:gd name="connsiteY94" fmla="*/ 4231991 h 4291255"/>
              <a:gd name="connsiteX95" fmla="*/ 1203193 w 3898347"/>
              <a:gd name="connsiteY95" fmla="*/ 4232867 h 4291255"/>
              <a:gd name="connsiteX96" fmla="*/ 1201049 w 3898347"/>
              <a:gd name="connsiteY96" fmla="*/ 4242842 h 4291255"/>
              <a:gd name="connsiteX97" fmla="*/ 1185298 w 3898347"/>
              <a:gd name="connsiteY97" fmla="*/ 4251133 h 4291255"/>
              <a:gd name="connsiteX98" fmla="*/ 1164955 w 3898347"/>
              <a:gd name="connsiteY98" fmla="*/ 4250027 h 4291255"/>
              <a:gd name="connsiteX99" fmla="*/ 1067357 w 3898347"/>
              <a:gd name="connsiteY99" fmla="*/ 4233908 h 4291255"/>
              <a:gd name="connsiteX100" fmla="*/ 1009492 w 3898347"/>
              <a:gd name="connsiteY100" fmla="*/ 4230455 h 4291255"/>
              <a:gd name="connsiteX101" fmla="*/ 988345 w 3898347"/>
              <a:gd name="connsiteY101" fmla="*/ 4238880 h 4291255"/>
              <a:gd name="connsiteX102" fmla="*/ 958251 w 3898347"/>
              <a:gd name="connsiteY102" fmla="*/ 4244100 h 4291255"/>
              <a:gd name="connsiteX103" fmla="*/ 905785 w 3898347"/>
              <a:gd name="connsiteY103" fmla="*/ 4260845 h 4291255"/>
              <a:gd name="connsiteX104" fmla="*/ 837706 w 3898347"/>
              <a:gd name="connsiteY104" fmla="*/ 4245528 h 4291255"/>
              <a:gd name="connsiteX105" fmla="*/ 778474 w 3898347"/>
              <a:gd name="connsiteY105" fmla="*/ 4235526 h 4291255"/>
              <a:gd name="connsiteX106" fmla="*/ 774418 w 3898347"/>
              <a:gd name="connsiteY106" fmla="*/ 4242583 h 4291255"/>
              <a:gd name="connsiteX107" fmla="*/ 737705 w 3898347"/>
              <a:gd name="connsiteY107" fmla="*/ 4238891 h 4291255"/>
              <a:gd name="connsiteX108" fmla="*/ 627717 w 3898347"/>
              <a:gd name="connsiteY108" fmla="*/ 4207629 h 4291255"/>
              <a:gd name="connsiteX109" fmla="*/ 551044 w 3898347"/>
              <a:gd name="connsiteY109" fmla="*/ 4180627 h 4291255"/>
              <a:gd name="connsiteX110" fmla="*/ 508621 w 3898347"/>
              <a:gd name="connsiteY110" fmla="*/ 4176044 h 4291255"/>
              <a:gd name="connsiteX111" fmla="*/ 467082 w 3898347"/>
              <a:gd name="connsiteY111" fmla="*/ 4185616 h 4291255"/>
              <a:gd name="connsiteX112" fmla="*/ 437646 w 3898347"/>
              <a:gd name="connsiteY112" fmla="*/ 4212658 h 4291255"/>
              <a:gd name="connsiteX113" fmla="*/ 402271 w 3898347"/>
              <a:gd name="connsiteY113" fmla="*/ 4212774 h 4291255"/>
              <a:gd name="connsiteX114" fmla="*/ 391968 w 3898347"/>
              <a:gd name="connsiteY114" fmla="*/ 4187073 h 4291255"/>
              <a:gd name="connsiteX115" fmla="*/ 337154 w 3898347"/>
              <a:gd name="connsiteY115" fmla="*/ 4206136 h 4291255"/>
              <a:gd name="connsiteX116" fmla="*/ 298662 w 3898347"/>
              <a:gd name="connsiteY116" fmla="*/ 4211227 h 4291255"/>
              <a:gd name="connsiteX117" fmla="*/ 265740 w 3898347"/>
              <a:gd name="connsiteY117" fmla="*/ 4213623 h 4291255"/>
              <a:gd name="connsiteX118" fmla="*/ 176403 w 3898347"/>
              <a:gd name="connsiteY118" fmla="*/ 4227393 h 4291255"/>
              <a:gd name="connsiteX119" fmla="*/ 82528 w 3898347"/>
              <a:gd name="connsiteY119" fmla="*/ 4243774 h 4291255"/>
              <a:gd name="connsiteX120" fmla="*/ 19464 w 3898347"/>
              <a:gd name="connsiteY120" fmla="*/ 4256103 h 4291255"/>
              <a:gd name="connsiteX121" fmla="*/ 0 w 3898347"/>
              <a:gd name="connsiteY121" fmla="*/ 4221939 h 4291255"/>
              <a:gd name="connsiteX122" fmla="*/ 0 w 3898347"/>
              <a:gd name="connsiteY122" fmla="*/ 15850 h 4291255"/>
              <a:gd name="connsiteX123" fmla="*/ 3898347 w 3898347"/>
              <a:gd name="connsiteY123" fmla="*/ 0 h 4291255"/>
              <a:gd name="connsiteX0" fmla="*/ 3898347 w 3898347"/>
              <a:gd name="connsiteY0" fmla="*/ 0 h 4291255"/>
              <a:gd name="connsiteX1" fmla="*/ 3898347 w 3898347"/>
              <a:gd name="connsiteY1" fmla="*/ 3834445 h 4291255"/>
              <a:gd name="connsiteX2" fmla="*/ 3892314 w 3898347"/>
              <a:gd name="connsiteY2" fmla="*/ 3832951 h 4291255"/>
              <a:gd name="connsiteX3" fmla="*/ 3851953 w 3898347"/>
              <a:gd name="connsiteY3" fmla="*/ 3802983 h 4291255"/>
              <a:gd name="connsiteX4" fmla="*/ 3836418 w 3898347"/>
              <a:gd name="connsiteY4" fmla="*/ 3811513 h 4291255"/>
              <a:gd name="connsiteX5" fmla="*/ 3833758 w 3898347"/>
              <a:gd name="connsiteY5" fmla="*/ 3813341 h 4291255"/>
              <a:gd name="connsiteX6" fmla="*/ 3822673 w 3898347"/>
              <a:gd name="connsiteY6" fmla="*/ 3812913 h 4291255"/>
              <a:gd name="connsiteX7" fmla="*/ 3820104 w 3898347"/>
              <a:gd name="connsiteY7" fmla="*/ 3822466 h 4291255"/>
              <a:gd name="connsiteX8" fmla="*/ 3803816 w 3898347"/>
              <a:gd name="connsiteY8" fmla="*/ 3828757 h 4291255"/>
              <a:gd name="connsiteX9" fmla="*/ 3729936 w 3898347"/>
              <a:gd name="connsiteY9" fmla="*/ 3815386 h 4291255"/>
              <a:gd name="connsiteX10" fmla="*/ 3726018 w 3898347"/>
              <a:gd name="connsiteY10" fmla="*/ 3815100 h 4291255"/>
              <a:gd name="connsiteX11" fmla="*/ 3725413 w 3898347"/>
              <a:gd name="connsiteY11" fmla="*/ 3814615 h 4291255"/>
              <a:gd name="connsiteX12" fmla="*/ 3713801 w 3898347"/>
              <a:gd name="connsiteY12" fmla="*/ 3811018 h 4291255"/>
              <a:gd name="connsiteX13" fmla="*/ 3709087 w 3898347"/>
              <a:gd name="connsiteY13" fmla="*/ 3813195 h 4291255"/>
              <a:gd name="connsiteX14" fmla="*/ 3698038 w 3898347"/>
              <a:gd name="connsiteY14" fmla="*/ 3806182 h 4291255"/>
              <a:gd name="connsiteX15" fmla="*/ 3662227 w 3898347"/>
              <a:gd name="connsiteY15" fmla="*/ 3807761 h 4291255"/>
              <a:gd name="connsiteX16" fmla="*/ 3659872 w 3898347"/>
              <a:gd name="connsiteY16" fmla="*/ 3805524 h 4291255"/>
              <a:gd name="connsiteX17" fmla="*/ 3643454 w 3898347"/>
              <a:gd name="connsiteY17" fmla="*/ 3794831 h 4291255"/>
              <a:gd name="connsiteX18" fmla="*/ 3624789 w 3898347"/>
              <a:gd name="connsiteY18" fmla="*/ 3803185 h 4291255"/>
              <a:gd name="connsiteX19" fmla="*/ 3602327 w 3898347"/>
              <a:gd name="connsiteY19" fmla="*/ 3794616 h 4291255"/>
              <a:gd name="connsiteX20" fmla="*/ 3596645 w 3898347"/>
              <a:gd name="connsiteY20" fmla="*/ 3797108 h 4291255"/>
              <a:gd name="connsiteX21" fmla="*/ 3574144 w 3898347"/>
              <a:gd name="connsiteY21" fmla="*/ 3795108 h 4291255"/>
              <a:gd name="connsiteX22" fmla="*/ 3562310 w 3898347"/>
              <a:gd name="connsiteY22" fmla="*/ 3787534 h 4291255"/>
              <a:gd name="connsiteX23" fmla="*/ 3551635 w 3898347"/>
              <a:gd name="connsiteY23" fmla="*/ 3797705 h 4291255"/>
              <a:gd name="connsiteX24" fmla="*/ 3542668 w 3898347"/>
              <a:gd name="connsiteY24" fmla="*/ 3803283 h 4291255"/>
              <a:gd name="connsiteX25" fmla="*/ 3533033 w 3898347"/>
              <a:gd name="connsiteY25" fmla="*/ 3799071 h 4291255"/>
              <a:gd name="connsiteX26" fmla="*/ 3521726 w 3898347"/>
              <a:gd name="connsiteY26" fmla="*/ 3804691 h 4291255"/>
              <a:gd name="connsiteX27" fmla="*/ 3520080 w 3898347"/>
              <a:gd name="connsiteY27" fmla="*/ 3805210 h 4291255"/>
              <a:gd name="connsiteX28" fmla="*/ 3508491 w 3898347"/>
              <a:gd name="connsiteY28" fmla="*/ 3797398 h 4291255"/>
              <a:gd name="connsiteX29" fmla="*/ 3503787 w 3898347"/>
              <a:gd name="connsiteY29" fmla="*/ 3797787 h 4291255"/>
              <a:gd name="connsiteX30" fmla="*/ 3492165 w 3898347"/>
              <a:gd name="connsiteY30" fmla="*/ 3799887 h 4291255"/>
              <a:gd name="connsiteX31" fmla="*/ 3472233 w 3898347"/>
              <a:gd name="connsiteY31" fmla="*/ 3805682 h 4291255"/>
              <a:gd name="connsiteX32" fmla="*/ 3465921 w 3898347"/>
              <a:gd name="connsiteY32" fmla="*/ 3805814 h 4291255"/>
              <a:gd name="connsiteX33" fmla="*/ 3455541 w 3898347"/>
              <a:gd name="connsiteY33" fmla="*/ 3815505 h 4291255"/>
              <a:gd name="connsiteX34" fmla="*/ 3429027 w 3898347"/>
              <a:gd name="connsiteY34" fmla="*/ 3816906 h 4291255"/>
              <a:gd name="connsiteX35" fmla="*/ 3369507 w 3898347"/>
              <a:gd name="connsiteY35" fmla="*/ 3825563 h 4291255"/>
              <a:gd name="connsiteX36" fmla="*/ 3324491 w 3898347"/>
              <a:gd name="connsiteY36" fmla="*/ 3832006 h 4291255"/>
              <a:gd name="connsiteX37" fmla="*/ 3244235 w 3898347"/>
              <a:gd name="connsiteY37" fmla="*/ 3834376 h 4291255"/>
              <a:gd name="connsiteX38" fmla="*/ 3226507 w 3898347"/>
              <a:gd name="connsiteY38" fmla="*/ 3820131 h 4291255"/>
              <a:gd name="connsiteX39" fmla="*/ 3191688 w 3898347"/>
              <a:gd name="connsiteY39" fmla="*/ 3837359 h 4291255"/>
              <a:gd name="connsiteX40" fmla="*/ 3153779 w 3898347"/>
              <a:gd name="connsiteY40" fmla="*/ 3848439 h 4291255"/>
              <a:gd name="connsiteX41" fmla="*/ 3090188 w 3898347"/>
              <a:gd name="connsiteY41" fmla="*/ 3855036 h 4291255"/>
              <a:gd name="connsiteX42" fmla="*/ 3031422 w 3898347"/>
              <a:gd name="connsiteY42" fmla="*/ 3858298 h 4291255"/>
              <a:gd name="connsiteX43" fmla="*/ 2996288 w 3898347"/>
              <a:gd name="connsiteY43" fmla="*/ 3860020 h 4291255"/>
              <a:gd name="connsiteX44" fmla="*/ 2901661 w 3898347"/>
              <a:gd name="connsiteY44" fmla="*/ 3882243 h 4291255"/>
              <a:gd name="connsiteX45" fmla="*/ 2782141 w 3898347"/>
              <a:gd name="connsiteY45" fmla="*/ 3932983 h 4291255"/>
              <a:gd name="connsiteX46" fmla="*/ 2749597 w 3898347"/>
              <a:gd name="connsiteY46" fmla="*/ 3956746 h 4291255"/>
              <a:gd name="connsiteX47" fmla="*/ 2730493 w 3898347"/>
              <a:gd name="connsiteY47" fmla="*/ 3955236 h 4291255"/>
              <a:gd name="connsiteX48" fmla="*/ 2707507 w 3898347"/>
              <a:gd name="connsiteY48" fmla="*/ 3947771 h 4291255"/>
              <a:gd name="connsiteX49" fmla="*/ 2701937 w 3898347"/>
              <a:gd name="connsiteY49" fmla="*/ 3950565 h 4291255"/>
              <a:gd name="connsiteX50" fmla="*/ 2679435 w 3898347"/>
              <a:gd name="connsiteY50" fmla="*/ 3949768 h 4291255"/>
              <a:gd name="connsiteX51" fmla="*/ 2667352 w 3898347"/>
              <a:gd name="connsiteY51" fmla="*/ 3942821 h 4291255"/>
              <a:gd name="connsiteX52" fmla="*/ 2657096 w 3898347"/>
              <a:gd name="connsiteY52" fmla="*/ 3953571 h 4291255"/>
              <a:gd name="connsiteX53" fmla="*/ 2655161 w 3898347"/>
              <a:gd name="connsiteY53" fmla="*/ 3962216 h 4291255"/>
              <a:gd name="connsiteX54" fmla="*/ 2638604 w 3898347"/>
              <a:gd name="connsiteY54" fmla="*/ 3955936 h 4291255"/>
              <a:gd name="connsiteX55" fmla="*/ 2626185 w 3898347"/>
              <a:gd name="connsiteY55" fmla="*/ 3962937 h 4291255"/>
              <a:gd name="connsiteX56" fmla="*/ 2614077 w 3898347"/>
              <a:gd name="connsiteY56" fmla="*/ 3955576 h 4291255"/>
              <a:gd name="connsiteX57" fmla="*/ 2609403 w 3898347"/>
              <a:gd name="connsiteY57" fmla="*/ 3956215 h 4291255"/>
              <a:gd name="connsiteX58" fmla="*/ 2597896 w 3898347"/>
              <a:gd name="connsiteY58" fmla="*/ 3958939 h 4291255"/>
              <a:gd name="connsiteX59" fmla="*/ 2578251 w 3898347"/>
              <a:gd name="connsiteY59" fmla="*/ 3965812 h 4291255"/>
              <a:gd name="connsiteX60" fmla="*/ 2571961 w 3898347"/>
              <a:gd name="connsiteY60" fmla="*/ 3966278 h 4291255"/>
              <a:gd name="connsiteX61" fmla="*/ 2559399 w 3898347"/>
              <a:gd name="connsiteY61" fmla="*/ 3979193 h 4291255"/>
              <a:gd name="connsiteX62" fmla="*/ 2533560 w 3898347"/>
              <a:gd name="connsiteY62" fmla="*/ 3988160 h 4291255"/>
              <a:gd name="connsiteX63" fmla="*/ 2515299 w 3898347"/>
              <a:gd name="connsiteY63" fmla="*/ 4016867 h 4291255"/>
              <a:gd name="connsiteX64" fmla="*/ 2513423 w 3898347"/>
              <a:gd name="connsiteY64" fmla="*/ 4018759 h 4291255"/>
              <a:gd name="connsiteX65" fmla="*/ 2482991 w 3898347"/>
              <a:gd name="connsiteY65" fmla="*/ 4012935 h 4291255"/>
              <a:gd name="connsiteX66" fmla="*/ 2446940 w 3898347"/>
              <a:gd name="connsiteY66" fmla="*/ 4021172 h 4291255"/>
              <a:gd name="connsiteX67" fmla="*/ 2404883 w 3898347"/>
              <a:gd name="connsiteY67" fmla="*/ 4024808 h 4291255"/>
              <a:gd name="connsiteX68" fmla="*/ 2373894 w 3898347"/>
              <a:gd name="connsiteY68" fmla="*/ 4023827 h 4291255"/>
              <a:gd name="connsiteX69" fmla="*/ 2297080 w 3898347"/>
              <a:gd name="connsiteY69" fmla="*/ 4040841 h 4291255"/>
              <a:gd name="connsiteX70" fmla="*/ 2170615 w 3898347"/>
              <a:gd name="connsiteY70" fmla="*/ 4077196 h 4291255"/>
              <a:gd name="connsiteX71" fmla="*/ 2143580 w 3898347"/>
              <a:gd name="connsiteY71" fmla="*/ 4083102 h 4291255"/>
              <a:gd name="connsiteX72" fmla="*/ 2119893 w 3898347"/>
              <a:gd name="connsiteY72" fmla="*/ 4080874 h 4291255"/>
              <a:gd name="connsiteX73" fmla="*/ 2114008 w 3898347"/>
              <a:gd name="connsiteY73" fmla="*/ 4073996 h 4291255"/>
              <a:gd name="connsiteX74" fmla="*/ 2099067 w 3898347"/>
              <a:gd name="connsiteY74" fmla="*/ 4076068 h 4291255"/>
              <a:gd name="connsiteX75" fmla="*/ 2095000 w 3898347"/>
              <a:gd name="connsiteY75" fmla="*/ 4075096 h 4291255"/>
              <a:gd name="connsiteX76" fmla="*/ 2071767 w 3898347"/>
              <a:gd name="connsiteY76" fmla="*/ 4071044 h 4291255"/>
              <a:gd name="connsiteX77" fmla="*/ 2024486 w 3898347"/>
              <a:gd name="connsiteY77" fmla="*/ 4100276 h 4291255"/>
              <a:gd name="connsiteX78" fmla="*/ 1964411 w 3898347"/>
              <a:gd name="connsiteY78" fmla="*/ 4105069 h 4291255"/>
              <a:gd name="connsiteX79" fmla="*/ 1739945 w 3898347"/>
              <a:gd name="connsiteY79" fmla="*/ 4171795 h 4291255"/>
              <a:gd name="connsiteX80" fmla="*/ 1642330 w 3898347"/>
              <a:gd name="connsiteY80" fmla="*/ 4174762 h 4291255"/>
              <a:gd name="connsiteX81" fmla="*/ 1564215 w 3898347"/>
              <a:gd name="connsiteY81" fmla="*/ 4190149 h 4291255"/>
              <a:gd name="connsiteX82" fmla="*/ 1538049 w 3898347"/>
              <a:gd name="connsiteY82" fmla="*/ 4291255 h 4291255"/>
              <a:gd name="connsiteX83" fmla="*/ 1530136 w 3898347"/>
              <a:gd name="connsiteY83" fmla="*/ 4227121 h 4291255"/>
              <a:gd name="connsiteX84" fmla="*/ 1508787 w 3898347"/>
              <a:gd name="connsiteY84" fmla="*/ 4234213 h 4291255"/>
              <a:gd name="connsiteX85" fmla="*/ 1488914 w 3898347"/>
              <a:gd name="connsiteY85" fmla="*/ 4241772 h 4291255"/>
              <a:gd name="connsiteX86" fmla="*/ 1488999 w 3898347"/>
              <a:gd name="connsiteY86" fmla="*/ 4251186 h 4291255"/>
              <a:gd name="connsiteX87" fmla="*/ 1475364 w 3898347"/>
              <a:gd name="connsiteY87" fmla="*/ 4248364 h 4291255"/>
              <a:gd name="connsiteX88" fmla="*/ 1457275 w 3898347"/>
              <a:gd name="connsiteY88" fmla="*/ 4252863 h 4291255"/>
              <a:gd name="connsiteX89" fmla="*/ 1448085 w 3898347"/>
              <a:gd name="connsiteY89" fmla="*/ 4248391 h 4291255"/>
              <a:gd name="connsiteX90" fmla="*/ 1315306 w 3898347"/>
              <a:gd name="connsiteY90" fmla="*/ 4237004 h 4291255"/>
              <a:gd name="connsiteX91" fmla="*/ 1272434 w 3898347"/>
              <a:gd name="connsiteY91" fmla="*/ 4244958 h 4291255"/>
              <a:gd name="connsiteX92" fmla="*/ 1231567 w 3898347"/>
              <a:gd name="connsiteY92" fmla="*/ 4219356 h 4291255"/>
              <a:gd name="connsiteX93" fmla="*/ 1216643 w 3898347"/>
              <a:gd name="connsiteY93" fmla="*/ 4229828 h 4291255"/>
              <a:gd name="connsiteX94" fmla="*/ 1214101 w 3898347"/>
              <a:gd name="connsiteY94" fmla="*/ 4231991 h 4291255"/>
              <a:gd name="connsiteX95" fmla="*/ 1203193 w 3898347"/>
              <a:gd name="connsiteY95" fmla="*/ 4232867 h 4291255"/>
              <a:gd name="connsiteX96" fmla="*/ 1201049 w 3898347"/>
              <a:gd name="connsiteY96" fmla="*/ 4242842 h 4291255"/>
              <a:gd name="connsiteX97" fmla="*/ 1185298 w 3898347"/>
              <a:gd name="connsiteY97" fmla="*/ 4251133 h 4291255"/>
              <a:gd name="connsiteX98" fmla="*/ 1164955 w 3898347"/>
              <a:gd name="connsiteY98" fmla="*/ 4250027 h 4291255"/>
              <a:gd name="connsiteX99" fmla="*/ 1067357 w 3898347"/>
              <a:gd name="connsiteY99" fmla="*/ 4233908 h 4291255"/>
              <a:gd name="connsiteX100" fmla="*/ 1009492 w 3898347"/>
              <a:gd name="connsiteY100" fmla="*/ 4230455 h 4291255"/>
              <a:gd name="connsiteX101" fmla="*/ 988345 w 3898347"/>
              <a:gd name="connsiteY101" fmla="*/ 4238880 h 4291255"/>
              <a:gd name="connsiteX102" fmla="*/ 958251 w 3898347"/>
              <a:gd name="connsiteY102" fmla="*/ 4244100 h 4291255"/>
              <a:gd name="connsiteX103" fmla="*/ 905785 w 3898347"/>
              <a:gd name="connsiteY103" fmla="*/ 4260845 h 4291255"/>
              <a:gd name="connsiteX104" fmla="*/ 837706 w 3898347"/>
              <a:gd name="connsiteY104" fmla="*/ 4245528 h 4291255"/>
              <a:gd name="connsiteX105" fmla="*/ 778474 w 3898347"/>
              <a:gd name="connsiteY105" fmla="*/ 4235526 h 4291255"/>
              <a:gd name="connsiteX106" fmla="*/ 774418 w 3898347"/>
              <a:gd name="connsiteY106" fmla="*/ 4242583 h 4291255"/>
              <a:gd name="connsiteX107" fmla="*/ 737705 w 3898347"/>
              <a:gd name="connsiteY107" fmla="*/ 4238891 h 4291255"/>
              <a:gd name="connsiteX108" fmla="*/ 627717 w 3898347"/>
              <a:gd name="connsiteY108" fmla="*/ 4207629 h 4291255"/>
              <a:gd name="connsiteX109" fmla="*/ 551044 w 3898347"/>
              <a:gd name="connsiteY109" fmla="*/ 4180627 h 4291255"/>
              <a:gd name="connsiteX110" fmla="*/ 508621 w 3898347"/>
              <a:gd name="connsiteY110" fmla="*/ 4176044 h 4291255"/>
              <a:gd name="connsiteX111" fmla="*/ 467082 w 3898347"/>
              <a:gd name="connsiteY111" fmla="*/ 4185616 h 4291255"/>
              <a:gd name="connsiteX112" fmla="*/ 437646 w 3898347"/>
              <a:gd name="connsiteY112" fmla="*/ 4212658 h 4291255"/>
              <a:gd name="connsiteX113" fmla="*/ 402271 w 3898347"/>
              <a:gd name="connsiteY113" fmla="*/ 4212774 h 4291255"/>
              <a:gd name="connsiteX114" fmla="*/ 391968 w 3898347"/>
              <a:gd name="connsiteY114" fmla="*/ 4187073 h 4291255"/>
              <a:gd name="connsiteX115" fmla="*/ 337154 w 3898347"/>
              <a:gd name="connsiteY115" fmla="*/ 4206136 h 4291255"/>
              <a:gd name="connsiteX116" fmla="*/ 298662 w 3898347"/>
              <a:gd name="connsiteY116" fmla="*/ 4211227 h 4291255"/>
              <a:gd name="connsiteX117" fmla="*/ 265740 w 3898347"/>
              <a:gd name="connsiteY117" fmla="*/ 4213623 h 4291255"/>
              <a:gd name="connsiteX118" fmla="*/ 176403 w 3898347"/>
              <a:gd name="connsiteY118" fmla="*/ 4227393 h 4291255"/>
              <a:gd name="connsiteX119" fmla="*/ 82528 w 3898347"/>
              <a:gd name="connsiteY119" fmla="*/ 4243774 h 4291255"/>
              <a:gd name="connsiteX120" fmla="*/ 19464 w 3898347"/>
              <a:gd name="connsiteY120" fmla="*/ 4256103 h 4291255"/>
              <a:gd name="connsiteX121" fmla="*/ 0 w 3898347"/>
              <a:gd name="connsiteY121" fmla="*/ 4221939 h 4291255"/>
              <a:gd name="connsiteX122" fmla="*/ 0 w 3898347"/>
              <a:gd name="connsiteY122" fmla="*/ 15850 h 4291255"/>
              <a:gd name="connsiteX123" fmla="*/ 3898347 w 3898347"/>
              <a:gd name="connsiteY123" fmla="*/ 0 h 429125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64215 w 3898347"/>
              <a:gd name="connsiteY81" fmla="*/ 419014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8105 w 3898347"/>
              <a:gd name="connsiteY109" fmla="*/ 4191218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44909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44909 w 3898347"/>
              <a:gd name="connsiteY90" fmla="*/ 4237004 h 4260845"/>
              <a:gd name="connsiteX91" fmla="*/ 1298748 w 3898347"/>
              <a:gd name="connsiteY91" fmla="*/ 4241669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44909 w 3898347"/>
              <a:gd name="connsiteY90" fmla="*/ 4237004 h 4260845"/>
              <a:gd name="connsiteX91" fmla="*/ 1298748 w 3898347"/>
              <a:gd name="connsiteY91" fmla="*/ 4241669 h 4260845"/>
              <a:gd name="connsiteX92" fmla="*/ 1251302 w 3898347"/>
              <a:gd name="connsiteY92" fmla="*/ 4232513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4213 h 4256103"/>
              <a:gd name="connsiteX85" fmla="*/ 1488914 w 3898347"/>
              <a:gd name="connsiteY85" fmla="*/ 4241772 h 4256103"/>
              <a:gd name="connsiteX86" fmla="*/ 1488999 w 3898347"/>
              <a:gd name="connsiteY86" fmla="*/ 4251186 h 4256103"/>
              <a:gd name="connsiteX87" fmla="*/ 1475364 w 3898347"/>
              <a:gd name="connsiteY87" fmla="*/ 4248364 h 4256103"/>
              <a:gd name="connsiteX88" fmla="*/ 1444118 w 3898347"/>
              <a:gd name="connsiteY88" fmla="*/ 4246285 h 4256103"/>
              <a:gd name="connsiteX89" fmla="*/ 1405326 w 3898347"/>
              <a:gd name="connsiteY89" fmla="*/ 4248391 h 4256103"/>
              <a:gd name="connsiteX90" fmla="*/ 1344909 w 3898347"/>
              <a:gd name="connsiteY90" fmla="*/ 4237004 h 4256103"/>
              <a:gd name="connsiteX91" fmla="*/ 1298748 w 3898347"/>
              <a:gd name="connsiteY91" fmla="*/ 4241669 h 4256103"/>
              <a:gd name="connsiteX92" fmla="*/ 1251302 w 3898347"/>
              <a:gd name="connsiteY92" fmla="*/ 4232513 h 4256103"/>
              <a:gd name="connsiteX93" fmla="*/ 1216643 w 3898347"/>
              <a:gd name="connsiteY93" fmla="*/ 4229828 h 4256103"/>
              <a:gd name="connsiteX94" fmla="*/ 1214101 w 3898347"/>
              <a:gd name="connsiteY94" fmla="*/ 4231991 h 4256103"/>
              <a:gd name="connsiteX95" fmla="*/ 1203193 w 3898347"/>
              <a:gd name="connsiteY95" fmla="*/ 4232867 h 4256103"/>
              <a:gd name="connsiteX96" fmla="*/ 1201049 w 3898347"/>
              <a:gd name="connsiteY96" fmla="*/ 4242842 h 4256103"/>
              <a:gd name="connsiteX97" fmla="*/ 1185298 w 3898347"/>
              <a:gd name="connsiteY97" fmla="*/ 4251133 h 4256103"/>
              <a:gd name="connsiteX98" fmla="*/ 1164955 w 3898347"/>
              <a:gd name="connsiteY98" fmla="*/ 4250027 h 4256103"/>
              <a:gd name="connsiteX99" fmla="*/ 1067357 w 3898347"/>
              <a:gd name="connsiteY99" fmla="*/ 4233908 h 4256103"/>
              <a:gd name="connsiteX100" fmla="*/ 1009492 w 3898347"/>
              <a:gd name="connsiteY100" fmla="*/ 4230455 h 4256103"/>
              <a:gd name="connsiteX101" fmla="*/ 988345 w 3898347"/>
              <a:gd name="connsiteY101" fmla="*/ 4238880 h 4256103"/>
              <a:gd name="connsiteX102" fmla="*/ 958251 w 3898347"/>
              <a:gd name="connsiteY102" fmla="*/ 4244100 h 4256103"/>
              <a:gd name="connsiteX103" fmla="*/ 899207 w 3898347"/>
              <a:gd name="connsiteY103" fmla="*/ 4247688 h 4256103"/>
              <a:gd name="connsiteX104" fmla="*/ 837706 w 3898347"/>
              <a:gd name="connsiteY104" fmla="*/ 4245528 h 4256103"/>
              <a:gd name="connsiteX105" fmla="*/ 778474 w 3898347"/>
              <a:gd name="connsiteY105" fmla="*/ 4235526 h 4256103"/>
              <a:gd name="connsiteX106" fmla="*/ 774418 w 3898347"/>
              <a:gd name="connsiteY106" fmla="*/ 4242583 h 4256103"/>
              <a:gd name="connsiteX107" fmla="*/ 737705 w 3898347"/>
              <a:gd name="connsiteY107" fmla="*/ 4238891 h 4256103"/>
              <a:gd name="connsiteX108" fmla="*/ 641839 w 3898347"/>
              <a:gd name="connsiteY108" fmla="*/ 4211160 h 4256103"/>
              <a:gd name="connsiteX109" fmla="*/ 558105 w 3898347"/>
              <a:gd name="connsiteY109" fmla="*/ 4191218 h 4256103"/>
              <a:gd name="connsiteX110" fmla="*/ 515682 w 3898347"/>
              <a:gd name="connsiteY110" fmla="*/ 4193696 h 4256103"/>
              <a:gd name="connsiteX111" fmla="*/ 467082 w 3898347"/>
              <a:gd name="connsiteY111" fmla="*/ 4185616 h 4256103"/>
              <a:gd name="connsiteX112" fmla="*/ 437646 w 3898347"/>
              <a:gd name="connsiteY112" fmla="*/ 4212658 h 4256103"/>
              <a:gd name="connsiteX113" fmla="*/ 402271 w 3898347"/>
              <a:gd name="connsiteY113" fmla="*/ 4212774 h 4256103"/>
              <a:gd name="connsiteX114" fmla="*/ 384907 w 3898347"/>
              <a:gd name="connsiteY114" fmla="*/ 4201195 h 4256103"/>
              <a:gd name="connsiteX115" fmla="*/ 337154 w 3898347"/>
              <a:gd name="connsiteY115" fmla="*/ 4206136 h 4256103"/>
              <a:gd name="connsiteX116" fmla="*/ 298662 w 3898347"/>
              <a:gd name="connsiteY116" fmla="*/ 4211227 h 4256103"/>
              <a:gd name="connsiteX117" fmla="*/ 265740 w 3898347"/>
              <a:gd name="connsiteY117" fmla="*/ 4213623 h 4256103"/>
              <a:gd name="connsiteX118" fmla="*/ 176403 w 3898347"/>
              <a:gd name="connsiteY118" fmla="*/ 4227393 h 4256103"/>
              <a:gd name="connsiteX119" fmla="*/ 82528 w 3898347"/>
              <a:gd name="connsiteY119" fmla="*/ 4243774 h 4256103"/>
              <a:gd name="connsiteX120" fmla="*/ 19464 w 3898347"/>
              <a:gd name="connsiteY120" fmla="*/ 4256103 h 4256103"/>
              <a:gd name="connsiteX121" fmla="*/ 0 w 3898347"/>
              <a:gd name="connsiteY121" fmla="*/ 4221939 h 4256103"/>
              <a:gd name="connsiteX122" fmla="*/ 0 w 3898347"/>
              <a:gd name="connsiteY122" fmla="*/ 15850 h 4256103"/>
              <a:gd name="connsiteX123" fmla="*/ 3898347 w 3898347"/>
              <a:gd name="connsiteY123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4213 h 4256103"/>
              <a:gd name="connsiteX85" fmla="*/ 1488914 w 3898347"/>
              <a:gd name="connsiteY85" fmla="*/ 4241772 h 4256103"/>
              <a:gd name="connsiteX86" fmla="*/ 1475364 w 3898347"/>
              <a:gd name="connsiteY86" fmla="*/ 4248364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4213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777502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16140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777502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79157 w 3898347"/>
              <a:gd name="connsiteY2" fmla="*/ 3836240 h 4256103"/>
              <a:gd name="connsiteX3" fmla="*/ 3851953 w 3898347"/>
              <a:gd name="connsiteY3" fmla="*/ 3816140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777502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3898347" h="4256103">
                <a:moveTo>
                  <a:pt x="3898347" y="0"/>
                </a:moveTo>
                <a:lnTo>
                  <a:pt x="3898347" y="3834445"/>
                </a:lnTo>
                <a:lnTo>
                  <a:pt x="3879157" y="3836240"/>
                </a:lnTo>
                <a:cubicBezTo>
                  <a:pt x="3885307" y="3798226"/>
                  <a:pt x="3856203" y="3861184"/>
                  <a:pt x="3851953" y="3816140"/>
                </a:cubicBezTo>
                <a:cubicBezTo>
                  <a:pt x="3846568" y="3817958"/>
                  <a:pt x="3841484" y="3807983"/>
                  <a:pt x="3836418" y="3811513"/>
                </a:cubicBezTo>
                <a:lnTo>
                  <a:pt x="3833758" y="3813341"/>
                </a:lnTo>
                <a:lnTo>
                  <a:pt x="3822673" y="3812913"/>
                </a:lnTo>
                <a:lnTo>
                  <a:pt x="3820104" y="3822466"/>
                </a:lnTo>
                <a:lnTo>
                  <a:pt x="3777502" y="3828757"/>
                </a:lnTo>
                <a:cubicBezTo>
                  <a:pt x="3762474" y="3827577"/>
                  <a:pt x="3742902" y="3817662"/>
                  <a:pt x="3729936" y="3815386"/>
                </a:cubicBezTo>
                <a:lnTo>
                  <a:pt x="3726018" y="3815100"/>
                </a:lnTo>
                <a:lnTo>
                  <a:pt x="3725413" y="3814615"/>
                </a:lnTo>
                <a:cubicBezTo>
                  <a:pt x="3721569" y="3812283"/>
                  <a:pt x="3717711" y="3810892"/>
                  <a:pt x="3713801" y="3811018"/>
                </a:cubicBezTo>
                <a:lnTo>
                  <a:pt x="3709087" y="3813195"/>
                </a:lnTo>
                <a:lnTo>
                  <a:pt x="3698038" y="3806182"/>
                </a:lnTo>
                <a:lnTo>
                  <a:pt x="3662227" y="3807761"/>
                </a:lnTo>
                <a:lnTo>
                  <a:pt x="3659872" y="3805524"/>
                </a:lnTo>
                <a:cubicBezTo>
                  <a:pt x="3654837" y="3800238"/>
                  <a:pt x="3649779" y="3795747"/>
                  <a:pt x="3643454" y="3794831"/>
                </a:cubicBezTo>
                <a:lnTo>
                  <a:pt x="3624789" y="3803185"/>
                </a:lnTo>
                <a:lnTo>
                  <a:pt x="3602327" y="3794616"/>
                </a:lnTo>
                <a:lnTo>
                  <a:pt x="3596645" y="3797108"/>
                </a:lnTo>
                <a:cubicBezTo>
                  <a:pt x="3586358" y="3794741"/>
                  <a:pt x="3572046" y="3779403"/>
                  <a:pt x="3574144" y="3795108"/>
                </a:cubicBezTo>
                <a:lnTo>
                  <a:pt x="3562310" y="3787534"/>
                </a:lnTo>
                <a:lnTo>
                  <a:pt x="3551635" y="3797705"/>
                </a:lnTo>
                <a:lnTo>
                  <a:pt x="3542668" y="3803283"/>
                </a:lnTo>
                <a:lnTo>
                  <a:pt x="3533033" y="3799071"/>
                </a:lnTo>
                <a:lnTo>
                  <a:pt x="3521726" y="3804691"/>
                </a:lnTo>
                <a:lnTo>
                  <a:pt x="3520080" y="3805210"/>
                </a:lnTo>
                <a:lnTo>
                  <a:pt x="3508491" y="3797398"/>
                </a:lnTo>
                <a:lnTo>
                  <a:pt x="3503787" y="3797787"/>
                </a:lnTo>
                <a:lnTo>
                  <a:pt x="3492165" y="3799887"/>
                </a:lnTo>
                <a:cubicBezTo>
                  <a:pt x="3486252" y="3801787"/>
                  <a:pt x="3479649" y="3804176"/>
                  <a:pt x="3472233" y="3805682"/>
                </a:cubicBezTo>
                <a:lnTo>
                  <a:pt x="3465921" y="3805814"/>
                </a:lnTo>
                <a:lnTo>
                  <a:pt x="3455541" y="3815505"/>
                </a:lnTo>
                <a:lnTo>
                  <a:pt x="3429027" y="3816906"/>
                </a:lnTo>
                <a:cubicBezTo>
                  <a:pt x="3408521" y="3817753"/>
                  <a:pt x="3388898" y="3819475"/>
                  <a:pt x="3369507" y="3825563"/>
                </a:cubicBezTo>
                <a:cubicBezTo>
                  <a:pt x="3353730" y="3819534"/>
                  <a:pt x="3338870" y="3818175"/>
                  <a:pt x="3324491" y="3832006"/>
                </a:cubicBezTo>
                <a:cubicBezTo>
                  <a:pt x="3281706" y="3833409"/>
                  <a:pt x="3271319" y="3817569"/>
                  <a:pt x="3244235" y="3834376"/>
                </a:cubicBezTo>
                <a:cubicBezTo>
                  <a:pt x="3236206" y="3826142"/>
                  <a:pt x="3230700" y="3821848"/>
                  <a:pt x="3226507" y="3820131"/>
                </a:cubicBezTo>
                <a:cubicBezTo>
                  <a:pt x="3213924" y="3814979"/>
                  <a:pt x="3213172" y="3833011"/>
                  <a:pt x="3191688" y="3837359"/>
                </a:cubicBezTo>
                <a:cubicBezTo>
                  <a:pt x="3168723" y="3844588"/>
                  <a:pt x="3175642" y="3846041"/>
                  <a:pt x="3153779" y="3848439"/>
                </a:cubicBezTo>
                <a:cubicBezTo>
                  <a:pt x="3136862" y="3851385"/>
                  <a:pt x="3115876" y="3855158"/>
                  <a:pt x="3090188" y="3855036"/>
                </a:cubicBezTo>
                <a:cubicBezTo>
                  <a:pt x="3066058" y="3880979"/>
                  <a:pt x="3059981" y="3849823"/>
                  <a:pt x="3031422" y="3858298"/>
                </a:cubicBezTo>
                <a:cubicBezTo>
                  <a:pt x="3017157" y="3868236"/>
                  <a:pt x="3007595" y="3870098"/>
                  <a:pt x="2996288" y="3860020"/>
                </a:cubicBezTo>
                <a:cubicBezTo>
                  <a:pt x="2930242" y="3908295"/>
                  <a:pt x="2959927" y="3862932"/>
                  <a:pt x="2901661" y="3882243"/>
                </a:cubicBezTo>
                <a:cubicBezTo>
                  <a:pt x="2863654" y="3897291"/>
                  <a:pt x="2822551" y="3908676"/>
                  <a:pt x="2782141" y="3932983"/>
                </a:cubicBezTo>
                <a:lnTo>
                  <a:pt x="2749597" y="3956746"/>
                </a:lnTo>
                <a:lnTo>
                  <a:pt x="2730493" y="3955236"/>
                </a:lnTo>
                <a:lnTo>
                  <a:pt x="2707507" y="3947771"/>
                </a:lnTo>
                <a:lnTo>
                  <a:pt x="2701937" y="3950565"/>
                </a:lnTo>
                <a:cubicBezTo>
                  <a:pt x="2691594" y="3948746"/>
                  <a:pt x="2676749" y="3934159"/>
                  <a:pt x="2679435" y="3949768"/>
                </a:cubicBezTo>
                <a:lnTo>
                  <a:pt x="2667352" y="3942821"/>
                </a:lnTo>
                <a:lnTo>
                  <a:pt x="2657096" y="3953571"/>
                </a:lnTo>
                <a:cubicBezTo>
                  <a:pt x="2656117" y="3956261"/>
                  <a:pt x="2655464" y="3959177"/>
                  <a:pt x="2655161" y="3962216"/>
                </a:cubicBezTo>
                <a:lnTo>
                  <a:pt x="2638604" y="3955936"/>
                </a:lnTo>
                <a:lnTo>
                  <a:pt x="2626185" y="3962937"/>
                </a:lnTo>
                <a:lnTo>
                  <a:pt x="2614077" y="3955576"/>
                </a:lnTo>
                <a:lnTo>
                  <a:pt x="2609403" y="3956215"/>
                </a:lnTo>
                <a:lnTo>
                  <a:pt x="2597896" y="3958939"/>
                </a:lnTo>
                <a:cubicBezTo>
                  <a:pt x="2592077" y="3961159"/>
                  <a:pt x="2585584" y="3963907"/>
                  <a:pt x="2578251" y="3965812"/>
                </a:cubicBezTo>
                <a:lnTo>
                  <a:pt x="2571961" y="3966278"/>
                </a:lnTo>
                <a:lnTo>
                  <a:pt x="2559399" y="3979193"/>
                </a:lnTo>
                <a:cubicBezTo>
                  <a:pt x="2550305" y="3989010"/>
                  <a:pt x="2543019" y="3995469"/>
                  <a:pt x="2533560" y="3988160"/>
                </a:cubicBezTo>
                <a:cubicBezTo>
                  <a:pt x="2526682" y="3994363"/>
                  <a:pt x="2521563" y="4007257"/>
                  <a:pt x="2515299" y="4016867"/>
                </a:cubicBezTo>
                <a:lnTo>
                  <a:pt x="2513423" y="4018759"/>
                </a:lnTo>
                <a:lnTo>
                  <a:pt x="2482991" y="4012935"/>
                </a:lnTo>
                <a:cubicBezTo>
                  <a:pt x="2469558" y="4010479"/>
                  <a:pt x="2456714" y="4010658"/>
                  <a:pt x="2446940" y="4021172"/>
                </a:cubicBezTo>
                <a:cubicBezTo>
                  <a:pt x="2445490" y="4004762"/>
                  <a:pt x="2418263" y="4035043"/>
                  <a:pt x="2404883" y="4024808"/>
                </a:cubicBezTo>
                <a:cubicBezTo>
                  <a:pt x="2395527" y="4015768"/>
                  <a:pt x="2385089" y="4022846"/>
                  <a:pt x="2373894" y="4023827"/>
                </a:cubicBezTo>
                <a:cubicBezTo>
                  <a:pt x="2360273" y="4016866"/>
                  <a:pt x="2310801" y="4031114"/>
                  <a:pt x="2297080" y="4040841"/>
                </a:cubicBezTo>
                <a:cubicBezTo>
                  <a:pt x="2262890" y="4074342"/>
                  <a:pt x="2198735" y="4051487"/>
                  <a:pt x="2170615" y="4077196"/>
                </a:cubicBezTo>
                <a:cubicBezTo>
                  <a:pt x="2161158" y="4081087"/>
                  <a:pt x="2152190" y="4082780"/>
                  <a:pt x="2143580" y="4083102"/>
                </a:cubicBezTo>
                <a:lnTo>
                  <a:pt x="2119893" y="4080874"/>
                </a:lnTo>
                <a:lnTo>
                  <a:pt x="2114008" y="4073996"/>
                </a:lnTo>
                <a:lnTo>
                  <a:pt x="2099067" y="4076068"/>
                </a:lnTo>
                <a:lnTo>
                  <a:pt x="2095000" y="4075096"/>
                </a:lnTo>
                <a:cubicBezTo>
                  <a:pt x="2087230" y="4073204"/>
                  <a:pt x="2079536" y="4071577"/>
                  <a:pt x="2071767" y="4071044"/>
                </a:cubicBezTo>
                <a:cubicBezTo>
                  <a:pt x="2077287" y="4106066"/>
                  <a:pt x="2006612" y="4072253"/>
                  <a:pt x="2024486" y="4100276"/>
                </a:cubicBezTo>
                <a:cubicBezTo>
                  <a:pt x="1982770" y="4103418"/>
                  <a:pt x="1990990" y="4145711"/>
                  <a:pt x="1944675" y="4121515"/>
                </a:cubicBezTo>
                <a:cubicBezTo>
                  <a:pt x="1876432" y="4151801"/>
                  <a:pt x="1796287" y="4126915"/>
                  <a:pt x="1739945" y="4171795"/>
                </a:cubicBezTo>
                <a:cubicBezTo>
                  <a:pt x="1680970" y="4182234"/>
                  <a:pt x="1693119" y="4173922"/>
                  <a:pt x="1662065" y="4184630"/>
                </a:cubicBezTo>
                <a:cubicBezTo>
                  <a:pt x="1658816" y="4205398"/>
                  <a:pt x="1624608" y="4174561"/>
                  <a:pt x="1595989" y="4193679"/>
                </a:cubicBezTo>
                <a:lnTo>
                  <a:pt x="1559231" y="4195932"/>
                </a:lnTo>
                <a:lnTo>
                  <a:pt x="1537197" y="4209468"/>
                </a:lnTo>
                <a:cubicBezTo>
                  <a:pt x="1524267" y="4212789"/>
                  <a:pt x="1508603" y="4203060"/>
                  <a:pt x="1508787" y="4230924"/>
                </a:cubicBezTo>
                <a:cubicBezTo>
                  <a:pt x="1500688" y="4227785"/>
                  <a:pt x="1493126" y="4234837"/>
                  <a:pt x="1488914" y="4241772"/>
                </a:cubicBezTo>
                <a:cubicBezTo>
                  <a:pt x="1483344" y="4244130"/>
                  <a:pt x="1472963" y="4244323"/>
                  <a:pt x="1465497" y="4245075"/>
                </a:cubicBezTo>
                <a:lnTo>
                  <a:pt x="1444118" y="4246285"/>
                </a:lnTo>
                <a:lnTo>
                  <a:pt x="1405326" y="4248391"/>
                </a:lnTo>
                <a:cubicBezTo>
                  <a:pt x="1362233" y="4238681"/>
                  <a:pt x="1386645" y="4253541"/>
                  <a:pt x="1344909" y="4237004"/>
                </a:cubicBezTo>
                <a:cubicBezTo>
                  <a:pt x="1319660" y="4278048"/>
                  <a:pt x="1328465" y="4235908"/>
                  <a:pt x="1298748" y="4241669"/>
                </a:cubicBezTo>
                <a:cubicBezTo>
                  <a:pt x="1303263" y="4202446"/>
                  <a:pt x="1257287" y="4277634"/>
                  <a:pt x="1251302" y="4232513"/>
                </a:cubicBezTo>
                <a:cubicBezTo>
                  <a:pt x="1246083" y="4234987"/>
                  <a:pt x="1221483" y="4225653"/>
                  <a:pt x="1216643" y="4229828"/>
                </a:cubicBezTo>
                <a:lnTo>
                  <a:pt x="1214101" y="4231991"/>
                </a:lnTo>
                <a:lnTo>
                  <a:pt x="1203193" y="4232867"/>
                </a:lnTo>
                <a:lnTo>
                  <a:pt x="1201049" y="4242842"/>
                </a:lnTo>
                <a:lnTo>
                  <a:pt x="1185298" y="4251133"/>
                </a:lnTo>
                <a:cubicBezTo>
                  <a:pt x="1179255" y="4252733"/>
                  <a:pt x="1172580" y="4252698"/>
                  <a:pt x="1164955" y="4250027"/>
                </a:cubicBezTo>
                <a:cubicBezTo>
                  <a:pt x="1138322" y="4224376"/>
                  <a:pt x="1100363" y="4267890"/>
                  <a:pt x="1067357" y="4233908"/>
                </a:cubicBezTo>
                <a:cubicBezTo>
                  <a:pt x="1055150" y="4224918"/>
                  <a:pt x="1016960" y="4218576"/>
                  <a:pt x="1009492" y="4230455"/>
                </a:cubicBezTo>
                <a:cubicBezTo>
                  <a:pt x="1001480" y="4231829"/>
                  <a:pt x="992281" y="4225396"/>
                  <a:pt x="988345" y="4238880"/>
                </a:cubicBezTo>
                <a:cubicBezTo>
                  <a:pt x="981958" y="4254801"/>
                  <a:pt x="954663" y="4223227"/>
                  <a:pt x="958251" y="4244100"/>
                </a:cubicBezTo>
                <a:cubicBezTo>
                  <a:pt x="938858" y="4222336"/>
                  <a:pt x="915951" y="4241975"/>
                  <a:pt x="899207" y="4247688"/>
                </a:cubicBezTo>
                <a:cubicBezTo>
                  <a:pt x="884002" y="4226854"/>
                  <a:pt x="873981" y="4247833"/>
                  <a:pt x="837706" y="4245528"/>
                </a:cubicBezTo>
                <a:cubicBezTo>
                  <a:pt x="821001" y="4221598"/>
                  <a:pt x="809746" y="4268977"/>
                  <a:pt x="778474" y="4235526"/>
                </a:cubicBezTo>
                <a:cubicBezTo>
                  <a:pt x="777421" y="4238161"/>
                  <a:pt x="776057" y="4240538"/>
                  <a:pt x="774418" y="4242583"/>
                </a:cubicBezTo>
                <a:cubicBezTo>
                  <a:pt x="764902" y="4254463"/>
                  <a:pt x="748468" y="4252810"/>
                  <a:pt x="737705" y="4238891"/>
                </a:cubicBezTo>
                <a:cubicBezTo>
                  <a:pt x="688302" y="4193107"/>
                  <a:pt x="682485" y="4224501"/>
                  <a:pt x="641839" y="4211160"/>
                </a:cubicBezTo>
                <a:cubicBezTo>
                  <a:pt x="596156" y="4200529"/>
                  <a:pt x="617273" y="4236299"/>
                  <a:pt x="558105" y="4191218"/>
                </a:cubicBezTo>
                <a:cubicBezTo>
                  <a:pt x="553107" y="4206459"/>
                  <a:pt x="528323" y="4202818"/>
                  <a:pt x="515682" y="4193696"/>
                </a:cubicBezTo>
                <a:cubicBezTo>
                  <a:pt x="493567" y="4189726"/>
                  <a:pt x="491022" y="4212483"/>
                  <a:pt x="467082" y="4185616"/>
                </a:cubicBezTo>
                <a:cubicBezTo>
                  <a:pt x="472585" y="4207692"/>
                  <a:pt x="425896" y="4188982"/>
                  <a:pt x="437646" y="4212658"/>
                </a:cubicBezTo>
                <a:cubicBezTo>
                  <a:pt x="424682" y="4230622"/>
                  <a:pt x="415313" y="4197369"/>
                  <a:pt x="402271" y="4212774"/>
                </a:cubicBezTo>
                <a:cubicBezTo>
                  <a:pt x="386486" y="4214846"/>
                  <a:pt x="402806" y="4204907"/>
                  <a:pt x="384907" y="4201195"/>
                </a:cubicBezTo>
                <a:cubicBezTo>
                  <a:pt x="363484" y="4200591"/>
                  <a:pt x="360732" y="4185695"/>
                  <a:pt x="337154" y="4206136"/>
                </a:cubicBezTo>
                <a:cubicBezTo>
                  <a:pt x="313728" y="4191390"/>
                  <a:pt x="328632" y="4203044"/>
                  <a:pt x="298662" y="4211227"/>
                </a:cubicBezTo>
                <a:cubicBezTo>
                  <a:pt x="284852" y="4197257"/>
                  <a:pt x="274958" y="4202411"/>
                  <a:pt x="265740" y="4213623"/>
                </a:cubicBezTo>
                <a:cubicBezTo>
                  <a:pt x="235520" y="4207388"/>
                  <a:pt x="209548" y="4223241"/>
                  <a:pt x="176403" y="4227393"/>
                </a:cubicBezTo>
                <a:cubicBezTo>
                  <a:pt x="138304" y="4239982"/>
                  <a:pt x="110954" y="4232182"/>
                  <a:pt x="82528" y="4243774"/>
                </a:cubicBezTo>
                <a:cubicBezTo>
                  <a:pt x="48751" y="4221865"/>
                  <a:pt x="39523" y="4251971"/>
                  <a:pt x="19464" y="4256103"/>
                </a:cubicBezTo>
                <a:lnTo>
                  <a:pt x="0" y="4221939"/>
                </a:lnTo>
                <a:lnTo>
                  <a:pt x="0" y="15850"/>
                </a:lnTo>
                <a:lnTo>
                  <a:pt x="3898347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DDCE5572-4319-4D42-813F-C8C69C08C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94542">
            <a:off x="1791736" y="491177"/>
            <a:ext cx="1149890" cy="40780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cubicBezTo>
                  <a:pt x="781874" y="4129"/>
                  <a:pt x="1607589" y="24681"/>
                  <a:pt x="2170127" y="33245"/>
                </a:cubicBezTo>
                <a:cubicBezTo>
                  <a:pt x="2169852" y="63908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153D838-93C0-463E-8C44-6AE16E1364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46"/>
          <a:stretch/>
        </p:blipFill>
        <p:spPr>
          <a:xfrm>
            <a:off x="1571005" y="1620865"/>
            <a:ext cx="1558018" cy="115944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BE17E09-E1F2-4CCC-9972-50FFA05A18DD}"/>
              </a:ext>
            </a:extLst>
          </p:cNvPr>
          <p:cNvSpPr txBox="1"/>
          <p:nvPr/>
        </p:nvSpPr>
        <p:spPr>
          <a:xfrm>
            <a:off x="433232" y="2923843"/>
            <a:ext cx="38983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Calibri" panose="020F0502020204030204" pitchFamily="34" charset="0"/>
              </a:rPr>
              <a:t>School year: 2020 -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Calibri" panose="020F0502020204030204" pitchFamily="34" charset="0"/>
              </a:rPr>
              <a:t> 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Calibri" panose="020F0502020204030204" pitchFamily="34" charset="0"/>
              </a:rPr>
              <a:t>Class: 4^ LSCA – CIVIC EDUCATION</a:t>
            </a:r>
          </a:p>
          <a:p>
            <a:pPr marL="176213" marR="0" lvl="1" indent="-936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Calibri" panose="020F0502020204030204" pitchFamily="34" charset="0"/>
              </a:rPr>
              <a:t>Dri Lucia </a:t>
            </a:r>
          </a:p>
          <a:p>
            <a:pPr marL="176213" marR="0" lvl="1" indent="-936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Calibri" panose="020F0502020204030204" pitchFamily="34" charset="0"/>
              </a:rPr>
              <a:t>Nardella Samantha</a:t>
            </a:r>
          </a:p>
          <a:p>
            <a:pPr marL="176213" marR="0" lvl="1" indent="-936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Calibri" panose="020F0502020204030204" pitchFamily="34" charset="0"/>
              </a:rPr>
              <a:t>Paolini Carlotta</a:t>
            </a:r>
          </a:p>
          <a:p>
            <a:pPr marL="176213" marR="0" lvl="1" indent="-936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Calibri" panose="020F0502020204030204" pitchFamily="34" charset="0"/>
              </a:rPr>
              <a:t>Pinat Margherita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dirty="0" err="1">
                <a:solidFill>
                  <a:srgbClr val="002060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Teacher</a:t>
            </a:r>
            <a:r>
              <a:rPr lang="it-IT" sz="1600" b="1" dirty="0">
                <a:solidFill>
                  <a:srgbClr val="002060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Calibri" panose="020F0502020204030204" pitchFamily="34" charset="0"/>
              </a:rPr>
              <a:t> M. Beltramini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0360117-D52A-402F-8D72-C3CEF03F7D31}"/>
              </a:ext>
            </a:extLst>
          </p:cNvPr>
          <p:cNvSpPr txBox="1"/>
          <p:nvPr/>
        </p:nvSpPr>
        <p:spPr>
          <a:xfrm>
            <a:off x="60256" y="723258"/>
            <a:ext cx="4572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CAMPANIA</a:t>
            </a:r>
            <a:br>
              <a:rPr kumimoji="0" lang="it-IT" sz="5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</a:br>
            <a:br>
              <a:rPr kumimoji="0" lang="en-US" sz="2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</a:b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Light" panose="020B03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259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9">
            <a:extLst>
              <a:ext uri="{FF2B5EF4-FFF2-40B4-BE49-F238E27FC236}">
                <a16:creationId xmlns:a16="http://schemas.microsoft.com/office/drawing/2014/main" id="{027CEC2D-C753-4344-AFC8-09E1425639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146283"/>
              </p:ext>
            </p:extLst>
          </p:nvPr>
        </p:nvGraphicFramePr>
        <p:xfrm>
          <a:off x="1792878" y="3469279"/>
          <a:ext cx="8545587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6037">
                  <a:extLst>
                    <a:ext uri="{9D8B030D-6E8A-4147-A177-3AD203B41FA5}">
                      <a16:colId xmlns:a16="http://schemas.microsoft.com/office/drawing/2014/main" val="2374472110"/>
                    </a:ext>
                  </a:extLst>
                </a:gridCol>
                <a:gridCol w="1540201">
                  <a:extLst>
                    <a:ext uri="{9D8B030D-6E8A-4147-A177-3AD203B41FA5}">
                      <a16:colId xmlns:a16="http://schemas.microsoft.com/office/drawing/2014/main" val="1996730432"/>
                    </a:ext>
                  </a:extLst>
                </a:gridCol>
                <a:gridCol w="1619349">
                  <a:extLst>
                    <a:ext uri="{9D8B030D-6E8A-4147-A177-3AD203B41FA5}">
                      <a16:colId xmlns:a16="http://schemas.microsoft.com/office/drawing/2014/main" val="494544540"/>
                    </a:ext>
                  </a:extLst>
                </a:gridCol>
              </a:tblGrid>
              <a:tr h="325974">
                <a:tc>
                  <a:txBody>
                    <a:bodyPr/>
                    <a:lstStyle/>
                    <a:p>
                      <a:endParaRPr lang="it-IT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Campania 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Italia 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322827"/>
                  </a:ext>
                </a:extLst>
              </a:tr>
              <a:tr h="325974">
                <a:tc>
                  <a:txBody>
                    <a:bodyPr/>
                    <a:lstStyle/>
                    <a:p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Dipendenti (valori assoluti nel 2018)</a:t>
                      </a:r>
                    </a:p>
                  </a:txBody>
                  <a:tcPr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41 202</a:t>
                      </a:r>
                    </a:p>
                  </a:txBody>
                  <a:tcPr anchor="ctr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6,8% </a:t>
                      </a:r>
                    </a:p>
                  </a:txBody>
                  <a:tcPr anchor="ctr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645789"/>
                  </a:ext>
                </a:extLst>
              </a:tr>
              <a:tr h="325974">
                <a:tc>
                  <a:txBody>
                    <a:bodyPr/>
                    <a:lstStyle/>
                    <a:p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    Medici e odontoiatri </a:t>
                      </a:r>
                    </a:p>
                  </a:txBody>
                  <a:tcPr>
                    <a:solidFill>
                      <a:srgbClr val="9AF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8 869</a:t>
                      </a:r>
                    </a:p>
                  </a:txBody>
                  <a:tcPr anchor="ctr">
                    <a:solidFill>
                      <a:srgbClr val="9AF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8,8%</a:t>
                      </a:r>
                    </a:p>
                  </a:txBody>
                  <a:tcPr anchor="ctr">
                    <a:solidFill>
                      <a:srgbClr val="9AF1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506443"/>
                  </a:ext>
                </a:extLst>
              </a:tr>
              <a:tr h="325974">
                <a:tc>
                  <a:txBody>
                    <a:bodyPr/>
                    <a:lstStyle/>
                    <a:p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    Infermieri  </a:t>
                      </a:r>
                    </a:p>
                  </a:txBody>
                  <a:tcPr>
                    <a:solidFill>
                      <a:srgbClr val="F7B5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18 145</a:t>
                      </a:r>
                    </a:p>
                  </a:txBody>
                  <a:tcPr anchor="ctr">
                    <a:solidFill>
                      <a:srgbClr val="F7B5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7,2%</a:t>
                      </a:r>
                    </a:p>
                  </a:txBody>
                  <a:tcPr anchor="ctr">
                    <a:solidFill>
                      <a:srgbClr val="F7B5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7241240"/>
                  </a:ext>
                </a:extLst>
              </a:tr>
              <a:tr h="325974">
                <a:tc>
                  <a:txBody>
                    <a:bodyPr/>
                    <a:lstStyle/>
                    <a:p>
                      <a:endParaRPr lang="it-IT" sz="18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5379293"/>
                  </a:ext>
                </a:extLst>
              </a:tr>
              <a:tr h="325974">
                <a:tc>
                  <a:txBody>
                    <a:bodyPr/>
                    <a:lstStyle/>
                    <a:p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Dipendenti (variazione 2010-2018)</a:t>
                      </a:r>
                    </a:p>
                  </a:txBody>
                  <a:tcPr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-18,9%</a:t>
                      </a:r>
                    </a:p>
                  </a:txBody>
                  <a:tcPr anchor="ctr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-6,7%</a:t>
                      </a:r>
                    </a:p>
                  </a:txBody>
                  <a:tcPr anchor="ctr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633230"/>
                  </a:ext>
                </a:extLst>
              </a:tr>
              <a:tr h="325974">
                <a:tc>
                  <a:txBody>
                    <a:bodyPr/>
                    <a:lstStyle/>
                    <a:p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    Medici e odontoiatri </a:t>
                      </a:r>
                    </a:p>
                  </a:txBody>
                  <a:tcPr>
                    <a:solidFill>
                      <a:srgbClr val="9AF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-17,9% </a:t>
                      </a:r>
                    </a:p>
                  </a:txBody>
                  <a:tcPr anchor="ctr">
                    <a:solidFill>
                      <a:srgbClr val="9AF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-6,0%</a:t>
                      </a:r>
                    </a:p>
                  </a:txBody>
                  <a:tcPr anchor="ctr">
                    <a:solidFill>
                      <a:srgbClr val="9AF1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8987375"/>
                  </a:ext>
                </a:extLst>
              </a:tr>
              <a:tr h="325974">
                <a:tc>
                  <a:txBody>
                    <a:bodyPr/>
                    <a:lstStyle/>
                    <a:p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     Infermieri</a:t>
                      </a:r>
                    </a:p>
                  </a:txBody>
                  <a:tcPr>
                    <a:solidFill>
                      <a:srgbClr val="F7B5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-13,4%</a:t>
                      </a:r>
                    </a:p>
                  </a:txBody>
                  <a:tcPr anchor="ctr">
                    <a:solidFill>
                      <a:srgbClr val="F7B5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-4,0%</a:t>
                      </a:r>
                    </a:p>
                  </a:txBody>
                  <a:tcPr anchor="ctr">
                    <a:solidFill>
                      <a:srgbClr val="F7B5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959049"/>
                  </a:ext>
                </a:extLst>
              </a:tr>
            </a:tbl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DFF51F98-046C-48DA-B3A0-DA11512E7DAB}"/>
              </a:ext>
            </a:extLst>
          </p:cNvPr>
          <p:cNvSpPr txBox="1"/>
          <p:nvPr/>
        </p:nvSpPr>
        <p:spPr>
          <a:xfrm>
            <a:off x="3465015" y="487276"/>
            <a:ext cx="52013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PERSONALE SANITARIO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71D505C-9BAF-426A-8137-225E7FB44474}"/>
              </a:ext>
            </a:extLst>
          </p:cNvPr>
          <p:cNvSpPr txBox="1"/>
          <p:nvPr/>
        </p:nvSpPr>
        <p:spPr>
          <a:xfrm>
            <a:off x="1792878" y="1389774"/>
            <a:ext cx="5330544" cy="1965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L’attuale assetto delle risorse umane del Servizio Sanitario Nazionale (SSN) è condizionato:</a:t>
            </a:r>
          </a:p>
          <a:p>
            <a:pPr marL="4508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it-IT" dirty="0">
                <a:solidFill>
                  <a:srgbClr val="FFFFFF"/>
                </a:solidFill>
              </a:rPr>
              <a:t>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alle politiche di rientro </a:t>
            </a:r>
          </a:p>
          <a:p>
            <a:pPr marL="4508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dal disavanzo economico e finanziario </a:t>
            </a:r>
          </a:p>
          <a:p>
            <a:pPr marL="4508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dal contenimento delle assunzioni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 </a:t>
            </a:r>
          </a:p>
          <a:p>
            <a:pPr marL="720725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blocco del turnover nelle regioni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0148A1E-F36E-4F0C-95B8-65781887F2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51" t="23031" r="8051" b="30640"/>
          <a:stretch/>
        </p:blipFill>
        <p:spPr>
          <a:xfrm>
            <a:off x="7324437" y="1389774"/>
            <a:ext cx="3014028" cy="175432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9689386-F762-4F66-91A2-A5F943AB8C46}"/>
              </a:ext>
            </a:extLst>
          </p:cNvPr>
          <p:cNvSpPr txBox="1"/>
          <p:nvPr/>
        </p:nvSpPr>
        <p:spPr>
          <a:xfrm>
            <a:off x="7235047" y="6443539"/>
            <a:ext cx="3103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/>
              <a:t>Dati ISTAT - 2020</a:t>
            </a:r>
          </a:p>
        </p:txBody>
      </p:sp>
    </p:spTree>
    <p:extLst>
      <p:ext uri="{BB962C8B-B14F-4D97-AF65-F5344CB8AC3E}">
        <p14:creationId xmlns:p14="http://schemas.microsoft.com/office/powerpoint/2010/main" val="3288145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294965F-66D7-4A82-B266-E4A62E600CAE}"/>
              </a:ext>
            </a:extLst>
          </p:cNvPr>
          <p:cNvSpPr txBox="1"/>
          <p:nvPr/>
        </p:nvSpPr>
        <p:spPr>
          <a:xfrm>
            <a:off x="2152650" y="1951672"/>
            <a:ext cx="35547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>
                <a:solidFill>
                  <a:srgbClr val="FFFFFF"/>
                </a:solidFill>
              </a:rPr>
              <a:t>u</a:t>
            </a:r>
            <a:r>
              <a: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nderdeveloped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dirty="0">
              <a:solidFill>
                <a:srgbClr val="FFFFFF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>
                <a:solidFill>
                  <a:srgbClr val="FFFFFF"/>
                </a:solidFill>
              </a:rPr>
              <a:t>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ack of </a:t>
            </a:r>
            <a:r>
              <a: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residential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structures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low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availability of beds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3665BBF-CC70-4802-8874-ED94B3853F03}"/>
              </a:ext>
            </a:extLst>
          </p:cNvPr>
          <p:cNvSpPr txBox="1"/>
          <p:nvPr/>
        </p:nvSpPr>
        <p:spPr>
          <a:xfrm>
            <a:off x="3930015" y="411480"/>
            <a:ext cx="4331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WELFARE 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6F62969-582E-49BC-9352-63C071793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97675"/>
            <a:ext cx="4533013" cy="2308324"/>
          </a:xfrm>
          <a:prstGeom prst="rect">
            <a:avLst/>
          </a:prstGeom>
        </p:spPr>
      </p:pic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235C4C69-92CE-4F42-A5F7-8A6CD4E5B2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014491"/>
              </p:ext>
            </p:extLst>
          </p:nvPr>
        </p:nvGraphicFramePr>
        <p:xfrm>
          <a:off x="2274007" y="4383827"/>
          <a:ext cx="7784393" cy="1584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3883">
                  <a:extLst>
                    <a:ext uri="{9D8B030D-6E8A-4147-A177-3AD203B41FA5}">
                      <a16:colId xmlns:a16="http://schemas.microsoft.com/office/drawing/2014/main" val="2904851533"/>
                    </a:ext>
                  </a:extLst>
                </a:gridCol>
                <a:gridCol w="2040255">
                  <a:extLst>
                    <a:ext uri="{9D8B030D-6E8A-4147-A177-3AD203B41FA5}">
                      <a16:colId xmlns:a16="http://schemas.microsoft.com/office/drawing/2014/main" val="1268973308"/>
                    </a:ext>
                  </a:extLst>
                </a:gridCol>
                <a:gridCol w="2040255">
                  <a:extLst>
                    <a:ext uri="{9D8B030D-6E8A-4147-A177-3AD203B41FA5}">
                      <a16:colId xmlns:a16="http://schemas.microsoft.com/office/drawing/2014/main" val="497755037"/>
                    </a:ext>
                  </a:extLst>
                </a:gridCol>
              </a:tblGrid>
              <a:tr h="396182">
                <a:tc>
                  <a:txBody>
                    <a:bodyPr/>
                    <a:lstStyle/>
                    <a:p>
                      <a:endParaRPr lang="it-IT" dirty="0">
                        <a:latin typeface="+mn-lt"/>
                      </a:endParaRP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Campania 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% of </a:t>
                      </a:r>
                      <a:r>
                        <a:rPr lang="en-US" sz="18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Italy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41628"/>
                  </a:ext>
                </a:extLst>
              </a:tr>
              <a:tr h="396182">
                <a:tc>
                  <a:txBody>
                    <a:bodyPr/>
                    <a:lstStyle/>
                    <a:p>
                      <a:r>
                        <a:rPr lang="en-US" sz="1800" b="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Residential </a:t>
                      </a:r>
                      <a:r>
                        <a:rPr lang="en-GB" sz="1800" b="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centres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it-IT" sz="18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464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it-IT" sz="18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3.7 %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639160"/>
                  </a:ext>
                </a:extLst>
              </a:tr>
              <a:tr h="396182">
                <a:tc>
                  <a:txBody>
                    <a:bodyPr/>
                    <a:lstStyle/>
                    <a:p>
                      <a:r>
                        <a:rPr lang="en-US" sz="1800" b="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Available beds (total)</a:t>
                      </a:r>
                    </a:p>
                  </a:txBody>
                  <a:tcPr anchor="ctr">
                    <a:solidFill>
                      <a:srgbClr val="F9E18B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8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10 127</a:t>
                      </a:r>
                    </a:p>
                  </a:txBody>
                  <a:tcPr anchor="ctr">
                    <a:solidFill>
                      <a:srgbClr val="F9E18B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8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2.5%</a:t>
                      </a:r>
                    </a:p>
                  </a:txBody>
                  <a:tcPr anchor="ctr">
                    <a:solidFill>
                      <a:srgbClr val="F9E1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4245701"/>
                  </a:ext>
                </a:extLst>
              </a:tr>
              <a:tr h="396182">
                <a:tc>
                  <a:txBody>
                    <a:bodyPr/>
                    <a:lstStyle/>
                    <a:p>
                      <a:r>
                        <a:rPr lang="en-US" sz="1800" b="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Available beds (for elderly)</a:t>
                      </a:r>
                    </a:p>
                  </a:txBody>
                  <a:tcPr anchor="ctr">
                    <a:solidFill>
                      <a:srgbClr val="95BFD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8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5 553</a:t>
                      </a:r>
                    </a:p>
                  </a:txBody>
                  <a:tcPr anchor="ctr">
                    <a:solidFill>
                      <a:srgbClr val="95BFD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8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1.8 %</a:t>
                      </a:r>
                    </a:p>
                  </a:txBody>
                  <a:tcPr anchor="ctr">
                    <a:solidFill>
                      <a:srgbClr val="95BF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8226591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70F019FA-25D6-4EF2-83F9-2E77DA12378B}"/>
              </a:ext>
            </a:extLst>
          </p:cNvPr>
          <p:cNvSpPr txBox="1"/>
          <p:nvPr/>
        </p:nvSpPr>
        <p:spPr>
          <a:xfrm>
            <a:off x="6954982" y="5968555"/>
            <a:ext cx="3103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/>
              <a:t>ISTAT data - 2020</a:t>
            </a:r>
          </a:p>
        </p:txBody>
      </p:sp>
    </p:spTree>
    <p:extLst>
      <p:ext uri="{BB962C8B-B14F-4D97-AF65-F5344CB8AC3E}">
        <p14:creationId xmlns:p14="http://schemas.microsoft.com/office/powerpoint/2010/main" val="3798814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3">
            <a:extLst>
              <a:ext uri="{FF2B5EF4-FFF2-40B4-BE49-F238E27FC236}">
                <a16:creationId xmlns:a16="http://schemas.microsoft.com/office/drawing/2014/main" id="{2DFD4A3B-F81E-418A-BB51-B82896B8D8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95944"/>
              </p:ext>
            </p:extLst>
          </p:nvPr>
        </p:nvGraphicFramePr>
        <p:xfrm>
          <a:off x="2099543" y="4694133"/>
          <a:ext cx="764398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0782">
                  <a:extLst>
                    <a:ext uri="{9D8B030D-6E8A-4147-A177-3AD203B41FA5}">
                      <a16:colId xmlns:a16="http://schemas.microsoft.com/office/drawing/2014/main" val="2904851533"/>
                    </a:ext>
                  </a:extLst>
                </a:gridCol>
                <a:gridCol w="1611602">
                  <a:extLst>
                    <a:ext uri="{9D8B030D-6E8A-4147-A177-3AD203B41FA5}">
                      <a16:colId xmlns:a16="http://schemas.microsoft.com/office/drawing/2014/main" val="1268973308"/>
                    </a:ext>
                  </a:extLst>
                </a:gridCol>
                <a:gridCol w="1611602">
                  <a:extLst>
                    <a:ext uri="{9D8B030D-6E8A-4147-A177-3AD203B41FA5}">
                      <a16:colId xmlns:a16="http://schemas.microsoft.com/office/drawing/2014/main" val="4977550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sz="18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Campania 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% su Italia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41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Presidi residenziali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464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3,7 %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639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Posti letto a disposizione (totale)</a:t>
                      </a:r>
                    </a:p>
                  </a:txBody>
                  <a:tcPr anchor="ctr">
                    <a:solidFill>
                      <a:srgbClr val="F9E18B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10 127</a:t>
                      </a:r>
                    </a:p>
                  </a:txBody>
                  <a:tcPr anchor="ctr">
                    <a:solidFill>
                      <a:srgbClr val="F9E18B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2,5%</a:t>
                      </a:r>
                    </a:p>
                  </a:txBody>
                  <a:tcPr anchor="ctr">
                    <a:solidFill>
                      <a:srgbClr val="F9E1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4245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Posti </a:t>
                      </a:r>
                      <a:r>
                        <a:rPr lang="it-IT" sz="18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letto a </a:t>
                      </a:r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disposizione (per anziani)</a:t>
                      </a:r>
                    </a:p>
                  </a:txBody>
                  <a:tcPr anchor="ctr">
                    <a:solidFill>
                      <a:srgbClr val="95BFD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5 553</a:t>
                      </a:r>
                    </a:p>
                  </a:txBody>
                  <a:tcPr anchor="ctr">
                    <a:solidFill>
                      <a:srgbClr val="95BFD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1,8 %</a:t>
                      </a:r>
                    </a:p>
                  </a:txBody>
                  <a:tcPr anchor="ctr">
                    <a:solidFill>
                      <a:srgbClr val="95BF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8226591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A8BB0B64-9162-46EB-AE15-2EE3EA167446}"/>
              </a:ext>
            </a:extLst>
          </p:cNvPr>
          <p:cNvSpPr txBox="1"/>
          <p:nvPr/>
        </p:nvSpPr>
        <p:spPr>
          <a:xfrm>
            <a:off x="2099543" y="2080576"/>
            <a:ext cx="39203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"/>
            </a:pPr>
            <a:r>
              <a:rPr lang="it-IT" dirty="0"/>
              <a:t>poco sviluppato</a:t>
            </a:r>
          </a:p>
          <a:p>
            <a:pPr marL="285750" indent="-285750">
              <a:buFont typeface="Wingdings" panose="05000000000000000000" pitchFamily="2" charset="2"/>
              <a:buChar char=""/>
            </a:pPr>
            <a:endParaRPr lang="it-IT" dirty="0"/>
          </a:p>
          <a:p>
            <a:pPr marL="285750" indent="-285750">
              <a:buFont typeface="Wingdings" panose="05000000000000000000" pitchFamily="2" charset="2"/>
              <a:buChar char=""/>
            </a:pPr>
            <a:r>
              <a:rPr lang="it-IT" dirty="0"/>
              <a:t>mancanza di strutture residenziali</a:t>
            </a:r>
          </a:p>
          <a:p>
            <a:pPr marL="285750" indent="-285750">
              <a:buFont typeface="Wingdings" panose="05000000000000000000" pitchFamily="2" charset="2"/>
              <a:buChar char=""/>
            </a:pPr>
            <a:endParaRPr lang="it-IT" dirty="0"/>
          </a:p>
          <a:p>
            <a:pPr marL="285750" indent="-285750">
              <a:buFont typeface="Wingdings" panose="05000000000000000000" pitchFamily="2" charset="2"/>
              <a:buChar char=""/>
            </a:pPr>
            <a:r>
              <a:rPr lang="it-IT" dirty="0"/>
              <a:t>bassa disponibilità di posti letto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66AC9A6-2416-43CA-B6D0-11838AD5D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1665078"/>
            <a:ext cx="4316730" cy="219818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76AE294-B3D0-41EE-8E5E-D07D51B60AD6}"/>
              </a:ext>
            </a:extLst>
          </p:cNvPr>
          <p:cNvSpPr txBox="1"/>
          <p:nvPr/>
        </p:nvSpPr>
        <p:spPr>
          <a:xfrm>
            <a:off x="3275491" y="393027"/>
            <a:ext cx="52920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SISTEMA ASSISTENZIALE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0598D61-C4A0-4A27-8148-A2BCE266E8F6}"/>
              </a:ext>
            </a:extLst>
          </p:cNvPr>
          <p:cNvSpPr txBox="1"/>
          <p:nvPr/>
        </p:nvSpPr>
        <p:spPr>
          <a:xfrm>
            <a:off x="6640111" y="6187974"/>
            <a:ext cx="3103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/>
              <a:t>Dati  ISTAT - 2020</a:t>
            </a:r>
          </a:p>
        </p:txBody>
      </p:sp>
    </p:spTree>
    <p:extLst>
      <p:ext uri="{BB962C8B-B14F-4D97-AF65-F5344CB8AC3E}">
        <p14:creationId xmlns:p14="http://schemas.microsoft.com/office/powerpoint/2010/main" val="67834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9D536A2-3696-4241-8B57-E87856CBDBFD}"/>
              </a:ext>
            </a:extLst>
          </p:cNvPr>
          <p:cNvSpPr txBox="1"/>
          <p:nvPr/>
        </p:nvSpPr>
        <p:spPr>
          <a:xfrm>
            <a:off x="2393218" y="402010"/>
            <a:ext cx="74055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CONSEQUENCES OF THE PANDEMIC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767A640-6032-4B3A-9428-BD44A99C2415}"/>
              </a:ext>
            </a:extLst>
          </p:cNvPr>
          <p:cNvSpPr txBox="1"/>
          <p:nvPr/>
        </p:nvSpPr>
        <p:spPr>
          <a:xfrm>
            <a:off x="1091807" y="1440317"/>
            <a:ext cx="67377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</a:rPr>
              <a:t>March 2020 – g</a:t>
            </a:r>
            <a:r>
              <a: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overnment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intervention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restrictive measures on the movement of people (lockdown)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suspension of certain economic activities</a:t>
            </a:r>
          </a:p>
          <a:p>
            <a:pPr marL="6286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division between essential and suspended activities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0ADBF88-ACF4-4F33-8012-97C44A78D103}"/>
              </a:ext>
            </a:extLst>
          </p:cNvPr>
          <p:cNvSpPr txBox="1"/>
          <p:nvPr/>
        </p:nvSpPr>
        <p:spPr>
          <a:xfrm>
            <a:off x="1091807" y="4527834"/>
            <a:ext cx="3560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53.5%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of Campania's local units was active during lockdown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compared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to 51.8% in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Italy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4F3E761-42B9-49EA-80EE-58F6F1372793}"/>
              </a:ext>
            </a:extLst>
          </p:cNvPr>
          <p:cNvSpPr txBox="1"/>
          <p:nvPr/>
        </p:nvSpPr>
        <p:spPr>
          <a:xfrm>
            <a:off x="5799055" y="4029333"/>
            <a:ext cx="63929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marR="0" lvl="0" indent="-2635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FFFF"/>
                </a:solidFill>
              </a:rPr>
              <a:t>Employees in l</a:t>
            </a:r>
            <a:r>
              <a:rPr kumimoji="0" lang="en-US" sz="1800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ocal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units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:</a:t>
            </a:r>
          </a:p>
          <a:p>
            <a:pPr marL="263525" marR="0" lvl="0" indent="-2635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60.7% of total employees (compared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to 58.5%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in Italy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Total turnover active activities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: 60.5% of all activities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(compared to 57.2% in Italy)</a:t>
            </a:r>
          </a:p>
        </p:txBody>
      </p:sp>
      <p:sp>
        <p:nvSpPr>
          <p:cNvPr id="6" name="Freccia in giù 5">
            <a:extLst>
              <a:ext uri="{FF2B5EF4-FFF2-40B4-BE49-F238E27FC236}">
                <a16:creationId xmlns:a16="http://schemas.microsoft.com/office/drawing/2014/main" id="{0B15E15B-72D8-4829-B0A6-E0F05E05344F}"/>
              </a:ext>
            </a:extLst>
          </p:cNvPr>
          <p:cNvSpPr/>
          <p:nvPr/>
        </p:nvSpPr>
        <p:spPr>
          <a:xfrm rot="18701770">
            <a:off x="5181242" y="5360640"/>
            <a:ext cx="232012" cy="5690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C7E2672C-9E2F-4D8C-992D-637932A3A85D}"/>
              </a:ext>
            </a:extLst>
          </p:cNvPr>
          <p:cNvSpPr/>
          <p:nvPr/>
        </p:nvSpPr>
        <p:spPr>
          <a:xfrm rot="13895404">
            <a:off x="5186650" y="4437309"/>
            <a:ext cx="232012" cy="5690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7F48BDB-CEAD-4539-A5CF-6C6BBEA9B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0672" y="1156054"/>
            <a:ext cx="3072650" cy="231058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1D461F3-C3C1-4C27-854A-BAE42AD7FB4D}"/>
              </a:ext>
            </a:extLst>
          </p:cNvPr>
          <p:cNvSpPr txBox="1"/>
          <p:nvPr/>
        </p:nvSpPr>
        <p:spPr>
          <a:xfrm>
            <a:off x="4544290" y="956008"/>
            <a:ext cx="3103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/>
              <a:t>ISTAT data - 2020</a:t>
            </a:r>
          </a:p>
        </p:txBody>
      </p:sp>
    </p:spTree>
    <p:extLst>
      <p:ext uri="{BB962C8B-B14F-4D97-AF65-F5344CB8AC3E}">
        <p14:creationId xmlns:p14="http://schemas.microsoft.com/office/powerpoint/2010/main" val="3746188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9E2650B-349D-48D8-8AAE-04AA5F663731}"/>
              </a:ext>
            </a:extLst>
          </p:cNvPr>
          <p:cNvSpPr txBox="1"/>
          <p:nvPr/>
        </p:nvSpPr>
        <p:spPr>
          <a:xfrm>
            <a:off x="5799056" y="4029333"/>
            <a:ext cx="59796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263525" marR="0" lvl="0" indent="-2635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defRPr>
            </a:lvl1pPr>
          </a:lstStyle>
          <a:p>
            <a:r>
              <a:rPr lang="it-IT" dirty="0"/>
              <a:t>Dipendenti nelle unità locali in attività:</a:t>
            </a:r>
          </a:p>
          <a:p>
            <a:pPr marL="0" indent="0"/>
            <a:r>
              <a:rPr lang="it-IT" b="0" dirty="0"/>
              <a:t>il 60,7% dei dipendenti totali (58,5% su base nazionale)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Fatturato attività attive totale: </a:t>
            </a:r>
            <a:r>
              <a:rPr lang="it-IT" b="0" dirty="0"/>
              <a:t>60,5%</a:t>
            </a:r>
            <a:r>
              <a:rPr lang="it-IT" dirty="0"/>
              <a:t> </a:t>
            </a:r>
            <a:r>
              <a:rPr lang="it-IT" b="0" dirty="0"/>
              <a:t>di tutte le attività</a:t>
            </a:r>
          </a:p>
          <a:p>
            <a:r>
              <a:rPr lang="it-IT" b="0" dirty="0"/>
              <a:t>(rispetto al 57,2% in Italia)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76157F6-E141-406F-96AD-B24E604F9EC1}"/>
              </a:ext>
            </a:extLst>
          </p:cNvPr>
          <p:cNvSpPr txBox="1"/>
          <p:nvPr/>
        </p:nvSpPr>
        <p:spPr>
          <a:xfrm>
            <a:off x="2479962" y="520343"/>
            <a:ext cx="72320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CONSEGUENZE DELLA PANDEMIA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2D63CD2-FE8A-4AEF-9393-D0193159163D}"/>
              </a:ext>
            </a:extLst>
          </p:cNvPr>
          <p:cNvSpPr txBox="1"/>
          <p:nvPr/>
        </p:nvSpPr>
        <p:spPr>
          <a:xfrm>
            <a:off x="1122286" y="1520963"/>
            <a:ext cx="66119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srgbClr val="FFFFFF"/>
                </a:solidFill>
              </a:rPr>
              <a:t>Marzo 2020 – i</a:t>
            </a:r>
            <a:r>
              <a:rPr kumimoji="0" lang="it-IT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ntervento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del governo: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misure restrittive alla circolazione delle persone (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lockdown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sospensione di certe  attività economiche </a:t>
            </a:r>
          </a:p>
          <a:p>
            <a:pPr marL="5365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divisione fra attività essenziali e attività sospese</a:t>
            </a:r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218231A5-73F6-48C3-8366-7F0EA1769F90}"/>
              </a:ext>
            </a:extLst>
          </p:cNvPr>
          <p:cNvSpPr/>
          <p:nvPr/>
        </p:nvSpPr>
        <p:spPr>
          <a:xfrm rot="18701770">
            <a:off x="5225231" y="5341729"/>
            <a:ext cx="232012" cy="5690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C1D825CD-22B5-4ABF-BF29-AD9EDB542412}"/>
              </a:ext>
            </a:extLst>
          </p:cNvPr>
          <p:cNvSpPr/>
          <p:nvPr/>
        </p:nvSpPr>
        <p:spPr>
          <a:xfrm rot="14361068">
            <a:off x="5239533" y="4468716"/>
            <a:ext cx="232012" cy="5690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F29111C-063A-4068-89B2-BB08CEB97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719" y="1243964"/>
            <a:ext cx="3077765" cy="230832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C1CFDB6-5C38-469B-8B30-17366CD6B946}"/>
              </a:ext>
            </a:extLst>
          </p:cNvPr>
          <p:cNvSpPr txBox="1"/>
          <p:nvPr/>
        </p:nvSpPr>
        <p:spPr>
          <a:xfrm>
            <a:off x="1044830" y="4536414"/>
            <a:ext cx="39369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53,5% delle unità locali in Campania è rimasta attiva durante il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lockdown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(rispetto al 51,8% in tutta Italia)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067A741-9078-40F3-A808-A0824F69E7DB}"/>
              </a:ext>
            </a:extLst>
          </p:cNvPr>
          <p:cNvSpPr txBox="1"/>
          <p:nvPr/>
        </p:nvSpPr>
        <p:spPr>
          <a:xfrm>
            <a:off x="4544289" y="1067817"/>
            <a:ext cx="3103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/>
              <a:t>Dati ISTAT - 2020</a:t>
            </a:r>
          </a:p>
        </p:txBody>
      </p:sp>
    </p:spTree>
    <p:extLst>
      <p:ext uri="{BB962C8B-B14F-4D97-AF65-F5344CB8AC3E}">
        <p14:creationId xmlns:p14="http://schemas.microsoft.com/office/powerpoint/2010/main" val="2491708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C94CEF4-CED4-48A3-8F73-D0C3384BBD25}"/>
              </a:ext>
            </a:extLst>
          </p:cNvPr>
          <p:cNvSpPr txBox="1"/>
          <p:nvPr/>
        </p:nvSpPr>
        <p:spPr>
          <a:xfrm>
            <a:off x="2575560" y="261510"/>
            <a:ext cx="70408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VACCINES ANTI COVID-19 REPORT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4920C4C-CE7E-4754-9668-5D957EC5A40E}"/>
              </a:ext>
            </a:extLst>
          </p:cNvPr>
          <p:cNvSpPr txBox="1"/>
          <p:nvPr/>
        </p:nvSpPr>
        <p:spPr>
          <a:xfrm>
            <a:off x="751247" y="1506333"/>
            <a:ext cx="56226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Data of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22 March 2021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t</a:t>
            </a:r>
            <a:r>
              <a:rPr lang="en-US" dirty="0">
                <a:solidFill>
                  <a:srgbClr val="FFFFFF"/>
                </a:solidFill>
              </a:rPr>
              <a:t>otal administrations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446088" lvl="0" indent="-285750"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FFFFFF"/>
                </a:solidFill>
              </a:rPr>
              <a:t>Italy –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7 841 399 </a:t>
            </a:r>
          </a:p>
          <a:p>
            <a:pPr marL="446088" lvl="0"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12.99%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of the national population</a:t>
            </a:r>
          </a:p>
          <a:p>
            <a:pPr marL="446088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446088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Campania – 668 383 </a:t>
            </a:r>
          </a:p>
          <a:p>
            <a:pPr marL="446088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11.76%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of the regional population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AFCC478-F733-477C-99CA-5D901B5E3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05" t="28683" r="22479" b="25322"/>
          <a:stretch/>
        </p:blipFill>
        <p:spPr>
          <a:xfrm>
            <a:off x="6256729" y="1355658"/>
            <a:ext cx="4891562" cy="244250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DB5355B-E97B-415B-A056-4FA7165A09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50" t="27167" r="29594" b="28167"/>
          <a:stretch/>
        </p:blipFill>
        <p:spPr>
          <a:xfrm>
            <a:off x="634086" y="3892271"/>
            <a:ext cx="5301187" cy="2588539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82E1E70A-67CF-4D3D-B23B-61A92E845866}"/>
              </a:ext>
            </a:extLst>
          </p:cNvPr>
          <p:cNvSpPr/>
          <p:nvPr/>
        </p:nvSpPr>
        <p:spPr>
          <a:xfrm>
            <a:off x="2246112" y="4260158"/>
            <a:ext cx="2715490" cy="2955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Total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administrations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2E8769F-BF96-4895-A28C-6F4F40A461FD}"/>
              </a:ext>
            </a:extLst>
          </p:cNvPr>
          <p:cNvSpPr/>
          <p:nvPr/>
        </p:nvSpPr>
        <p:spPr>
          <a:xfrm>
            <a:off x="1525963" y="5744012"/>
            <a:ext cx="1237672" cy="4826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Administrations on age range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90752C7-BF41-494D-8FA7-8CBC7C936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729" y="3901362"/>
            <a:ext cx="4891562" cy="258853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32B9056-EF5E-47B6-B163-5E2C1909EEEC}"/>
              </a:ext>
            </a:extLst>
          </p:cNvPr>
          <p:cNvSpPr txBox="1"/>
          <p:nvPr/>
        </p:nvSpPr>
        <p:spPr>
          <a:xfrm>
            <a:off x="4535054" y="777805"/>
            <a:ext cx="3121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Ministry of Health data  </a:t>
            </a:r>
          </a:p>
        </p:txBody>
      </p:sp>
    </p:spTree>
    <p:extLst>
      <p:ext uri="{BB962C8B-B14F-4D97-AF65-F5344CB8AC3E}">
        <p14:creationId xmlns:p14="http://schemas.microsoft.com/office/powerpoint/2010/main" val="1382444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A140B5B-C85C-4667-B720-4BF38A01A733}"/>
              </a:ext>
            </a:extLst>
          </p:cNvPr>
          <p:cNvSpPr txBox="1"/>
          <p:nvPr/>
        </p:nvSpPr>
        <p:spPr>
          <a:xfrm>
            <a:off x="2575560" y="255774"/>
            <a:ext cx="70408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REPORT VACCINI ANTI COVID-19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4EEE2FE-598E-4495-A795-8D4BFF2DC1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05" t="28683" r="22479" b="25322"/>
          <a:stretch/>
        </p:blipFill>
        <p:spPr>
          <a:xfrm>
            <a:off x="6256727" y="1208187"/>
            <a:ext cx="5301187" cy="235770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DBE496D-9276-4E02-A0C8-BA19901C4A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50" t="27167" r="29594" b="28167"/>
          <a:stretch/>
        </p:blipFill>
        <p:spPr>
          <a:xfrm>
            <a:off x="634086" y="3808723"/>
            <a:ext cx="5301187" cy="275563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EA515A1-4795-4AEB-93C5-092CF633383D}"/>
              </a:ext>
            </a:extLst>
          </p:cNvPr>
          <p:cNvSpPr txBox="1"/>
          <p:nvPr/>
        </p:nvSpPr>
        <p:spPr>
          <a:xfrm>
            <a:off x="634085" y="1534566"/>
            <a:ext cx="53011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Dati del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22 marzo 2021</a:t>
            </a:r>
            <a:r>
              <a:rPr lang="it-IT" dirty="0">
                <a:solidFill>
                  <a:srgbClr val="FFFFFF"/>
                </a:solidFill>
              </a:rPr>
              <a:t>, totale somministrazioni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Italia – 7 841 399</a:t>
            </a:r>
          </a:p>
          <a:p>
            <a:pPr marL="26352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dirty="0">
                <a:solidFill>
                  <a:srgbClr val="FFFFFF"/>
                </a:solidFill>
              </a:rPr>
              <a:t>12,99% della popolazione nazionale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Campania – 668 383</a:t>
            </a:r>
          </a:p>
          <a:p>
            <a:pPr marL="26352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11,76% della popolazione regionale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BCE285A-34C3-467D-93E7-461A87C87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729" y="3808723"/>
            <a:ext cx="5301187" cy="275563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0A8C061-90AD-4DA0-9B07-B98F3F313A27}"/>
              </a:ext>
            </a:extLst>
          </p:cNvPr>
          <p:cNvSpPr txBox="1"/>
          <p:nvPr/>
        </p:nvSpPr>
        <p:spPr>
          <a:xfrm>
            <a:off x="4203454" y="778994"/>
            <a:ext cx="3463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Dati del Ministero della Salute</a:t>
            </a:r>
          </a:p>
        </p:txBody>
      </p:sp>
    </p:spTree>
    <p:extLst>
      <p:ext uri="{BB962C8B-B14F-4D97-AF65-F5344CB8AC3E}">
        <p14:creationId xmlns:p14="http://schemas.microsoft.com/office/powerpoint/2010/main" val="265621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DA1006D7-A2CF-413B-AB12-4EAF4C3D98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7069284"/>
              </p:ext>
            </p:extLst>
          </p:nvPr>
        </p:nvGraphicFramePr>
        <p:xfrm>
          <a:off x="353960" y="2148348"/>
          <a:ext cx="5869859" cy="3234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Immagine 4">
            <a:extLst>
              <a:ext uri="{FF2B5EF4-FFF2-40B4-BE49-F238E27FC236}">
                <a16:creationId xmlns:a16="http://schemas.microsoft.com/office/drawing/2014/main" id="{EC031E0B-8872-47D4-8F3A-0E334906A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673" y="2148348"/>
            <a:ext cx="5381812" cy="323481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677EEFE-1B84-402B-B26B-56BA728C99EF}"/>
              </a:ext>
            </a:extLst>
          </p:cNvPr>
          <p:cNvSpPr txBox="1"/>
          <p:nvPr/>
        </p:nvSpPr>
        <p:spPr>
          <a:xfrm>
            <a:off x="993059" y="1337187"/>
            <a:ext cx="4414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 dirty="0">
                <a:solidFill>
                  <a:srgbClr val="FFFFFF"/>
                </a:solidFill>
                <a:effectLst/>
              </a:rPr>
              <a:t>Employment in healthcare </a:t>
            </a:r>
          </a:p>
          <a:p>
            <a:pPr algn="ctr"/>
            <a:r>
              <a:rPr lang="en-US" b="0" i="0" dirty="0">
                <a:solidFill>
                  <a:srgbClr val="FFFFFF"/>
                </a:solidFill>
                <a:effectLst/>
              </a:rPr>
              <a:t>(Campania – Italy)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95404D0-9EB2-4C2C-8E11-376509671AF4}"/>
              </a:ext>
            </a:extLst>
          </p:cNvPr>
          <p:cNvSpPr txBox="1"/>
          <p:nvPr/>
        </p:nvSpPr>
        <p:spPr>
          <a:xfrm>
            <a:off x="6742746" y="1337187"/>
            <a:ext cx="5173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 dirty="0">
                <a:solidFill>
                  <a:srgbClr val="FFFFFF"/>
                </a:solidFill>
                <a:effectLst/>
              </a:rPr>
              <a:t>Employees in Campania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(</a:t>
            </a:r>
            <a:r>
              <a:rPr lang="en-US" b="0" i="0" dirty="0">
                <a:solidFill>
                  <a:srgbClr val="FFFFFF"/>
                </a:solidFill>
                <a:effectLst/>
              </a:rPr>
              <a:t>healthcare - total employees)</a:t>
            </a: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BEA9655-958E-421E-A847-2BEB0423C9F4}"/>
              </a:ext>
            </a:extLst>
          </p:cNvPr>
          <p:cNvSpPr/>
          <p:nvPr/>
        </p:nvSpPr>
        <p:spPr>
          <a:xfrm>
            <a:off x="8618220" y="5143500"/>
            <a:ext cx="400050" cy="1028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D9B1D81-6596-4F94-ADB7-8B8C0EC3B56A}"/>
              </a:ext>
            </a:extLst>
          </p:cNvPr>
          <p:cNvSpPr txBox="1"/>
          <p:nvPr/>
        </p:nvSpPr>
        <p:spPr>
          <a:xfrm>
            <a:off x="3120401" y="5409491"/>
            <a:ext cx="3103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/>
              <a:t>ISTAT data - 2020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1D94781-7886-4ACA-98B3-B9F0D993A676}"/>
              </a:ext>
            </a:extLst>
          </p:cNvPr>
          <p:cNvSpPr txBox="1"/>
          <p:nvPr/>
        </p:nvSpPr>
        <p:spPr>
          <a:xfrm>
            <a:off x="8917067" y="5409490"/>
            <a:ext cx="3103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/>
              <a:t>ISTAT data - 2020</a:t>
            </a:r>
          </a:p>
        </p:txBody>
      </p:sp>
    </p:spTree>
    <p:extLst>
      <p:ext uri="{BB962C8B-B14F-4D97-AF65-F5344CB8AC3E}">
        <p14:creationId xmlns:p14="http://schemas.microsoft.com/office/powerpoint/2010/main" val="887930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D7F2D9BA-76E7-4C1E-98BF-58403193064A}"/>
              </a:ext>
            </a:extLst>
          </p:cNvPr>
          <p:cNvSpPr txBox="1"/>
          <p:nvPr/>
        </p:nvSpPr>
        <p:spPr>
          <a:xfrm>
            <a:off x="1081547" y="1337185"/>
            <a:ext cx="4414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Occupazione nel settore sanitario (Campania – Italia)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38FFEC8-79ED-4787-8635-2C60D44A7C00}"/>
              </a:ext>
            </a:extLst>
          </p:cNvPr>
          <p:cNvSpPr txBox="1"/>
          <p:nvPr/>
        </p:nvSpPr>
        <p:spPr>
          <a:xfrm>
            <a:off x="7047116" y="1337186"/>
            <a:ext cx="417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Lavoratori in Campania</a:t>
            </a:r>
          </a:p>
          <a:p>
            <a:pPr algn="ctr"/>
            <a:r>
              <a:rPr lang="it-IT" dirty="0"/>
              <a:t>(settore sanitario – lavoratori totali)</a:t>
            </a:r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4200E9BD-81A4-462E-8542-96724E3D23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7890081"/>
              </p:ext>
            </p:extLst>
          </p:nvPr>
        </p:nvGraphicFramePr>
        <p:xfrm>
          <a:off x="353960" y="2148348"/>
          <a:ext cx="5869859" cy="3234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93A02967-797A-4FF3-827C-AF397D53A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598" y="2148348"/>
            <a:ext cx="5381812" cy="323481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2467273-1A62-4424-A7D1-C959EA6F9820}"/>
              </a:ext>
            </a:extLst>
          </p:cNvPr>
          <p:cNvSpPr txBox="1"/>
          <p:nvPr/>
        </p:nvSpPr>
        <p:spPr>
          <a:xfrm>
            <a:off x="3120401" y="5409493"/>
            <a:ext cx="3103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/>
              <a:t>Dati ISTAT - 2020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2F5BF11-7E9D-4147-A7CB-D7C9A0861D8C}"/>
              </a:ext>
            </a:extLst>
          </p:cNvPr>
          <p:cNvSpPr txBox="1"/>
          <p:nvPr/>
        </p:nvSpPr>
        <p:spPr>
          <a:xfrm>
            <a:off x="8719992" y="5409493"/>
            <a:ext cx="3103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/>
              <a:t>Dati ISTAT - 2020</a:t>
            </a:r>
          </a:p>
        </p:txBody>
      </p:sp>
    </p:spTree>
    <p:extLst>
      <p:ext uri="{BB962C8B-B14F-4D97-AF65-F5344CB8AC3E}">
        <p14:creationId xmlns:p14="http://schemas.microsoft.com/office/powerpoint/2010/main" val="1541364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94B02EA-1E0A-4FC9-9409-8B22518B440B}"/>
              </a:ext>
            </a:extLst>
          </p:cNvPr>
          <p:cNvSpPr txBox="1"/>
          <p:nvPr/>
        </p:nvSpPr>
        <p:spPr>
          <a:xfrm>
            <a:off x="983579" y="1228397"/>
            <a:ext cx="1063105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/>
              <a:t>SITOGRAFIA</a:t>
            </a:r>
          </a:p>
          <a:p>
            <a:endParaRPr lang="it-IT" sz="1600" dirty="0"/>
          </a:p>
          <a:p>
            <a:endParaRPr lang="it-IT" sz="1600" dirty="0"/>
          </a:p>
          <a:p>
            <a:r>
              <a:rPr lang="it-IT" sz="1600" dirty="0">
                <a:hlinkClick r:id="rId2"/>
              </a:rPr>
              <a:t>https://www.governo.it/it/cscovid19/report-vaccini/</a:t>
            </a:r>
            <a:endParaRPr lang="it-IT" sz="1600" dirty="0"/>
          </a:p>
          <a:p>
            <a:endParaRPr lang="it-IT" sz="1600" dirty="0"/>
          </a:p>
          <a:p>
            <a:r>
              <a:rPr lang="it-IT" sz="1600" dirty="0">
                <a:hlinkClick r:id="rId3"/>
              </a:rPr>
              <a:t>https://www.regione.campania.it/regione/it/la-tua-campania/campagna-vaccini/campagna-vaccini</a:t>
            </a:r>
            <a:endParaRPr lang="it-IT" sz="1600" dirty="0"/>
          </a:p>
          <a:p>
            <a:endParaRPr lang="it-IT" sz="1600" dirty="0"/>
          </a:p>
          <a:p>
            <a:r>
              <a:rPr lang="it-IT" sz="1600" dirty="0">
                <a:hlinkClick r:id="rId4"/>
              </a:rPr>
              <a:t>https://www.istat.it/it/files//2020/05/15_Campania_Scheda_DEF.pdf</a:t>
            </a:r>
            <a:endParaRPr lang="it-IT" sz="1600" dirty="0"/>
          </a:p>
          <a:p>
            <a:endParaRPr lang="it-IT" sz="1600" dirty="0"/>
          </a:p>
          <a:p>
            <a:r>
              <a:rPr lang="it-IT" sz="1600" dirty="0">
                <a:hlinkClick r:id="rId5"/>
              </a:rPr>
              <a:t>http://www.aiopcampania.it/chisiamo.asp</a:t>
            </a:r>
            <a:endParaRPr lang="it-IT" sz="1600" dirty="0"/>
          </a:p>
          <a:p>
            <a:endParaRPr lang="it-IT" sz="1600" dirty="0"/>
          </a:p>
          <a:p>
            <a:r>
              <a:rPr lang="it-IT" sz="1600" dirty="0">
                <a:hlinkClick r:id="rId6"/>
              </a:rPr>
              <a:t>https://www.ansa.it/campania/notizie/2021/03/20/covid-campania-incidenza-al-1049-28-nuove-vittime_24541eba-5d9e-4d9f-841a-bc71fa3e0294.html</a:t>
            </a:r>
            <a:endParaRPr lang="it-IT" sz="1600" dirty="0"/>
          </a:p>
          <a:p>
            <a:endParaRPr lang="it-IT" sz="1600" dirty="0"/>
          </a:p>
          <a:p>
            <a:endParaRPr lang="it-IT" sz="1600" dirty="0"/>
          </a:p>
          <a:p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571420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5DBD85D-E09C-48EC-8BB6-F804B13EC6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55"/>
          <a:stretch/>
        </p:blipFill>
        <p:spPr>
          <a:xfrm>
            <a:off x="21" y="0"/>
            <a:ext cx="12191979" cy="6857989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9752D771-2D72-4B2C-B816-121D10C38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3232" y="727064"/>
            <a:ext cx="3898347" cy="4256103"/>
          </a:xfrm>
          <a:custGeom>
            <a:avLst/>
            <a:gdLst>
              <a:gd name="connsiteX0" fmla="*/ 3898347 w 3898347"/>
              <a:gd name="connsiteY0" fmla="*/ 0 h 4299085"/>
              <a:gd name="connsiteX1" fmla="*/ 3898347 w 3898347"/>
              <a:gd name="connsiteY1" fmla="*/ 3834445 h 4299085"/>
              <a:gd name="connsiteX2" fmla="*/ 3892314 w 3898347"/>
              <a:gd name="connsiteY2" fmla="*/ 3832951 h 4299085"/>
              <a:gd name="connsiteX3" fmla="*/ 3851953 w 3898347"/>
              <a:gd name="connsiteY3" fmla="*/ 3802983 h 4299085"/>
              <a:gd name="connsiteX4" fmla="*/ 3836418 w 3898347"/>
              <a:gd name="connsiteY4" fmla="*/ 3811513 h 4299085"/>
              <a:gd name="connsiteX5" fmla="*/ 3833758 w 3898347"/>
              <a:gd name="connsiteY5" fmla="*/ 3813341 h 4299085"/>
              <a:gd name="connsiteX6" fmla="*/ 3822673 w 3898347"/>
              <a:gd name="connsiteY6" fmla="*/ 3812913 h 4299085"/>
              <a:gd name="connsiteX7" fmla="*/ 3820104 w 3898347"/>
              <a:gd name="connsiteY7" fmla="*/ 3822466 h 4299085"/>
              <a:gd name="connsiteX8" fmla="*/ 3803816 w 3898347"/>
              <a:gd name="connsiteY8" fmla="*/ 3828757 h 4299085"/>
              <a:gd name="connsiteX9" fmla="*/ 3783259 w 3898347"/>
              <a:gd name="connsiteY9" fmla="*/ 3825276 h 4299085"/>
              <a:gd name="connsiteX10" fmla="*/ 3729936 w 3898347"/>
              <a:gd name="connsiteY10" fmla="*/ 3815386 h 4299085"/>
              <a:gd name="connsiteX11" fmla="*/ 3726018 w 3898347"/>
              <a:gd name="connsiteY11" fmla="*/ 3815100 h 4299085"/>
              <a:gd name="connsiteX12" fmla="*/ 3725413 w 3898347"/>
              <a:gd name="connsiteY12" fmla="*/ 3814615 h 4299085"/>
              <a:gd name="connsiteX13" fmla="*/ 3713801 w 3898347"/>
              <a:gd name="connsiteY13" fmla="*/ 3811018 h 4299085"/>
              <a:gd name="connsiteX14" fmla="*/ 3709087 w 3898347"/>
              <a:gd name="connsiteY14" fmla="*/ 3813195 h 4299085"/>
              <a:gd name="connsiteX15" fmla="*/ 3698038 w 3898347"/>
              <a:gd name="connsiteY15" fmla="*/ 3806182 h 4299085"/>
              <a:gd name="connsiteX16" fmla="*/ 3662227 w 3898347"/>
              <a:gd name="connsiteY16" fmla="*/ 3807761 h 4299085"/>
              <a:gd name="connsiteX17" fmla="*/ 3659872 w 3898347"/>
              <a:gd name="connsiteY17" fmla="*/ 3805524 h 4299085"/>
              <a:gd name="connsiteX18" fmla="*/ 3643454 w 3898347"/>
              <a:gd name="connsiteY18" fmla="*/ 3794831 h 4299085"/>
              <a:gd name="connsiteX19" fmla="*/ 3624789 w 3898347"/>
              <a:gd name="connsiteY19" fmla="*/ 3803185 h 4299085"/>
              <a:gd name="connsiteX20" fmla="*/ 3602327 w 3898347"/>
              <a:gd name="connsiteY20" fmla="*/ 3794616 h 4299085"/>
              <a:gd name="connsiteX21" fmla="*/ 3596645 w 3898347"/>
              <a:gd name="connsiteY21" fmla="*/ 3797108 h 4299085"/>
              <a:gd name="connsiteX22" fmla="*/ 3574144 w 3898347"/>
              <a:gd name="connsiteY22" fmla="*/ 3795108 h 4299085"/>
              <a:gd name="connsiteX23" fmla="*/ 3562310 w 3898347"/>
              <a:gd name="connsiteY23" fmla="*/ 3787534 h 4299085"/>
              <a:gd name="connsiteX24" fmla="*/ 3551635 w 3898347"/>
              <a:gd name="connsiteY24" fmla="*/ 3797705 h 4299085"/>
              <a:gd name="connsiteX25" fmla="*/ 3550175 w 3898347"/>
              <a:gd name="connsiteY25" fmla="*/ 3803199 h 4299085"/>
              <a:gd name="connsiteX26" fmla="*/ 3542668 w 3898347"/>
              <a:gd name="connsiteY26" fmla="*/ 3803283 h 4299085"/>
              <a:gd name="connsiteX27" fmla="*/ 3533033 w 3898347"/>
              <a:gd name="connsiteY27" fmla="*/ 3799071 h 4299085"/>
              <a:gd name="connsiteX28" fmla="*/ 3521726 w 3898347"/>
              <a:gd name="connsiteY28" fmla="*/ 3804691 h 4299085"/>
              <a:gd name="connsiteX29" fmla="*/ 3520080 w 3898347"/>
              <a:gd name="connsiteY29" fmla="*/ 3805210 h 4299085"/>
              <a:gd name="connsiteX30" fmla="*/ 3508491 w 3898347"/>
              <a:gd name="connsiteY30" fmla="*/ 3797398 h 4299085"/>
              <a:gd name="connsiteX31" fmla="*/ 3503787 w 3898347"/>
              <a:gd name="connsiteY31" fmla="*/ 3797787 h 4299085"/>
              <a:gd name="connsiteX32" fmla="*/ 3492165 w 3898347"/>
              <a:gd name="connsiteY32" fmla="*/ 3799887 h 4299085"/>
              <a:gd name="connsiteX33" fmla="*/ 3472233 w 3898347"/>
              <a:gd name="connsiteY33" fmla="*/ 3805682 h 4299085"/>
              <a:gd name="connsiteX34" fmla="*/ 3465921 w 3898347"/>
              <a:gd name="connsiteY34" fmla="*/ 3805814 h 4299085"/>
              <a:gd name="connsiteX35" fmla="*/ 3455541 w 3898347"/>
              <a:gd name="connsiteY35" fmla="*/ 3815505 h 4299085"/>
              <a:gd name="connsiteX36" fmla="*/ 3429027 w 3898347"/>
              <a:gd name="connsiteY36" fmla="*/ 3816906 h 4299085"/>
              <a:gd name="connsiteX37" fmla="*/ 3369507 w 3898347"/>
              <a:gd name="connsiteY37" fmla="*/ 3825563 h 4299085"/>
              <a:gd name="connsiteX38" fmla="*/ 3324491 w 3898347"/>
              <a:gd name="connsiteY38" fmla="*/ 3832006 h 4299085"/>
              <a:gd name="connsiteX39" fmla="*/ 3244235 w 3898347"/>
              <a:gd name="connsiteY39" fmla="*/ 3834376 h 4299085"/>
              <a:gd name="connsiteX40" fmla="*/ 3226507 w 3898347"/>
              <a:gd name="connsiteY40" fmla="*/ 3820131 h 4299085"/>
              <a:gd name="connsiteX41" fmla="*/ 3191688 w 3898347"/>
              <a:gd name="connsiteY41" fmla="*/ 3837359 h 4299085"/>
              <a:gd name="connsiteX42" fmla="*/ 3185553 w 3898347"/>
              <a:gd name="connsiteY42" fmla="*/ 3859030 h 4299085"/>
              <a:gd name="connsiteX43" fmla="*/ 3137926 w 3898347"/>
              <a:gd name="connsiteY43" fmla="*/ 3867782 h 4299085"/>
              <a:gd name="connsiteX44" fmla="*/ 3090188 w 3898347"/>
              <a:gd name="connsiteY44" fmla="*/ 3855036 h 4299085"/>
              <a:gd name="connsiteX45" fmla="*/ 3031422 w 3898347"/>
              <a:gd name="connsiteY45" fmla="*/ 3858298 h 4299085"/>
              <a:gd name="connsiteX46" fmla="*/ 2996288 w 3898347"/>
              <a:gd name="connsiteY46" fmla="*/ 3860020 h 4299085"/>
              <a:gd name="connsiteX47" fmla="*/ 2901661 w 3898347"/>
              <a:gd name="connsiteY47" fmla="*/ 3882243 h 4299085"/>
              <a:gd name="connsiteX48" fmla="*/ 2782141 w 3898347"/>
              <a:gd name="connsiteY48" fmla="*/ 3932983 h 4299085"/>
              <a:gd name="connsiteX49" fmla="*/ 2749597 w 3898347"/>
              <a:gd name="connsiteY49" fmla="*/ 3956746 h 4299085"/>
              <a:gd name="connsiteX50" fmla="*/ 2730493 w 3898347"/>
              <a:gd name="connsiteY50" fmla="*/ 3955236 h 4299085"/>
              <a:gd name="connsiteX51" fmla="*/ 2707507 w 3898347"/>
              <a:gd name="connsiteY51" fmla="*/ 3947771 h 4299085"/>
              <a:gd name="connsiteX52" fmla="*/ 2701937 w 3898347"/>
              <a:gd name="connsiteY52" fmla="*/ 3950565 h 4299085"/>
              <a:gd name="connsiteX53" fmla="*/ 2679435 w 3898347"/>
              <a:gd name="connsiteY53" fmla="*/ 3949768 h 4299085"/>
              <a:gd name="connsiteX54" fmla="*/ 2667352 w 3898347"/>
              <a:gd name="connsiteY54" fmla="*/ 3942821 h 4299085"/>
              <a:gd name="connsiteX55" fmla="*/ 2657096 w 3898347"/>
              <a:gd name="connsiteY55" fmla="*/ 3953571 h 4299085"/>
              <a:gd name="connsiteX56" fmla="*/ 2655161 w 3898347"/>
              <a:gd name="connsiteY56" fmla="*/ 3962216 h 4299085"/>
              <a:gd name="connsiteX57" fmla="*/ 2638604 w 3898347"/>
              <a:gd name="connsiteY57" fmla="*/ 3955936 h 4299085"/>
              <a:gd name="connsiteX58" fmla="*/ 2626185 w 3898347"/>
              <a:gd name="connsiteY58" fmla="*/ 3962937 h 4299085"/>
              <a:gd name="connsiteX59" fmla="*/ 2614077 w 3898347"/>
              <a:gd name="connsiteY59" fmla="*/ 3955576 h 4299085"/>
              <a:gd name="connsiteX60" fmla="*/ 2609403 w 3898347"/>
              <a:gd name="connsiteY60" fmla="*/ 3956215 h 4299085"/>
              <a:gd name="connsiteX61" fmla="*/ 2597896 w 3898347"/>
              <a:gd name="connsiteY61" fmla="*/ 3958939 h 4299085"/>
              <a:gd name="connsiteX62" fmla="*/ 2578251 w 3898347"/>
              <a:gd name="connsiteY62" fmla="*/ 3965812 h 4299085"/>
              <a:gd name="connsiteX63" fmla="*/ 2571961 w 3898347"/>
              <a:gd name="connsiteY63" fmla="*/ 3966278 h 4299085"/>
              <a:gd name="connsiteX64" fmla="*/ 2559399 w 3898347"/>
              <a:gd name="connsiteY64" fmla="*/ 3979193 h 4299085"/>
              <a:gd name="connsiteX65" fmla="*/ 2533560 w 3898347"/>
              <a:gd name="connsiteY65" fmla="*/ 3988160 h 4299085"/>
              <a:gd name="connsiteX66" fmla="*/ 2515299 w 3898347"/>
              <a:gd name="connsiteY66" fmla="*/ 4016867 h 4299085"/>
              <a:gd name="connsiteX67" fmla="*/ 2513423 w 3898347"/>
              <a:gd name="connsiteY67" fmla="*/ 4018759 h 4299085"/>
              <a:gd name="connsiteX68" fmla="*/ 2482991 w 3898347"/>
              <a:gd name="connsiteY68" fmla="*/ 4012935 h 4299085"/>
              <a:gd name="connsiteX69" fmla="*/ 2446940 w 3898347"/>
              <a:gd name="connsiteY69" fmla="*/ 4021172 h 4299085"/>
              <a:gd name="connsiteX70" fmla="*/ 2404883 w 3898347"/>
              <a:gd name="connsiteY70" fmla="*/ 4024808 h 4299085"/>
              <a:gd name="connsiteX71" fmla="*/ 2373894 w 3898347"/>
              <a:gd name="connsiteY71" fmla="*/ 4023827 h 4299085"/>
              <a:gd name="connsiteX72" fmla="*/ 2297080 w 3898347"/>
              <a:gd name="connsiteY72" fmla="*/ 4040841 h 4299085"/>
              <a:gd name="connsiteX73" fmla="*/ 2170615 w 3898347"/>
              <a:gd name="connsiteY73" fmla="*/ 4077196 h 4299085"/>
              <a:gd name="connsiteX74" fmla="*/ 2143580 w 3898347"/>
              <a:gd name="connsiteY74" fmla="*/ 4083102 h 4299085"/>
              <a:gd name="connsiteX75" fmla="*/ 2119893 w 3898347"/>
              <a:gd name="connsiteY75" fmla="*/ 4080874 h 4299085"/>
              <a:gd name="connsiteX76" fmla="*/ 2114008 w 3898347"/>
              <a:gd name="connsiteY76" fmla="*/ 4073996 h 4299085"/>
              <a:gd name="connsiteX77" fmla="*/ 2099067 w 3898347"/>
              <a:gd name="connsiteY77" fmla="*/ 4076068 h 4299085"/>
              <a:gd name="connsiteX78" fmla="*/ 2095000 w 3898347"/>
              <a:gd name="connsiteY78" fmla="*/ 4075096 h 4299085"/>
              <a:gd name="connsiteX79" fmla="*/ 2071767 w 3898347"/>
              <a:gd name="connsiteY79" fmla="*/ 4071044 h 4299085"/>
              <a:gd name="connsiteX80" fmla="*/ 2024486 w 3898347"/>
              <a:gd name="connsiteY80" fmla="*/ 4100276 h 4299085"/>
              <a:gd name="connsiteX81" fmla="*/ 1964411 w 3898347"/>
              <a:gd name="connsiteY81" fmla="*/ 4105069 h 4299085"/>
              <a:gd name="connsiteX82" fmla="*/ 1739945 w 3898347"/>
              <a:gd name="connsiteY82" fmla="*/ 4171795 h 4299085"/>
              <a:gd name="connsiteX83" fmla="*/ 1610556 w 3898347"/>
              <a:gd name="connsiteY83" fmla="*/ 4167701 h 4299085"/>
              <a:gd name="connsiteX84" fmla="*/ 1553623 w 3898347"/>
              <a:gd name="connsiteY84" fmla="*/ 4236045 h 4299085"/>
              <a:gd name="connsiteX85" fmla="*/ 1548640 w 3898347"/>
              <a:gd name="connsiteY85" fmla="*/ 4238297 h 4299085"/>
              <a:gd name="connsiteX86" fmla="*/ 1530136 w 3898347"/>
              <a:gd name="connsiteY86" fmla="*/ 4227121 h 4299085"/>
              <a:gd name="connsiteX87" fmla="*/ 1508787 w 3898347"/>
              <a:gd name="connsiteY87" fmla="*/ 4234213 h 4299085"/>
              <a:gd name="connsiteX88" fmla="*/ 1488914 w 3898347"/>
              <a:gd name="connsiteY88" fmla="*/ 4241772 h 4299085"/>
              <a:gd name="connsiteX89" fmla="*/ 1488999 w 3898347"/>
              <a:gd name="connsiteY89" fmla="*/ 4251186 h 4299085"/>
              <a:gd name="connsiteX90" fmla="*/ 1475364 w 3898347"/>
              <a:gd name="connsiteY90" fmla="*/ 4248364 h 4299085"/>
              <a:gd name="connsiteX91" fmla="*/ 1457275 w 3898347"/>
              <a:gd name="connsiteY91" fmla="*/ 4252863 h 4299085"/>
              <a:gd name="connsiteX92" fmla="*/ 1448085 w 3898347"/>
              <a:gd name="connsiteY92" fmla="*/ 4248391 h 4299085"/>
              <a:gd name="connsiteX93" fmla="*/ 1315306 w 3898347"/>
              <a:gd name="connsiteY93" fmla="*/ 4237004 h 4299085"/>
              <a:gd name="connsiteX94" fmla="*/ 1272434 w 3898347"/>
              <a:gd name="connsiteY94" fmla="*/ 4244958 h 4299085"/>
              <a:gd name="connsiteX95" fmla="*/ 1231567 w 3898347"/>
              <a:gd name="connsiteY95" fmla="*/ 4219356 h 4299085"/>
              <a:gd name="connsiteX96" fmla="*/ 1216643 w 3898347"/>
              <a:gd name="connsiteY96" fmla="*/ 4229828 h 4299085"/>
              <a:gd name="connsiteX97" fmla="*/ 1214101 w 3898347"/>
              <a:gd name="connsiteY97" fmla="*/ 4231991 h 4299085"/>
              <a:gd name="connsiteX98" fmla="*/ 1203193 w 3898347"/>
              <a:gd name="connsiteY98" fmla="*/ 4232867 h 4299085"/>
              <a:gd name="connsiteX99" fmla="*/ 1201049 w 3898347"/>
              <a:gd name="connsiteY99" fmla="*/ 4242842 h 4299085"/>
              <a:gd name="connsiteX100" fmla="*/ 1185298 w 3898347"/>
              <a:gd name="connsiteY100" fmla="*/ 4251133 h 4299085"/>
              <a:gd name="connsiteX101" fmla="*/ 1164955 w 3898347"/>
              <a:gd name="connsiteY101" fmla="*/ 4250027 h 4299085"/>
              <a:gd name="connsiteX102" fmla="*/ 1067357 w 3898347"/>
              <a:gd name="connsiteY102" fmla="*/ 4233908 h 4299085"/>
              <a:gd name="connsiteX103" fmla="*/ 1009492 w 3898347"/>
              <a:gd name="connsiteY103" fmla="*/ 4230455 h 4299085"/>
              <a:gd name="connsiteX104" fmla="*/ 988345 w 3898347"/>
              <a:gd name="connsiteY104" fmla="*/ 4238880 h 4299085"/>
              <a:gd name="connsiteX105" fmla="*/ 958251 w 3898347"/>
              <a:gd name="connsiteY105" fmla="*/ 4244100 h 4299085"/>
              <a:gd name="connsiteX106" fmla="*/ 905785 w 3898347"/>
              <a:gd name="connsiteY106" fmla="*/ 4260845 h 4299085"/>
              <a:gd name="connsiteX107" fmla="*/ 834176 w 3898347"/>
              <a:gd name="connsiteY107" fmla="*/ 4270241 h 4299085"/>
              <a:gd name="connsiteX108" fmla="*/ 778474 w 3898347"/>
              <a:gd name="connsiteY108" fmla="*/ 4235526 h 4299085"/>
              <a:gd name="connsiteX109" fmla="*/ 774418 w 3898347"/>
              <a:gd name="connsiteY109" fmla="*/ 4242583 h 4299085"/>
              <a:gd name="connsiteX110" fmla="*/ 737705 w 3898347"/>
              <a:gd name="connsiteY110" fmla="*/ 4238891 h 4299085"/>
              <a:gd name="connsiteX111" fmla="*/ 605027 w 3898347"/>
              <a:gd name="connsiteY111" fmla="*/ 4175863 h 4299085"/>
              <a:gd name="connsiteX112" fmla="*/ 533391 w 3898347"/>
              <a:gd name="connsiteY112" fmla="*/ 4170035 h 4299085"/>
              <a:gd name="connsiteX113" fmla="*/ 508621 w 3898347"/>
              <a:gd name="connsiteY113" fmla="*/ 4176044 h 4299085"/>
              <a:gd name="connsiteX114" fmla="*/ 467082 w 3898347"/>
              <a:gd name="connsiteY114" fmla="*/ 4185616 h 4299085"/>
              <a:gd name="connsiteX115" fmla="*/ 437646 w 3898347"/>
              <a:gd name="connsiteY115" fmla="*/ 4212658 h 4299085"/>
              <a:gd name="connsiteX116" fmla="*/ 402271 w 3898347"/>
              <a:gd name="connsiteY116" fmla="*/ 4212774 h 4299085"/>
              <a:gd name="connsiteX117" fmla="*/ 391968 w 3898347"/>
              <a:gd name="connsiteY117" fmla="*/ 4187073 h 4299085"/>
              <a:gd name="connsiteX118" fmla="*/ 354806 w 3898347"/>
              <a:gd name="connsiteY118" fmla="*/ 4195545 h 4299085"/>
              <a:gd name="connsiteX119" fmla="*/ 298662 w 3898347"/>
              <a:gd name="connsiteY119" fmla="*/ 4211227 h 4299085"/>
              <a:gd name="connsiteX120" fmla="*/ 265740 w 3898347"/>
              <a:gd name="connsiteY120" fmla="*/ 4213623 h 4299085"/>
              <a:gd name="connsiteX121" fmla="*/ 176403 w 3898347"/>
              <a:gd name="connsiteY121" fmla="*/ 4227393 h 4299085"/>
              <a:gd name="connsiteX122" fmla="*/ 87367 w 3898347"/>
              <a:gd name="connsiteY122" fmla="*/ 4246680 h 4299085"/>
              <a:gd name="connsiteX123" fmla="*/ 37148 w 3898347"/>
              <a:gd name="connsiteY123" fmla="*/ 4289154 h 4299085"/>
              <a:gd name="connsiteX124" fmla="*/ 5850 w 3898347"/>
              <a:gd name="connsiteY124" fmla="*/ 4296945 h 4299085"/>
              <a:gd name="connsiteX125" fmla="*/ 0 w 3898347"/>
              <a:gd name="connsiteY125" fmla="*/ 4299085 h 4299085"/>
              <a:gd name="connsiteX126" fmla="*/ 0 w 3898347"/>
              <a:gd name="connsiteY126" fmla="*/ 15850 h 4299085"/>
              <a:gd name="connsiteX0" fmla="*/ 3898347 w 3898347"/>
              <a:gd name="connsiteY0" fmla="*/ 0 h 4299085"/>
              <a:gd name="connsiteX1" fmla="*/ 3898347 w 3898347"/>
              <a:gd name="connsiteY1" fmla="*/ 3834445 h 4299085"/>
              <a:gd name="connsiteX2" fmla="*/ 3892314 w 3898347"/>
              <a:gd name="connsiteY2" fmla="*/ 3832951 h 4299085"/>
              <a:gd name="connsiteX3" fmla="*/ 3851953 w 3898347"/>
              <a:gd name="connsiteY3" fmla="*/ 3802983 h 4299085"/>
              <a:gd name="connsiteX4" fmla="*/ 3836418 w 3898347"/>
              <a:gd name="connsiteY4" fmla="*/ 3811513 h 4299085"/>
              <a:gd name="connsiteX5" fmla="*/ 3833758 w 3898347"/>
              <a:gd name="connsiteY5" fmla="*/ 3813341 h 4299085"/>
              <a:gd name="connsiteX6" fmla="*/ 3822673 w 3898347"/>
              <a:gd name="connsiteY6" fmla="*/ 3812913 h 4299085"/>
              <a:gd name="connsiteX7" fmla="*/ 3820104 w 3898347"/>
              <a:gd name="connsiteY7" fmla="*/ 3822466 h 4299085"/>
              <a:gd name="connsiteX8" fmla="*/ 3803816 w 3898347"/>
              <a:gd name="connsiteY8" fmla="*/ 3828757 h 4299085"/>
              <a:gd name="connsiteX9" fmla="*/ 3783259 w 3898347"/>
              <a:gd name="connsiteY9" fmla="*/ 3825276 h 4299085"/>
              <a:gd name="connsiteX10" fmla="*/ 3729936 w 3898347"/>
              <a:gd name="connsiteY10" fmla="*/ 3815386 h 4299085"/>
              <a:gd name="connsiteX11" fmla="*/ 3726018 w 3898347"/>
              <a:gd name="connsiteY11" fmla="*/ 3815100 h 4299085"/>
              <a:gd name="connsiteX12" fmla="*/ 3725413 w 3898347"/>
              <a:gd name="connsiteY12" fmla="*/ 3814615 h 4299085"/>
              <a:gd name="connsiteX13" fmla="*/ 3713801 w 3898347"/>
              <a:gd name="connsiteY13" fmla="*/ 3811018 h 4299085"/>
              <a:gd name="connsiteX14" fmla="*/ 3709087 w 3898347"/>
              <a:gd name="connsiteY14" fmla="*/ 3813195 h 4299085"/>
              <a:gd name="connsiteX15" fmla="*/ 3698038 w 3898347"/>
              <a:gd name="connsiteY15" fmla="*/ 3806182 h 4299085"/>
              <a:gd name="connsiteX16" fmla="*/ 3662227 w 3898347"/>
              <a:gd name="connsiteY16" fmla="*/ 3807761 h 4299085"/>
              <a:gd name="connsiteX17" fmla="*/ 3659872 w 3898347"/>
              <a:gd name="connsiteY17" fmla="*/ 3805524 h 4299085"/>
              <a:gd name="connsiteX18" fmla="*/ 3643454 w 3898347"/>
              <a:gd name="connsiteY18" fmla="*/ 3794831 h 4299085"/>
              <a:gd name="connsiteX19" fmla="*/ 3624789 w 3898347"/>
              <a:gd name="connsiteY19" fmla="*/ 3803185 h 4299085"/>
              <a:gd name="connsiteX20" fmla="*/ 3602327 w 3898347"/>
              <a:gd name="connsiteY20" fmla="*/ 3794616 h 4299085"/>
              <a:gd name="connsiteX21" fmla="*/ 3596645 w 3898347"/>
              <a:gd name="connsiteY21" fmla="*/ 3797108 h 4299085"/>
              <a:gd name="connsiteX22" fmla="*/ 3574144 w 3898347"/>
              <a:gd name="connsiteY22" fmla="*/ 3795108 h 4299085"/>
              <a:gd name="connsiteX23" fmla="*/ 3562310 w 3898347"/>
              <a:gd name="connsiteY23" fmla="*/ 3787534 h 4299085"/>
              <a:gd name="connsiteX24" fmla="*/ 3551635 w 3898347"/>
              <a:gd name="connsiteY24" fmla="*/ 3797705 h 4299085"/>
              <a:gd name="connsiteX25" fmla="*/ 3550175 w 3898347"/>
              <a:gd name="connsiteY25" fmla="*/ 3803199 h 4299085"/>
              <a:gd name="connsiteX26" fmla="*/ 3542668 w 3898347"/>
              <a:gd name="connsiteY26" fmla="*/ 3803283 h 4299085"/>
              <a:gd name="connsiteX27" fmla="*/ 3533033 w 3898347"/>
              <a:gd name="connsiteY27" fmla="*/ 3799071 h 4299085"/>
              <a:gd name="connsiteX28" fmla="*/ 3521726 w 3898347"/>
              <a:gd name="connsiteY28" fmla="*/ 3804691 h 4299085"/>
              <a:gd name="connsiteX29" fmla="*/ 3520080 w 3898347"/>
              <a:gd name="connsiteY29" fmla="*/ 3805210 h 4299085"/>
              <a:gd name="connsiteX30" fmla="*/ 3508491 w 3898347"/>
              <a:gd name="connsiteY30" fmla="*/ 3797398 h 4299085"/>
              <a:gd name="connsiteX31" fmla="*/ 3503787 w 3898347"/>
              <a:gd name="connsiteY31" fmla="*/ 3797787 h 4299085"/>
              <a:gd name="connsiteX32" fmla="*/ 3492165 w 3898347"/>
              <a:gd name="connsiteY32" fmla="*/ 3799887 h 4299085"/>
              <a:gd name="connsiteX33" fmla="*/ 3472233 w 3898347"/>
              <a:gd name="connsiteY33" fmla="*/ 3805682 h 4299085"/>
              <a:gd name="connsiteX34" fmla="*/ 3465921 w 3898347"/>
              <a:gd name="connsiteY34" fmla="*/ 3805814 h 4299085"/>
              <a:gd name="connsiteX35" fmla="*/ 3455541 w 3898347"/>
              <a:gd name="connsiteY35" fmla="*/ 3815505 h 4299085"/>
              <a:gd name="connsiteX36" fmla="*/ 3429027 w 3898347"/>
              <a:gd name="connsiteY36" fmla="*/ 3816906 h 4299085"/>
              <a:gd name="connsiteX37" fmla="*/ 3369507 w 3898347"/>
              <a:gd name="connsiteY37" fmla="*/ 3825563 h 4299085"/>
              <a:gd name="connsiteX38" fmla="*/ 3324491 w 3898347"/>
              <a:gd name="connsiteY38" fmla="*/ 3832006 h 4299085"/>
              <a:gd name="connsiteX39" fmla="*/ 3244235 w 3898347"/>
              <a:gd name="connsiteY39" fmla="*/ 3834376 h 4299085"/>
              <a:gd name="connsiteX40" fmla="*/ 3226507 w 3898347"/>
              <a:gd name="connsiteY40" fmla="*/ 3820131 h 4299085"/>
              <a:gd name="connsiteX41" fmla="*/ 3191688 w 3898347"/>
              <a:gd name="connsiteY41" fmla="*/ 3837359 h 4299085"/>
              <a:gd name="connsiteX42" fmla="*/ 3185553 w 3898347"/>
              <a:gd name="connsiteY42" fmla="*/ 3859030 h 4299085"/>
              <a:gd name="connsiteX43" fmla="*/ 3137926 w 3898347"/>
              <a:gd name="connsiteY43" fmla="*/ 3867782 h 4299085"/>
              <a:gd name="connsiteX44" fmla="*/ 3090188 w 3898347"/>
              <a:gd name="connsiteY44" fmla="*/ 3855036 h 4299085"/>
              <a:gd name="connsiteX45" fmla="*/ 3031422 w 3898347"/>
              <a:gd name="connsiteY45" fmla="*/ 3858298 h 4299085"/>
              <a:gd name="connsiteX46" fmla="*/ 2996288 w 3898347"/>
              <a:gd name="connsiteY46" fmla="*/ 3860020 h 4299085"/>
              <a:gd name="connsiteX47" fmla="*/ 2901661 w 3898347"/>
              <a:gd name="connsiteY47" fmla="*/ 3882243 h 4299085"/>
              <a:gd name="connsiteX48" fmla="*/ 2782141 w 3898347"/>
              <a:gd name="connsiteY48" fmla="*/ 3932983 h 4299085"/>
              <a:gd name="connsiteX49" fmla="*/ 2749597 w 3898347"/>
              <a:gd name="connsiteY49" fmla="*/ 3956746 h 4299085"/>
              <a:gd name="connsiteX50" fmla="*/ 2730493 w 3898347"/>
              <a:gd name="connsiteY50" fmla="*/ 3955236 h 4299085"/>
              <a:gd name="connsiteX51" fmla="*/ 2707507 w 3898347"/>
              <a:gd name="connsiteY51" fmla="*/ 3947771 h 4299085"/>
              <a:gd name="connsiteX52" fmla="*/ 2701937 w 3898347"/>
              <a:gd name="connsiteY52" fmla="*/ 3950565 h 4299085"/>
              <a:gd name="connsiteX53" fmla="*/ 2679435 w 3898347"/>
              <a:gd name="connsiteY53" fmla="*/ 3949768 h 4299085"/>
              <a:gd name="connsiteX54" fmla="*/ 2667352 w 3898347"/>
              <a:gd name="connsiteY54" fmla="*/ 3942821 h 4299085"/>
              <a:gd name="connsiteX55" fmla="*/ 2657096 w 3898347"/>
              <a:gd name="connsiteY55" fmla="*/ 3953571 h 4299085"/>
              <a:gd name="connsiteX56" fmla="*/ 2655161 w 3898347"/>
              <a:gd name="connsiteY56" fmla="*/ 3962216 h 4299085"/>
              <a:gd name="connsiteX57" fmla="*/ 2638604 w 3898347"/>
              <a:gd name="connsiteY57" fmla="*/ 3955936 h 4299085"/>
              <a:gd name="connsiteX58" fmla="*/ 2626185 w 3898347"/>
              <a:gd name="connsiteY58" fmla="*/ 3962937 h 4299085"/>
              <a:gd name="connsiteX59" fmla="*/ 2614077 w 3898347"/>
              <a:gd name="connsiteY59" fmla="*/ 3955576 h 4299085"/>
              <a:gd name="connsiteX60" fmla="*/ 2609403 w 3898347"/>
              <a:gd name="connsiteY60" fmla="*/ 3956215 h 4299085"/>
              <a:gd name="connsiteX61" fmla="*/ 2597896 w 3898347"/>
              <a:gd name="connsiteY61" fmla="*/ 3958939 h 4299085"/>
              <a:gd name="connsiteX62" fmla="*/ 2578251 w 3898347"/>
              <a:gd name="connsiteY62" fmla="*/ 3965812 h 4299085"/>
              <a:gd name="connsiteX63" fmla="*/ 2571961 w 3898347"/>
              <a:gd name="connsiteY63" fmla="*/ 3966278 h 4299085"/>
              <a:gd name="connsiteX64" fmla="*/ 2559399 w 3898347"/>
              <a:gd name="connsiteY64" fmla="*/ 3979193 h 4299085"/>
              <a:gd name="connsiteX65" fmla="*/ 2533560 w 3898347"/>
              <a:gd name="connsiteY65" fmla="*/ 3988160 h 4299085"/>
              <a:gd name="connsiteX66" fmla="*/ 2515299 w 3898347"/>
              <a:gd name="connsiteY66" fmla="*/ 4016867 h 4299085"/>
              <a:gd name="connsiteX67" fmla="*/ 2513423 w 3898347"/>
              <a:gd name="connsiteY67" fmla="*/ 4018759 h 4299085"/>
              <a:gd name="connsiteX68" fmla="*/ 2482991 w 3898347"/>
              <a:gd name="connsiteY68" fmla="*/ 4012935 h 4299085"/>
              <a:gd name="connsiteX69" fmla="*/ 2446940 w 3898347"/>
              <a:gd name="connsiteY69" fmla="*/ 4021172 h 4299085"/>
              <a:gd name="connsiteX70" fmla="*/ 2404883 w 3898347"/>
              <a:gd name="connsiteY70" fmla="*/ 4024808 h 4299085"/>
              <a:gd name="connsiteX71" fmla="*/ 2373894 w 3898347"/>
              <a:gd name="connsiteY71" fmla="*/ 4023827 h 4299085"/>
              <a:gd name="connsiteX72" fmla="*/ 2297080 w 3898347"/>
              <a:gd name="connsiteY72" fmla="*/ 4040841 h 4299085"/>
              <a:gd name="connsiteX73" fmla="*/ 2170615 w 3898347"/>
              <a:gd name="connsiteY73" fmla="*/ 4077196 h 4299085"/>
              <a:gd name="connsiteX74" fmla="*/ 2143580 w 3898347"/>
              <a:gd name="connsiteY74" fmla="*/ 4083102 h 4299085"/>
              <a:gd name="connsiteX75" fmla="*/ 2119893 w 3898347"/>
              <a:gd name="connsiteY75" fmla="*/ 4080874 h 4299085"/>
              <a:gd name="connsiteX76" fmla="*/ 2114008 w 3898347"/>
              <a:gd name="connsiteY76" fmla="*/ 4073996 h 4299085"/>
              <a:gd name="connsiteX77" fmla="*/ 2099067 w 3898347"/>
              <a:gd name="connsiteY77" fmla="*/ 4076068 h 4299085"/>
              <a:gd name="connsiteX78" fmla="*/ 2095000 w 3898347"/>
              <a:gd name="connsiteY78" fmla="*/ 4075096 h 4299085"/>
              <a:gd name="connsiteX79" fmla="*/ 2071767 w 3898347"/>
              <a:gd name="connsiteY79" fmla="*/ 4071044 h 4299085"/>
              <a:gd name="connsiteX80" fmla="*/ 2024486 w 3898347"/>
              <a:gd name="connsiteY80" fmla="*/ 4100276 h 4299085"/>
              <a:gd name="connsiteX81" fmla="*/ 1964411 w 3898347"/>
              <a:gd name="connsiteY81" fmla="*/ 4105069 h 4299085"/>
              <a:gd name="connsiteX82" fmla="*/ 1739945 w 3898347"/>
              <a:gd name="connsiteY82" fmla="*/ 4171795 h 4299085"/>
              <a:gd name="connsiteX83" fmla="*/ 1610556 w 3898347"/>
              <a:gd name="connsiteY83" fmla="*/ 4167701 h 4299085"/>
              <a:gd name="connsiteX84" fmla="*/ 1553623 w 3898347"/>
              <a:gd name="connsiteY84" fmla="*/ 4236045 h 4299085"/>
              <a:gd name="connsiteX85" fmla="*/ 1548640 w 3898347"/>
              <a:gd name="connsiteY85" fmla="*/ 4238297 h 4299085"/>
              <a:gd name="connsiteX86" fmla="*/ 1530136 w 3898347"/>
              <a:gd name="connsiteY86" fmla="*/ 4227121 h 4299085"/>
              <a:gd name="connsiteX87" fmla="*/ 1508787 w 3898347"/>
              <a:gd name="connsiteY87" fmla="*/ 4234213 h 4299085"/>
              <a:gd name="connsiteX88" fmla="*/ 1488914 w 3898347"/>
              <a:gd name="connsiteY88" fmla="*/ 4241772 h 4299085"/>
              <a:gd name="connsiteX89" fmla="*/ 1488999 w 3898347"/>
              <a:gd name="connsiteY89" fmla="*/ 4251186 h 4299085"/>
              <a:gd name="connsiteX90" fmla="*/ 1475364 w 3898347"/>
              <a:gd name="connsiteY90" fmla="*/ 4248364 h 4299085"/>
              <a:gd name="connsiteX91" fmla="*/ 1457275 w 3898347"/>
              <a:gd name="connsiteY91" fmla="*/ 4252863 h 4299085"/>
              <a:gd name="connsiteX92" fmla="*/ 1448085 w 3898347"/>
              <a:gd name="connsiteY92" fmla="*/ 4248391 h 4299085"/>
              <a:gd name="connsiteX93" fmla="*/ 1315306 w 3898347"/>
              <a:gd name="connsiteY93" fmla="*/ 4237004 h 4299085"/>
              <a:gd name="connsiteX94" fmla="*/ 1272434 w 3898347"/>
              <a:gd name="connsiteY94" fmla="*/ 4244958 h 4299085"/>
              <a:gd name="connsiteX95" fmla="*/ 1231567 w 3898347"/>
              <a:gd name="connsiteY95" fmla="*/ 4219356 h 4299085"/>
              <a:gd name="connsiteX96" fmla="*/ 1216643 w 3898347"/>
              <a:gd name="connsiteY96" fmla="*/ 4229828 h 4299085"/>
              <a:gd name="connsiteX97" fmla="*/ 1214101 w 3898347"/>
              <a:gd name="connsiteY97" fmla="*/ 4231991 h 4299085"/>
              <a:gd name="connsiteX98" fmla="*/ 1203193 w 3898347"/>
              <a:gd name="connsiteY98" fmla="*/ 4232867 h 4299085"/>
              <a:gd name="connsiteX99" fmla="*/ 1201049 w 3898347"/>
              <a:gd name="connsiteY99" fmla="*/ 4242842 h 4299085"/>
              <a:gd name="connsiteX100" fmla="*/ 1185298 w 3898347"/>
              <a:gd name="connsiteY100" fmla="*/ 4251133 h 4299085"/>
              <a:gd name="connsiteX101" fmla="*/ 1164955 w 3898347"/>
              <a:gd name="connsiteY101" fmla="*/ 4250027 h 4299085"/>
              <a:gd name="connsiteX102" fmla="*/ 1067357 w 3898347"/>
              <a:gd name="connsiteY102" fmla="*/ 4233908 h 4299085"/>
              <a:gd name="connsiteX103" fmla="*/ 1009492 w 3898347"/>
              <a:gd name="connsiteY103" fmla="*/ 4230455 h 4299085"/>
              <a:gd name="connsiteX104" fmla="*/ 988345 w 3898347"/>
              <a:gd name="connsiteY104" fmla="*/ 4238880 h 4299085"/>
              <a:gd name="connsiteX105" fmla="*/ 958251 w 3898347"/>
              <a:gd name="connsiteY105" fmla="*/ 4244100 h 4299085"/>
              <a:gd name="connsiteX106" fmla="*/ 905785 w 3898347"/>
              <a:gd name="connsiteY106" fmla="*/ 4260845 h 4299085"/>
              <a:gd name="connsiteX107" fmla="*/ 834176 w 3898347"/>
              <a:gd name="connsiteY107" fmla="*/ 4270241 h 4299085"/>
              <a:gd name="connsiteX108" fmla="*/ 778474 w 3898347"/>
              <a:gd name="connsiteY108" fmla="*/ 4235526 h 4299085"/>
              <a:gd name="connsiteX109" fmla="*/ 774418 w 3898347"/>
              <a:gd name="connsiteY109" fmla="*/ 4242583 h 4299085"/>
              <a:gd name="connsiteX110" fmla="*/ 737705 w 3898347"/>
              <a:gd name="connsiteY110" fmla="*/ 4238891 h 4299085"/>
              <a:gd name="connsiteX111" fmla="*/ 605027 w 3898347"/>
              <a:gd name="connsiteY111" fmla="*/ 4175863 h 4299085"/>
              <a:gd name="connsiteX112" fmla="*/ 533391 w 3898347"/>
              <a:gd name="connsiteY112" fmla="*/ 4170035 h 4299085"/>
              <a:gd name="connsiteX113" fmla="*/ 508621 w 3898347"/>
              <a:gd name="connsiteY113" fmla="*/ 4176044 h 4299085"/>
              <a:gd name="connsiteX114" fmla="*/ 467082 w 3898347"/>
              <a:gd name="connsiteY114" fmla="*/ 4185616 h 4299085"/>
              <a:gd name="connsiteX115" fmla="*/ 437646 w 3898347"/>
              <a:gd name="connsiteY115" fmla="*/ 4212658 h 4299085"/>
              <a:gd name="connsiteX116" fmla="*/ 402271 w 3898347"/>
              <a:gd name="connsiteY116" fmla="*/ 4212774 h 4299085"/>
              <a:gd name="connsiteX117" fmla="*/ 391968 w 3898347"/>
              <a:gd name="connsiteY117" fmla="*/ 4187073 h 4299085"/>
              <a:gd name="connsiteX118" fmla="*/ 354806 w 3898347"/>
              <a:gd name="connsiteY118" fmla="*/ 4195545 h 4299085"/>
              <a:gd name="connsiteX119" fmla="*/ 298662 w 3898347"/>
              <a:gd name="connsiteY119" fmla="*/ 4211227 h 4299085"/>
              <a:gd name="connsiteX120" fmla="*/ 265740 w 3898347"/>
              <a:gd name="connsiteY120" fmla="*/ 4213623 h 4299085"/>
              <a:gd name="connsiteX121" fmla="*/ 176403 w 3898347"/>
              <a:gd name="connsiteY121" fmla="*/ 4227393 h 4299085"/>
              <a:gd name="connsiteX122" fmla="*/ 37148 w 3898347"/>
              <a:gd name="connsiteY122" fmla="*/ 4289154 h 4299085"/>
              <a:gd name="connsiteX123" fmla="*/ 5850 w 3898347"/>
              <a:gd name="connsiteY123" fmla="*/ 4296945 h 4299085"/>
              <a:gd name="connsiteX124" fmla="*/ 0 w 3898347"/>
              <a:gd name="connsiteY124" fmla="*/ 4299085 h 4299085"/>
              <a:gd name="connsiteX125" fmla="*/ 0 w 3898347"/>
              <a:gd name="connsiteY125" fmla="*/ 15850 h 4299085"/>
              <a:gd name="connsiteX126" fmla="*/ 3898347 w 3898347"/>
              <a:gd name="connsiteY126" fmla="*/ 0 h 4299085"/>
              <a:gd name="connsiteX0" fmla="*/ 3898347 w 3898347"/>
              <a:gd name="connsiteY0" fmla="*/ 0 h 4296945"/>
              <a:gd name="connsiteX1" fmla="*/ 3898347 w 3898347"/>
              <a:gd name="connsiteY1" fmla="*/ 3834445 h 4296945"/>
              <a:gd name="connsiteX2" fmla="*/ 3892314 w 3898347"/>
              <a:gd name="connsiteY2" fmla="*/ 3832951 h 4296945"/>
              <a:gd name="connsiteX3" fmla="*/ 3851953 w 3898347"/>
              <a:gd name="connsiteY3" fmla="*/ 3802983 h 4296945"/>
              <a:gd name="connsiteX4" fmla="*/ 3836418 w 3898347"/>
              <a:gd name="connsiteY4" fmla="*/ 3811513 h 4296945"/>
              <a:gd name="connsiteX5" fmla="*/ 3833758 w 3898347"/>
              <a:gd name="connsiteY5" fmla="*/ 3813341 h 4296945"/>
              <a:gd name="connsiteX6" fmla="*/ 3822673 w 3898347"/>
              <a:gd name="connsiteY6" fmla="*/ 3812913 h 4296945"/>
              <a:gd name="connsiteX7" fmla="*/ 3820104 w 3898347"/>
              <a:gd name="connsiteY7" fmla="*/ 3822466 h 4296945"/>
              <a:gd name="connsiteX8" fmla="*/ 3803816 w 3898347"/>
              <a:gd name="connsiteY8" fmla="*/ 3828757 h 4296945"/>
              <a:gd name="connsiteX9" fmla="*/ 3783259 w 3898347"/>
              <a:gd name="connsiteY9" fmla="*/ 3825276 h 4296945"/>
              <a:gd name="connsiteX10" fmla="*/ 3729936 w 3898347"/>
              <a:gd name="connsiteY10" fmla="*/ 3815386 h 4296945"/>
              <a:gd name="connsiteX11" fmla="*/ 3726018 w 3898347"/>
              <a:gd name="connsiteY11" fmla="*/ 3815100 h 4296945"/>
              <a:gd name="connsiteX12" fmla="*/ 3725413 w 3898347"/>
              <a:gd name="connsiteY12" fmla="*/ 3814615 h 4296945"/>
              <a:gd name="connsiteX13" fmla="*/ 3713801 w 3898347"/>
              <a:gd name="connsiteY13" fmla="*/ 3811018 h 4296945"/>
              <a:gd name="connsiteX14" fmla="*/ 3709087 w 3898347"/>
              <a:gd name="connsiteY14" fmla="*/ 3813195 h 4296945"/>
              <a:gd name="connsiteX15" fmla="*/ 3698038 w 3898347"/>
              <a:gd name="connsiteY15" fmla="*/ 3806182 h 4296945"/>
              <a:gd name="connsiteX16" fmla="*/ 3662227 w 3898347"/>
              <a:gd name="connsiteY16" fmla="*/ 3807761 h 4296945"/>
              <a:gd name="connsiteX17" fmla="*/ 3659872 w 3898347"/>
              <a:gd name="connsiteY17" fmla="*/ 3805524 h 4296945"/>
              <a:gd name="connsiteX18" fmla="*/ 3643454 w 3898347"/>
              <a:gd name="connsiteY18" fmla="*/ 3794831 h 4296945"/>
              <a:gd name="connsiteX19" fmla="*/ 3624789 w 3898347"/>
              <a:gd name="connsiteY19" fmla="*/ 3803185 h 4296945"/>
              <a:gd name="connsiteX20" fmla="*/ 3602327 w 3898347"/>
              <a:gd name="connsiteY20" fmla="*/ 3794616 h 4296945"/>
              <a:gd name="connsiteX21" fmla="*/ 3596645 w 3898347"/>
              <a:gd name="connsiteY21" fmla="*/ 3797108 h 4296945"/>
              <a:gd name="connsiteX22" fmla="*/ 3574144 w 3898347"/>
              <a:gd name="connsiteY22" fmla="*/ 3795108 h 4296945"/>
              <a:gd name="connsiteX23" fmla="*/ 3562310 w 3898347"/>
              <a:gd name="connsiteY23" fmla="*/ 3787534 h 4296945"/>
              <a:gd name="connsiteX24" fmla="*/ 3551635 w 3898347"/>
              <a:gd name="connsiteY24" fmla="*/ 3797705 h 4296945"/>
              <a:gd name="connsiteX25" fmla="*/ 3550175 w 3898347"/>
              <a:gd name="connsiteY25" fmla="*/ 3803199 h 4296945"/>
              <a:gd name="connsiteX26" fmla="*/ 3542668 w 3898347"/>
              <a:gd name="connsiteY26" fmla="*/ 3803283 h 4296945"/>
              <a:gd name="connsiteX27" fmla="*/ 3533033 w 3898347"/>
              <a:gd name="connsiteY27" fmla="*/ 3799071 h 4296945"/>
              <a:gd name="connsiteX28" fmla="*/ 3521726 w 3898347"/>
              <a:gd name="connsiteY28" fmla="*/ 3804691 h 4296945"/>
              <a:gd name="connsiteX29" fmla="*/ 3520080 w 3898347"/>
              <a:gd name="connsiteY29" fmla="*/ 3805210 h 4296945"/>
              <a:gd name="connsiteX30" fmla="*/ 3508491 w 3898347"/>
              <a:gd name="connsiteY30" fmla="*/ 3797398 h 4296945"/>
              <a:gd name="connsiteX31" fmla="*/ 3503787 w 3898347"/>
              <a:gd name="connsiteY31" fmla="*/ 3797787 h 4296945"/>
              <a:gd name="connsiteX32" fmla="*/ 3492165 w 3898347"/>
              <a:gd name="connsiteY32" fmla="*/ 3799887 h 4296945"/>
              <a:gd name="connsiteX33" fmla="*/ 3472233 w 3898347"/>
              <a:gd name="connsiteY33" fmla="*/ 3805682 h 4296945"/>
              <a:gd name="connsiteX34" fmla="*/ 3465921 w 3898347"/>
              <a:gd name="connsiteY34" fmla="*/ 3805814 h 4296945"/>
              <a:gd name="connsiteX35" fmla="*/ 3455541 w 3898347"/>
              <a:gd name="connsiteY35" fmla="*/ 3815505 h 4296945"/>
              <a:gd name="connsiteX36" fmla="*/ 3429027 w 3898347"/>
              <a:gd name="connsiteY36" fmla="*/ 3816906 h 4296945"/>
              <a:gd name="connsiteX37" fmla="*/ 3369507 w 3898347"/>
              <a:gd name="connsiteY37" fmla="*/ 3825563 h 4296945"/>
              <a:gd name="connsiteX38" fmla="*/ 3324491 w 3898347"/>
              <a:gd name="connsiteY38" fmla="*/ 3832006 h 4296945"/>
              <a:gd name="connsiteX39" fmla="*/ 3244235 w 3898347"/>
              <a:gd name="connsiteY39" fmla="*/ 3834376 h 4296945"/>
              <a:gd name="connsiteX40" fmla="*/ 3226507 w 3898347"/>
              <a:gd name="connsiteY40" fmla="*/ 3820131 h 4296945"/>
              <a:gd name="connsiteX41" fmla="*/ 3191688 w 3898347"/>
              <a:gd name="connsiteY41" fmla="*/ 3837359 h 4296945"/>
              <a:gd name="connsiteX42" fmla="*/ 3185553 w 3898347"/>
              <a:gd name="connsiteY42" fmla="*/ 3859030 h 4296945"/>
              <a:gd name="connsiteX43" fmla="*/ 3137926 w 3898347"/>
              <a:gd name="connsiteY43" fmla="*/ 3867782 h 4296945"/>
              <a:gd name="connsiteX44" fmla="*/ 3090188 w 3898347"/>
              <a:gd name="connsiteY44" fmla="*/ 3855036 h 4296945"/>
              <a:gd name="connsiteX45" fmla="*/ 3031422 w 3898347"/>
              <a:gd name="connsiteY45" fmla="*/ 3858298 h 4296945"/>
              <a:gd name="connsiteX46" fmla="*/ 2996288 w 3898347"/>
              <a:gd name="connsiteY46" fmla="*/ 3860020 h 4296945"/>
              <a:gd name="connsiteX47" fmla="*/ 2901661 w 3898347"/>
              <a:gd name="connsiteY47" fmla="*/ 3882243 h 4296945"/>
              <a:gd name="connsiteX48" fmla="*/ 2782141 w 3898347"/>
              <a:gd name="connsiteY48" fmla="*/ 3932983 h 4296945"/>
              <a:gd name="connsiteX49" fmla="*/ 2749597 w 3898347"/>
              <a:gd name="connsiteY49" fmla="*/ 3956746 h 4296945"/>
              <a:gd name="connsiteX50" fmla="*/ 2730493 w 3898347"/>
              <a:gd name="connsiteY50" fmla="*/ 3955236 h 4296945"/>
              <a:gd name="connsiteX51" fmla="*/ 2707507 w 3898347"/>
              <a:gd name="connsiteY51" fmla="*/ 3947771 h 4296945"/>
              <a:gd name="connsiteX52" fmla="*/ 2701937 w 3898347"/>
              <a:gd name="connsiteY52" fmla="*/ 3950565 h 4296945"/>
              <a:gd name="connsiteX53" fmla="*/ 2679435 w 3898347"/>
              <a:gd name="connsiteY53" fmla="*/ 3949768 h 4296945"/>
              <a:gd name="connsiteX54" fmla="*/ 2667352 w 3898347"/>
              <a:gd name="connsiteY54" fmla="*/ 3942821 h 4296945"/>
              <a:gd name="connsiteX55" fmla="*/ 2657096 w 3898347"/>
              <a:gd name="connsiteY55" fmla="*/ 3953571 h 4296945"/>
              <a:gd name="connsiteX56" fmla="*/ 2655161 w 3898347"/>
              <a:gd name="connsiteY56" fmla="*/ 3962216 h 4296945"/>
              <a:gd name="connsiteX57" fmla="*/ 2638604 w 3898347"/>
              <a:gd name="connsiteY57" fmla="*/ 3955936 h 4296945"/>
              <a:gd name="connsiteX58" fmla="*/ 2626185 w 3898347"/>
              <a:gd name="connsiteY58" fmla="*/ 3962937 h 4296945"/>
              <a:gd name="connsiteX59" fmla="*/ 2614077 w 3898347"/>
              <a:gd name="connsiteY59" fmla="*/ 3955576 h 4296945"/>
              <a:gd name="connsiteX60" fmla="*/ 2609403 w 3898347"/>
              <a:gd name="connsiteY60" fmla="*/ 3956215 h 4296945"/>
              <a:gd name="connsiteX61" fmla="*/ 2597896 w 3898347"/>
              <a:gd name="connsiteY61" fmla="*/ 3958939 h 4296945"/>
              <a:gd name="connsiteX62" fmla="*/ 2578251 w 3898347"/>
              <a:gd name="connsiteY62" fmla="*/ 3965812 h 4296945"/>
              <a:gd name="connsiteX63" fmla="*/ 2571961 w 3898347"/>
              <a:gd name="connsiteY63" fmla="*/ 3966278 h 4296945"/>
              <a:gd name="connsiteX64" fmla="*/ 2559399 w 3898347"/>
              <a:gd name="connsiteY64" fmla="*/ 3979193 h 4296945"/>
              <a:gd name="connsiteX65" fmla="*/ 2533560 w 3898347"/>
              <a:gd name="connsiteY65" fmla="*/ 3988160 h 4296945"/>
              <a:gd name="connsiteX66" fmla="*/ 2515299 w 3898347"/>
              <a:gd name="connsiteY66" fmla="*/ 4016867 h 4296945"/>
              <a:gd name="connsiteX67" fmla="*/ 2513423 w 3898347"/>
              <a:gd name="connsiteY67" fmla="*/ 4018759 h 4296945"/>
              <a:gd name="connsiteX68" fmla="*/ 2482991 w 3898347"/>
              <a:gd name="connsiteY68" fmla="*/ 4012935 h 4296945"/>
              <a:gd name="connsiteX69" fmla="*/ 2446940 w 3898347"/>
              <a:gd name="connsiteY69" fmla="*/ 4021172 h 4296945"/>
              <a:gd name="connsiteX70" fmla="*/ 2404883 w 3898347"/>
              <a:gd name="connsiteY70" fmla="*/ 4024808 h 4296945"/>
              <a:gd name="connsiteX71" fmla="*/ 2373894 w 3898347"/>
              <a:gd name="connsiteY71" fmla="*/ 4023827 h 4296945"/>
              <a:gd name="connsiteX72" fmla="*/ 2297080 w 3898347"/>
              <a:gd name="connsiteY72" fmla="*/ 4040841 h 4296945"/>
              <a:gd name="connsiteX73" fmla="*/ 2170615 w 3898347"/>
              <a:gd name="connsiteY73" fmla="*/ 4077196 h 4296945"/>
              <a:gd name="connsiteX74" fmla="*/ 2143580 w 3898347"/>
              <a:gd name="connsiteY74" fmla="*/ 4083102 h 4296945"/>
              <a:gd name="connsiteX75" fmla="*/ 2119893 w 3898347"/>
              <a:gd name="connsiteY75" fmla="*/ 4080874 h 4296945"/>
              <a:gd name="connsiteX76" fmla="*/ 2114008 w 3898347"/>
              <a:gd name="connsiteY76" fmla="*/ 4073996 h 4296945"/>
              <a:gd name="connsiteX77" fmla="*/ 2099067 w 3898347"/>
              <a:gd name="connsiteY77" fmla="*/ 4076068 h 4296945"/>
              <a:gd name="connsiteX78" fmla="*/ 2095000 w 3898347"/>
              <a:gd name="connsiteY78" fmla="*/ 4075096 h 4296945"/>
              <a:gd name="connsiteX79" fmla="*/ 2071767 w 3898347"/>
              <a:gd name="connsiteY79" fmla="*/ 4071044 h 4296945"/>
              <a:gd name="connsiteX80" fmla="*/ 2024486 w 3898347"/>
              <a:gd name="connsiteY80" fmla="*/ 4100276 h 4296945"/>
              <a:gd name="connsiteX81" fmla="*/ 1964411 w 3898347"/>
              <a:gd name="connsiteY81" fmla="*/ 4105069 h 4296945"/>
              <a:gd name="connsiteX82" fmla="*/ 1739945 w 3898347"/>
              <a:gd name="connsiteY82" fmla="*/ 4171795 h 4296945"/>
              <a:gd name="connsiteX83" fmla="*/ 1610556 w 3898347"/>
              <a:gd name="connsiteY83" fmla="*/ 4167701 h 4296945"/>
              <a:gd name="connsiteX84" fmla="*/ 1553623 w 3898347"/>
              <a:gd name="connsiteY84" fmla="*/ 4236045 h 4296945"/>
              <a:gd name="connsiteX85" fmla="*/ 1548640 w 3898347"/>
              <a:gd name="connsiteY85" fmla="*/ 4238297 h 4296945"/>
              <a:gd name="connsiteX86" fmla="*/ 1530136 w 3898347"/>
              <a:gd name="connsiteY86" fmla="*/ 4227121 h 4296945"/>
              <a:gd name="connsiteX87" fmla="*/ 1508787 w 3898347"/>
              <a:gd name="connsiteY87" fmla="*/ 4234213 h 4296945"/>
              <a:gd name="connsiteX88" fmla="*/ 1488914 w 3898347"/>
              <a:gd name="connsiteY88" fmla="*/ 4241772 h 4296945"/>
              <a:gd name="connsiteX89" fmla="*/ 1488999 w 3898347"/>
              <a:gd name="connsiteY89" fmla="*/ 4251186 h 4296945"/>
              <a:gd name="connsiteX90" fmla="*/ 1475364 w 3898347"/>
              <a:gd name="connsiteY90" fmla="*/ 4248364 h 4296945"/>
              <a:gd name="connsiteX91" fmla="*/ 1457275 w 3898347"/>
              <a:gd name="connsiteY91" fmla="*/ 4252863 h 4296945"/>
              <a:gd name="connsiteX92" fmla="*/ 1448085 w 3898347"/>
              <a:gd name="connsiteY92" fmla="*/ 4248391 h 4296945"/>
              <a:gd name="connsiteX93" fmla="*/ 1315306 w 3898347"/>
              <a:gd name="connsiteY93" fmla="*/ 4237004 h 4296945"/>
              <a:gd name="connsiteX94" fmla="*/ 1272434 w 3898347"/>
              <a:gd name="connsiteY94" fmla="*/ 4244958 h 4296945"/>
              <a:gd name="connsiteX95" fmla="*/ 1231567 w 3898347"/>
              <a:gd name="connsiteY95" fmla="*/ 4219356 h 4296945"/>
              <a:gd name="connsiteX96" fmla="*/ 1216643 w 3898347"/>
              <a:gd name="connsiteY96" fmla="*/ 4229828 h 4296945"/>
              <a:gd name="connsiteX97" fmla="*/ 1214101 w 3898347"/>
              <a:gd name="connsiteY97" fmla="*/ 4231991 h 4296945"/>
              <a:gd name="connsiteX98" fmla="*/ 1203193 w 3898347"/>
              <a:gd name="connsiteY98" fmla="*/ 4232867 h 4296945"/>
              <a:gd name="connsiteX99" fmla="*/ 1201049 w 3898347"/>
              <a:gd name="connsiteY99" fmla="*/ 4242842 h 4296945"/>
              <a:gd name="connsiteX100" fmla="*/ 1185298 w 3898347"/>
              <a:gd name="connsiteY100" fmla="*/ 4251133 h 4296945"/>
              <a:gd name="connsiteX101" fmla="*/ 1164955 w 3898347"/>
              <a:gd name="connsiteY101" fmla="*/ 4250027 h 4296945"/>
              <a:gd name="connsiteX102" fmla="*/ 1067357 w 3898347"/>
              <a:gd name="connsiteY102" fmla="*/ 4233908 h 4296945"/>
              <a:gd name="connsiteX103" fmla="*/ 1009492 w 3898347"/>
              <a:gd name="connsiteY103" fmla="*/ 4230455 h 4296945"/>
              <a:gd name="connsiteX104" fmla="*/ 988345 w 3898347"/>
              <a:gd name="connsiteY104" fmla="*/ 4238880 h 4296945"/>
              <a:gd name="connsiteX105" fmla="*/ 958251 w 3898347"/>
              <a:gd name="connsiteY105" fmla="*/ 4244100 h 4296945"/>
              <a:gd name="connsiteX106" fmla="*/ 905785 w 3898347"/>
              <a:gd name="connsiteY106" fmla="*/ 4260845 h 4296945"/>
              <a:gd name="connsiteX107" fmla="*/ 834176 w 3898347"/>
              <a:gd name="connsiteY107" fmla="*/ 4270241 h 4296945"/>
              <a:gd name="connsiteX108" fmla="*/ 778474 w 3898347"/>
              <a:gd name="connsiteY108" fmla="*/ 4235526 h 4296945"/>
              <a:gd name="connsiteX109" fmla="*/ 774418 w 3898347"/>
              <a:gd name="connsiteY109" fmla="*/ 4242583 h 4296945"/>
              <a:gd name="connsiteX110" fmla="*/ 737705 w 3898347"/>
              <a:gd name="connsiteY110" fmla="*/ 4238891 h 4296945"/>
              <a:gd name="connsiteX111" fmla="*/ 605027 w 3898347"/>
              <a:gd name="connsiteY111" fmla="*/ 4175863 h 4296945"/>
              <a:gd name="connsiteX112" fmla="*/ 533391 w 3898347"/>
              <a:gd name="connsiteY112" fmla="*/ 4170035 h 4296945"/>
              <a:gd name="connsiteX113" fmla="*/ 508621 w 3898347"/>
              <a:gd name="connsiteY113" fmla="*/ 4176044 h 4296945"/>
              <a:gd name="connsiteX114" fmla="*/ 467082 w 3898347"/>
              <a:gd name="connsiteY114" fmla="*/ 4185616 h 4296945"/>
              <a:gd name="connsiteX115" fmla="*/ 437646 w 3898347"/>
              <a:gd name="connsiteY115" fmla="*/ 4212658 h 4296945"/>
              <a:gd name="connsiteX116" fmla="*/ 402271 w 3898347"/>
              <a:gd name="connsiteY116" fmla="*/ 4212774 h 4296945"/>
              <a:gd name="connsiteX117" fmla="*/ 391968 w 3898347"/>
              <a:gd name="connsiteY117" fmla="*/ 4187073 h 4296945"/>
              <a:gd name="connsiteX118" fmla="*/ 354806 w 3898347"/>
              <a:gd name="connsiteY118" fmla="*/ 4195545 h 4296945"/>
              <a:gd name="connsiteX119" fmla="*/ 298662 w 3898347"/>
              <a:gd name="connsiteY119" fmla="*/ 4211227 h 4296945"/>
              <a:gd name="connsiteX120" fmla="*/ 265740 w 3898347"/>
              <a:gd name="connsiteY120" fmla="*/ 4213623 h 4296945"/>
              <a:gd name="connsiteX121" fmla="*/ 176403 w 3898347"/>
              <a:gd name="connsiteY121" fmla="*/ 4227393 h 4296945"/>
              <a:gd name="connsiteX122" fmla="*/ 37148 w 3898347"/>
              <a:gd name="connsiteY122" fmla="*/ 4289154 h 4296945"/>
              <a:gd name="connsiteX123" fmla="*/ 5850 w 3898347"/>
              <a:gd name="connsiteY123" fmla="*/ 4296945 h 4296945"/>
              <a:gd name="connsiteX124" fmla="*/ 0 w 3898347"/>
              <a:gd name="connsiteY124" fmla="*/ 4221939 h 4296945"/>
              <a:gd name="connsiteX125" fmla="*/ 0 w 3898347"/>
              <a:gd name="connsiteY125" fmla="*/ 15850 h 4296945"/>
              <a:gd name="connsiteX126" fmla="*/ 3898347 w 3898347"/>
              <a:gd name="connsiteY126" fmla="*/ 0 h 4296945"/>
              <a:gd name="connsiteX0" fmla="*/ 3898347 w 3898347"/>
              <a:gd name="connsiteY0" fmla="*/ 0 h 4296945"/>
              <a:gd name="connsiteX1" fmla="*/ 3898347 w 3898347"/>
              <a:gd name="connsiteY1" fmla="*/ 3834445 h 4296945"/>
              <a:gd name="connsiteX2" fmla="*/ 3892314 w 3898347"/>
              <a:gd name="connsiteY2" fmla="*/ 3832951 h 4296945"/>
              <a:gd name="connsiteX3" fmla="*/ 3851953 w 3898347"/>
              <a:gd name="connsiteY3" fmla="*/ 3802983 h 4296945"/>
              <a:gd name="connsiteX4" fmla="*/ 3836418 w 3898347"/>
              <a:gd name="connsiteY4" fmla="*/ 3811513 h 4296945"/>
              <a:gd name="connsiteX5" fmla="*/ 3833758 w 3898347"/>
              <a:gd name="connsiteY5" fmla="*/ 3813341 h 4296945"/>
              <a:gd name="connsiteX6" fmla="*/ 3822673 w 3898347"/>
              <a:gd name="connsiteY6" fmla="*/ 3812913 h 4296945"/>
              <a:gd name="connsiteX7" fmla="*/ 3820104 w 3898347"/>
              <a:gd name="connsiteY7" fmla="*/ 3822466 h 4296945"/>
              <a:gd name="connsiteX8" fmla="*/ 3803816 w 3898347"/>
              <a:gd name="connsiteY8" fmla="*/ 3828757 h 4296945"/>
              <a:gd name="connsiteX9" fmla="*/ 3783259 w 3898347"/>
              <a:gd name="connsiteY9" fmla="*/ 3825276 h 4296945"/>
              <a:gd name="connsiteX10" fmla="*/ 3729936 w 3898347"/>
              <a:gd name="connsiteY10" fmla="*/ 3815386 h 4296945"/>
              <a:gd name="connsiteX11" fmla="*/ 3726018 w 3898347"/>
              <a:gd name="connsiteY11" fmla="*/ 3815100 h 4296945"/>
              <a:gd name="connsiteX12" fmla="*/ 3725413 w 3898347"/>
              <a:gd name="connsiteY12" fmla="*/ 3814615 h 4296945"/>
              <a:gd name="connsiteX13" fmla="*/ 3713801 w 3898347"/>
              <a:gd name="connsiteY13" fmla="*/ 3811018 h 4296945"/>
              <a:gd name="connsiteX14" fmla="*/ 3709087 w 3898347"/>
              <a:gd name="connsiteY14" fmla="*/ 3813195 h 4296945"/>
              <a:gd name="connsiteX15" fmla="*/ 3698038 w 3898347"/>
              <a:gd name="connsiteY15" fmla="*/ 3806182 h 4296945"/>
              <a:gd name="connsiteX16" fmla="*/ 3662227 w 3898347"/>
              <a:gd name="connsiteY16" fmla="*/ 3807761 h 4296945"/>
              <a:gd name="connsiteX17" fmla="*/ 3659872 w 3898347"/>
              <a:gd name="connsiteY17" fmla="*/ 3805524 h 4296945"/>
              <a:gd name="connsiteX18" fmla="*/ 3643454 w 3898347"/>
              <a:gd name="connsiteY18" fmla="*/ 3794831 h 4296945"/>
              <a:gd name="connsiteX19" fmla="*/ 3624789 w 3898347"/>
              <a:gd name="connsiteY19" fmla="*/ 3803185 h 4296945"/>
              <a:gd name="connsiteX20" fmla="*/ 3602327 w 3898347"/>
              <a:gd name="connsiteY20" fmla="*/ 3794616 h 4296945"/>
              <a:gd name="connsiteX21" fmla="*/ 3596645 w 3898347"/>
              <a:gd name="connsiteY21" fmla="*/ 3797108 h 4296945"/>
              <a:gd name="connsiteX22" fmla="*/ 3574144 w 3898347"/>
              <a:gd name="connsiteY22" fmla="*/ 3795108 h 4296945"/>
              <a:gd name="connsiteX23" fmla="*/ 3562310 w 3898347"/>
              <a:gd name="connsiteY23" fmla="*/ 3787534 h 4296945"/>
              <a:gd name="connsiteX24" fmla="*/ 3551635 w 3898347"/>
              <a:gd name="connsiteY24" fmla="*/ 3797705 h 4296945"/>
              <a:gd name="connsiteX25" fmla="*/ 3550175 w 3898347"/>
              <a:gd name="connsiteY25" fmla="*/ 3803199 h 4296945"/>
              <a:gd name="connsiteX26" fmla="*/ 3542668 w 3898347"/>
              <a:gd name="connsiteY26" fmla="*/ 3803283 h 4296945"/>
              <a:gd name="connsiteX27" fmla="*/ 3533033 w 3898347"/>
              <a:gd name="connsiteY27" fmla="*/ 3799071 h 4296945"/>
              <a:gd name="connsiteX28" fmla="*/ 3521726 w 3898347"/>
              <a:gd name="connsiteY28" fmla="*/ 3804691 h 4296945"/>
              <a:gd name="connsiteX29" fmla="*/ 3520080 w 3898347"/>
              <a:gd name="connsiteY29" fmla="*/ 3805210 h 4296945"/>
              <a:gd name="connsiteX30" fmla="*/ 3508491 w 3898347"/>
              <a:gd name="connsiteY30" fmla="*/ 3797398 h 4296945"/>
              <a:gd name="connsiteX31" fmla="*/ 3503787 w 3898347"/>
              <a:gd name="connsiteY31" fmla="*/ 3797787 h 4296945"/>
              <a:gd name="connsiteX32" fmla="*/ 3492165 w 3898347"/>
              <a:gd name="connsiteY32" fmla="*/ 3799887 h 4296945"/>
              <a:gd name="connsiteX33" fmla="*/ 3472233 w 3898347"/>
              <a:gd name="connsiteY33" fmla="*/ 3805682 h 4296945"/>
              <a:gd name="connsiteX34" fmla="*/ 3465921 w 3898347"/>
              <a:gd name="connsiteY34" fmla="*/ 3805814 h 4296945"/>
              <a:gd name="connsiteX35" fmla="*/ 3455541 w 3898347"/>
              <a:gd name="connsiteY35" fmla="*/ 3815505 h 4296945"/>
              <a:gd name="connsiteX36" fmla="*/ 3429027 w 3898347"/>
              <a:gd name="connsiteY36" fmla="*/ 3816906 h 4296945"/>
              <a:gd name="connsiteX37" fmla="*/ 3369507 w 3898347"/>
              <a:gd name="connsiteY37" fmla="*/ 3825563 h 4296945"/>
              <a:gd name="connsiteX38" fmla="*/ 3324491 w 3898347"/>
              <a:gd name="connsiteY38" fmla="*/ 3832006 h 4296945"/>
              <a:gd name="connsiteX39" fmla="*/ 3244235 w 3898347"/>
              <a:gd name="connsiteY39" fmla="*/ 3834376 h 4296945"/>
              <a:gd name="connsiteX40" fmla="*/ 3226507 w 3898347"/>
              <a:gd name="connsiteY40" fmla="*/ 3820131 h 4296945"/>
              <a:gd name="connsiteX41" fmla="*/ 3191688 w 3898347"/>
              <a:gd name="connsiteY41" fmla="*/ 3837359 h 4296945"/>
              <a:gd name="connsiteX42" fmla="*/ 3185553 w 3898347"/>
              <a:gd name="connsiteY42" fmla="*/ 3859030 h 4296945"/>
              <a:gd name="connsiteX43" fmla="*/ 3137926 w 3898347"/>
              <a:gd name="connsiteY43" fmla="*/ 3867782 h 4296945"/>
              <a:gd name="connsiteX44" fmla="*/ 3090188 w 3898347"/>
              <a:gd name="connsiteY44" fmla="*/ 3855036 h 4296945"/>
              <a:gd name="connsiteX45" fmla="*/ 3031422 w 3898347"/>
              <a:gd name="connsiteY45" fmla="*/ 3858298 h 4296945"/>
              <a:gd name="connsiteX46" fmla="*/ 2996288 w 3898347"/>
              <a:gd name="connsiteY46" fmla="*/ 3860020 h 4296945"/>
              <a:gd name="connsiteX47" fmla="*/ 2901661 w 3898347"/>
              <a:gd name="connsiteY47" fmla="*/ 3882243 h 4296945"/>
              <a:gd name="connsiteX48" fmla="*/ 2782141 w 3898347"/>
              <a:gd name="connsiteY48" fmla="*/ 3932983 h 4296945"/>
              <a:gd name="connsiteX49" fmla="*/ 2749597 w 3898347"/>
              <a:gd name="connsiteY49" fmla="*/ 3956746 h 4296945"/>
              <a:gd name="connsiteX50" fmla="*/ 2730493 w 3898347"/>
              <a:gd name="connsiteY50" fmla="*/ 3955236 h 4296945"/>
              <a:gd name="connsiteX51" fmla="*/ 2707507 w 3898347"/>
              <a:gd name="connsiteY51" fmla="*/ 3947771 h 4296945"/>
              <a:gd name="connsiteX52" fmla="*/ 2701937 w 3898347"/>
              <a:gd name="connsiteY52" fmla="*/ 3950565 h 4296945"/>
              <a:gd name="connsiteX53" fmla="*/ 2679435 w 3898347"/>
              <a:gd name="connsiteY53" fmla="*/ 3949768 h 4296945"/>
              <a:gd name="connsiteX54" fmla="*/ 2667352 w 3898347"/>
              <a:gd name="connsiteY54" fmla="*/ 3942821 h 4296945"/>
              <a:gd name="connsiteX55" fmla="*/ 2657096 w 3898347"/>
              <a:gd name="connsiteY55" fmla="*/ 3953571 h 4296945"/>
              <a:gd name="connsiteX56" fmla="*/ 2655161 w 3898347"/>
              <a:gd name="connsiteY56" fmla="*/ 3962216 h 4296945"/>
              <a:gd name="connsiteX57" fmla="*/ 2638604 w 3898347"/>
              <a:gd name="connsiteY57" fmla="*/ 3955936 h 4296945"/>
              <a:gd name="connsiteX58" fmla="*/ 2626185 w 3898347"/>
              <a:gd name="connsiteY58" fmla="*/ 3962937 h 4296945"/>
              <a:gd name="connsiteX59" fmla="*/ 2614077 w 3898347"/>
              <a:gd name="connsiteY59" fmla="*/ 3955576 h 4296945"/>
              <a:gd name="connsiteX60" fmla="*/ 2609403 w 3898347"/>
              <a:gd name="connsiteY60" fmla="*/ 3956215 h 4296945"/>
              <a:gd name="connsiteX61" fmla="*/ 2597896 w 3898347"/>
              <a:gd name="connsiteY61" fmla="*/ 3958939 h 4296945"/>
              <a:gd name="connsiteX62" fmla="*/ 2578251 w 3898347"/>
              <a:gd name="connsiteY62" fmla="*/ 3965812 h 4296945"/>
              <a:gd name="connsiteX63" fmla="*/ 2571961 w 3898347"/>
              <a:gd name="connsiteY63" fmla="*/ 3966278 h 4296945"/>
              <a:gd name="connsiteX64" fmla="*/ 2559399 w 3898347"/>
              <a:gd name="connsiteY64" fmla="*/ 3979193 h 4296945"/>
              <a:gd name="connsiteX65" fmla="*/ 2533560 w 3898347"/>
              <a:gd name="connsiteY65" fmla="*/ 3988160 h 4296945"/>
              <a:gd name="connsiteX66" fmla="*/ 2515299 w 3898347"/>
              <a:gd name="connsiteY66" fmla="*/ 4016867 h 4296945"/>
              <a:gd name="connsiteX67" fmla="*/ 2513423 w 3898347"/>
              <a:gd name="connsiteY67" fmla="*/ 4018759 h 4296945"/>
              <a:gd name="connsiteX68" fmla="*/ 2482991 w 3898347"/>
              <a:gd name="connsiteY68" fmla="*/ 4012935 h 4296945"/>
              <a:gd name="connsiteX69" fmla="*/ 2446940 w 3898347"/>
              <a:gd name="connsiteY69" fmla="*/ 4021172 h 4296945"/>
              <a:gd name="connsiteX70" fmla="*/ 2404883 w 3898347"/>
              <a:gd name="connsiteY70" fmla="*/ 4024808 h 4296945"/>
              <a:gd name="connsiteX71" fmla="*/ 2373894 w 3898347"/>
              <a:gd name="connsiteY71" fmla="*/ 4023827 h 4296945"/>
              <a:gd name="connsiteX72" fmla="*/ 2297080 w 3898347"/>
              <a:gd name="connsiteY72" fmla="*/ 4040841 h 4296945"/>
              <a:gd name="connsiteX73" fmla="*/ 2170615 w 3898347"/>
              <a:gd name="connsiteY73" fmla="*/ 4077196 h 4296945"/>
              <a:gd name="connsiteX74" fmla="*/ 2143580 w 3898347"/>
              <a:gd name="connsiteY74" fmla="*/ 4083102 h 4296945"/>
              <a:gd name="connsiteX75" fmla="*/ 2119893 w 3898347"/>
              <a:gd name="connsiteY75" fmla="*/ 4080874 h 4296945"/>
              <a:gd name="connsiteX76" fmla="*/ 2114008 w 3898347"/>
              <a:gd name="connsiteY76" fmla="*/ 4073996 h 4296945"/>
              <a:gd name="connsiteX77" fmla="*/ 2099067 w 3898347"/>
              <a:gd name="connsiteY77" fmla="*/ 4076068 h 4296945"/>
              <a:gd name="connsiteX78" fmla="*/ 2095000 w 3898347"/>
              <a:gd name="connsiteY78" fmla="*/ 4075096 h 4296945"/>
              <a:gd name="connsiteX79" fmla="*/ 2071767 w 3898347"/>
              <a:gd name="connsiteY79" fmla="*/ 4071044 h 4296945"/>
              <a:gd name="connsiteX80" fmla="*/ 2024486 w 3898347"/>
              <a:gd name="connsiteY80" fmla="*/ 4100276 h 4296945"/>
              <a:gd name="connsiteX81" fmla="*/ 1964411 w 3898347"/>
              <a:gd name="connsiteY81" fmla="*/ 4105069 h 4296945"/>
              <a:gd name="connsiteX82" fmla="*/ 1739945 w 3898347"/>
              <a:gd name="connsiteY82" fmla="*/ 4171795 h 4296945"/>
              <a:gd name="connsiteX83" fmla="*/ 1610556 w 3898347"/>
              <a:gd name="connsiteY83" fmla="*/ 4167701 h 4296945"/>
              <a:gd name="connsiteX84" fmla="*/ 1553623 w 3898347"/>
              <a:gd name="connsiteY84" fmla="*/ 4236045 h 4296945"/>
              <a:gd name="connsiteX85" fmla="*/ 1548640 w 3898347"/>
              <a:gd name="connsiteY85" fmla="*/ 4238297 h 4296945"/>
              <a:gd name="connsiteX86" fmla="*/ 1530136 w 3898347"/>
              <a:gd name="connsiteY86" fmla="*/ 4227121 h 4296945"/>
              <a:gd name="connsiteX87" fmla="*/ 1508787 w 3898347"/>
              <a:gd name="connsiteY87" fmla="*/ 4234213 h 4296945"/>
              <a:gd name="connsiteX88" fmla="*/ 1488914 w 3898347"/>
              <a:gd name="connsiteY88" fmla="*/ 4241772 h 4296945"/>
              <a:gd name="connsiteX89" fmla="*/ 1488999 w 3898347"/>
              <a:gd name="connsiteY89" fmla="*/ 4251186 h 4296945"/>
              <a:gd name="connsiteX90" fmla="*/ 1475364 w 3898347"/>
              <a:gd name="connsiteY90" fmla="*/ 4248364 h 4296945"/>
              <a:gd name="connsiteX91" fmla="*/ 1457275 w 3898347"/>
              <a:gd name="connsiteY91" fmla="*/ 4252863 h 4296945"/>
              <a:gd name="connsiteX92" fmla="*/ 1448085 w 3898347"/>
              <a:gd name="connsiteY92" fmla="*/ 4248391 h 4296945"/>
              <a:gd name="connsiteX93" fmla="*/ 1315306 w 3898347"/>
              <a:gd name="connsiteY93" fmla="*/ 4237004 h 4296945"/>
              <a:gd name="connsiteX94" fmla="*/ 1272434 w 3898347"/>
              <a:gd name="connsiteY94" fmla="*/ 4244958 h 4296945"/>
              <a:gd name="connsiteX95" fmla="*/ 1231567 w 3898347"/>
              <a:gd name="connsiteY95" fmla="*/ 4219356 h 4296945"/>
              <a:gd name="connsiteX96" fmla="*/ 1216643 w 3898347"/>
              <a:gd name="connsiteY96" fmla="*/ 4229828 h 4296945"/>
              <a:gd name="connsiteX97" fmla="*/ 1214101 w 3898347"/>
              <a:gd name="connsiteY97" fmla="*/ 4231991 h 4296945"/>
              <a:gd name="connsiteX98" fmla="*/ 1203193 w 3898347"/>
              <a:gd name="connsiteY98" fmla="*/ 4232867 h 4296945"/>
              <a:gd name="connsiteX99" fmla="*/ 1201049 w 3898347"/>
              <a:gd name="connsiteY99" fmla="*/ 4242842 h 4296945"/>
              <a:gd name="connsiteX100" fmla="*/ 1185298 w 3898347"/>
              <a:gd name="connsiteY100" fmla="*/ 4251133 h 4296945"/>
              <a:gd name="connsiteX101" fmla="*/ 1164955 w 3898347"/>
              <a:gd name="connsiteY101" fmla="*/ 4250027 h 4296945"/>
              <a:gd name="connsiteX102" fmla="*/ 1067357 w 3898347"/>
              <a:gd name="connsiteY102" fmla="*/ 4233908 h 4296945"/>
              <a:gd name="connsiteX103" fmla="*/ 1009492 w 3898347"/>
              <a:gd name="connsiteY103" fmla="*/ 4230455 h 4296945"/>
              <a:gd name="connsiteX104" fmla="*/ 988345 w 3898347"/>
              <a:gd name="connsiteY104" fmla="*/ 4238880 h 4296945"/>
              <a:gd name="connsiteX105" fmla="*/ 958251 w 3898347"/>
              <a:gd name="connsiteY105" fmla="*/ 4244100 h 4296945"/>
              <a:gd name="connsiteX106" fmla="*/ 905785 w 3898347"/>
              <a:gd name="connsiteY106" fmla="*/ 4260845 h 4296945"/>
              <a:gd name="connsiteX107" fmla="*/ 834176 w 3898347"/>
              <a:gd name="connsiteY107" fmla="*/ 4270241 h 4296945"/>
              <a:gd name="connsiteX108" fmla="*/ 778474 w 3898347"/>
              <a:gd name="connsiteY108" fmla="*/ 4235526 h 4296945"/>
              <a:gd name="connsiteX109" fmla="*/ 774418 w 3898347"/>
              <a:gd name="connsiteY109" fmla="*/ 4242583 h 4296945"/>
              <a:gd name="connsiteX110" fmla="*/ 737705 w 3898347"/>
              <a:gd name="connsiteY110" fmla="*/ 4238891 h 4296945"/>
              <a:gd name="connsiteX111" fmla="*/ 605027 w 3898347"/>
              <a:gd name="connsiteY111" fmla="*/ 4175863 h 4296945"/>
              <a:gd name="connsiteX112" fmla="*/ 533391 w 3898347"/>
              <a:gd name="connsiteY112" fmla="*/ 4170035 h 4296945"/>
              <a:gd name="connsiteX113" fmla="*/ 508621 w 3898347"/>
              <a:gd name="connsiteY113" fmla="*/ 4176044 h 4296945"/>
              <a:gd name="connsiteX114" fmla="*/ 467082 w 3898347"/>
              <a:gd name="connsiteY114" fmla="*/ 4185616 h 4296945"/>
              <a:gd name="connsiteX115" fmla="*/ 437646 w 3898347"/>
              <a:gd name="connsiteY115" fmla="*/ 4212658 h 4296945"/>
              <a:gd name="connsiteX116" fmla="*/ 402271 w 3898347"/>
              <a:gd name="connsiteY116" fmla="*/ 4212774 h 4296945"/>
              <a:gd name="connsiteX117" fmla="*/ 391968 w 3898347"/>
              <a:gd name="connsiteY117" fmla="*/ 4187073 h 4296945"/>
              <a:gd name="connsiteX118" fmla="*/ 354806 w 3898347"/>
              <a:gd name="connsiteY118" fmla="*/ 4195545 h 4296945"/>
              <a:gd name="connsiteX119" fmla="*/ 298662 w 3898347"/>
              <a:gd name="connsiteY119" fmla="*/ 4211227 h 4296945"/>
              <a:gd name="connsiteX120" fmla="*/ 265740 w 3898347"/>
              <a:gd name="connsiteY120" fmla="*/ 4213623 h 4296945"/>
              <a:gd name="connsiteX121" fmla="*/ 176403 w 3898347"/>
              <a:gd name="connsiteY121" fmla="*/ 4227393 h 4296945"/>
              <a:gd name="connsiteX122" fmla="*/ 82528 w 3898347"/>
              <a:gd name="connsiteY122" fmla="*/ 4275540 h 4296945"/>
              <a:gd name="connsiteX123" fmla="*/ 5850 w 3898347"/>
              <a:gd name="connsiteY123" fmla="*/ 4296945 h 4296945"/>
              <a:gd name="connsiteX124" fmla="*/ 0 w 3898347"/>
              <a:gd name="connsiteY124" fmla="*/ 4221939 h 4296945"/>
              <a:gd name="connsiteX125" fmla="*/ 0 w 3898347"/>
              <a:gd name="connsiteY125" fmla="*/ 15850 h 4296945"/>
              <a:gd name="connsiteX126" fmla="*/ 3898347 w 3898347"/>
              <a:gd name="connsiteY126" fmla="*/ 0 h 4296945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83259 w 3898347"/>
              <a:gd name="connsiteY9" fmla="*/ 3825276 h 4275540"/>
              <a:gd name="connsiteX10" fmla="*/ 3729936 w 3898347"/>
              <a:gd name="connsiteY10" fmla="*/ 3815386 h 4275540"/>
              <a:gd name="connsiteX11" fmla="*/ 3726018 w 3898347"/>
              <a:gd name="connsiteY11" fmla="*/ 3815100 h 4275540"/>
              <a:gd name="connsiteX12" fmla="*/ 3725413 w 3898347"/>
              <a:gd name="connsiteY12" fmla="*/ 3814615 h 4275540"/>
              <a:gd name="connsiteX13" fmla="*/ 3713801 w 3898347"/>
              <a:gd name="connsiteY13" fmla="*/ 3811018 h 4275540"/>
              <a:gd name="connsiteX14" fmla="*/ 3709087 w 3898347"/>
              <a:gd name="connsiteY14" fmla="*/ 3813195 h 4275540"/>
              <a:gd name="connsiteX15" fmla="*/ 3698038 w 3898347"/>
              <a:gd name="connsiteY15" fmla="*/ 3806182 h 4275540"/>
              <a:gd name="connsiteX16" fmla="*/ 3662227 w 3898347"/>
              <a:gd name="connsiteY16" fmla="*/ 3807761 h 4275540"/>
              <a:gd name="connsiteX17" fmla="*/ 3659872 w 3898347"/>
              <a:gd name="connsiteY17" fmla="*/ 3805524 h 4275540"/>
              <a:gd name="connsiteX18" fmla="*/ 3643454 w 3898347"/>
              <a:gd name="connsiteY18" fmla="*/ 3794831 h 4275540"/>
              <a:gd name="connsiteX19" fmla="*/ 3624789 w 3898347"/>
              <a:gd name="connsiteY19" fmla="*/ 3803185 h 4275540"/>
              <a:gd name="connsiteX20" fmla="*/ 3602327 w 3898347"/>
              <a:gd name="connsiteY20" fmla="*/ 3794616 h 4275540"/>
              <a:gd name="connsiteX21" fmla="*/ 3596645 w 3898347"/>
              <a:gd name="connsiteY21" fmla="*/ 3797108 h 4275540"/>
              <a:gd name="connsiteX22" fmla="*/ 3574144 w 3898347"/>
              <a:gd name="connsiteY22" fmla="*/ 3795108 h 4275540"/>
              <a:gd name="connsiteX23" fmla="*/ 3562310 w 3898347"/>
              <a:gd name="connsiteY23" fmla="*/ 3787534 h 4275540"/>
              <a:gd name="connsiteX24" fmla="*/ 3551635 w 3898347"/>
              <a:gd name="connsiteY24" fmla="*/ 3797705 h 4275540"/>
              <a:gd name="connsiteX25" fmla="*/ 3550175 w 3898347"/>
              <a:gd name="connsiteY25" fmla="*/ 3803199 h 4275540"/>
              <a:gd name="connsiteX26" fmla="*/ 3542668 w 3898347"/>
              <a:gd name="connsiteY26" fmla="*/ 3803283 h 4275540"/>
              <a:gd name="connsiteX27" fmla="*/ 3533033 w 3898347"/>
              <a:gd name="connsiteY27" fmla="*/ 3799071 h 4275540"/>
              <a:gd name="connsiteX28" fmla="*/ 3521726 w 3898347"/>
              <a:gd name="connsiteY28" fmla="*/ 3804691 h 4275540"/>
              <a:gd name="connsiteX29" fmla="*/ 3520080 w 3898347"/>
              <a:gd name="connsiteY29" fmla="*/ 3805210 h 4275540"/>
              <a:gd name="connsiteX30" fmla="*/ 3508491 w 3898347"/>
              <a:gd name="connsiteY30" fmla="*/ 3797398 h 4275540"/>
              <a:gd name="connsiteX31" fmla="*/ 3503787 w 3898347"/>
              <a:gd name="connsiteY31" fmla="*/ 3797787 h 4275540"/>
              <a:gd name="connsiteX32" fmla="*/ 3492165 w 3898347"/>
              <a:gd name="connsiteY32" fmla="*/ 3799887 h 4275540"/>
              <a:gd name="connsiteX33" fmla="*/ 3472233 w 3898347"/>
              <a:gd name="connsiteY33" fmla="*/ 3805682 h 4275540"/>
              <a:gd name="connsiteX34" fmla="*/ 3465921 w 3898347"/>
              <a:gd name="connsiteY34" fmla="*/ 3805814 h 4275540"/>
              <a:gd name="connsiteX35" fmla="*/ 3455541 w 3898347"/>
              <a:gd name="connsiteY35" fmla="*/ 3815505 h 4275540"/>
              <a:gd name="connsiteX36" fmla="*/ 3429027 w 3898347"/>
              <a:gd name="connsiteY36" fmla="*/ 3816906 h 4275540"/>
              <a:gd name="connsiteX37" fmla="*/ 3369507 w 3898347"/>
              <a:gd name="connsiteY37" fmla="*/ 3825563 h 4275540"/>
              <a:gd name="connsiteX38" fmla="*/ 3324491 w 3898347"/>
              <a:gd name="connsiteY38" fmla="*/ 3832006 h 4275540"/>
              <a:gd name="connsiteX39" fmla="*/ 3244235 w 3898347"/>
              <a:gd name="connsiteY39" fmla="*/ 3834376 h 4275540"/>
              <a:gd name="connsiteX40" fmla="*/ 3226507 w 3898347"/>
              <a:gd name="connsiteY40" fmla="*/ 3820131 h 4275540"/>
              <a:gd name="connsiteX41" fmla="*/ 3191688 w 3898347"/>
              <a:gd name="connsiteY41" fmla="*/ 3837359 h 4275540"/>
              <a:gd name="connsiteX42" fmla="*/ 3185553 w 3898347"/>
              <a:gd name="connsiteY42" fmla="*/ 3859030 h 4275540"/>
              <a:gd name="connsiteX43" fmla="*/ 3137926 w 3898347"/>
              <a:gd name="connsiteY43" fmla="*/ 3867782 h 4275540"/>
              <a:gd name="connsiteX44" fmla="*/ 3090188 w 3898347"/>
              <a:gd name="connsiteY44" fmla="*/ 3855036 h 4275540"/>
              <a:gd name="connsiteX45" fmla="*/ 3031422 w 3898347"/>
              <a:gd name="connsiteY45" fmla="*/ 3858298 h 4275540"/>
              <a:gd name="connsiteX46" fmla="*/ 2996288 w 3898347"/>
              <a:gd name="connsiteY46" fmla="*/ 3860020 h 4275540"/>
              <a:gd name="connsiteX47" fmla="*/ 2901661 w 3898347"/>
              <a:gd name="connsiteY47" fmla="*/ 3882243 h 4275540"/>
              <a:gd name="connsiteX48" fmla="*/ 2782141 w 3898347"/>
              <a:gd name="connsiteY48" fmla="*/ 3932983 h 4275540"/>
              <a:gd name="connsiteX49" fmla="*/ 2749597 w 3898347"/>
              <a:gd name="connsiteY49" fmla="*/ 3956746 h 4275540"/>
              <a:gd name="connsiteX50" fmla="*/ 2730493 w 3898347"/>
              <a:gd name="connsiteY50" fmla="*/ 3955236 h 4275540"/>
              <a:gd name="connsiteX51" fmla="*/ 2707507 w 3898347"/>
              <a:gd name="connsiteY51" fmla="*/ 3947771 h 4275540"/>
              <a:gd name="connsiteX52" fmla="*/ 2701937 w 3898347"/>
              <a:gd name="connsiteY52" fmla="*/ 3950565 h 4275540"/>
              <a:gd name="connsiteX53" fmla="*/ 2679435 w 3898347"/>
              <a:gd name="connsiteY53" fmla="*/ 3949768 h 4275540"/>
              <a:gd name="connsiteX54" fmla="*/ 2667352 w 3898347"/>
              <a:gd name="connsiteY54" fmla="*/ 3942821 h 4275540"/>
              <a:gd name="connsiteX55" fmla="*/ 2657096 w 3898347"/>
              <a:gd name="connsiteY55" fmla="*/ 3953571 h 4275540"/>
              <a:gd name="connsiteX56" fmla="*/ 2655161 w 3898347"/>
              <a:gd name="connsiteY56" fmla="*/ 3962216 h 4275540"/>
              <a:gd name="connsiteX57" fmla="*/ 2638604 w 3898347"/>
              <a:gd name="connsiteY57" fmla="*/ 3955936 h 4275540"/>
              <a:gd name="connsiteX58" fmla="*/ 2626185 w 3898347"/>
              <a:gd name="connsiteY58" fmla="*/ 3962937 h 4275540"/>
              <a:gd name="connsiteX59" fmla="*/ 2614077 w 3898347"/>
              <a:gd name="connsiteY59" fmla="*/ 3955576 h 4275540"/>
              <a:gd name="connsiteX60" fmla="*/ 2609403 w 3898347"/>
              <a:gd name="connsiteY60" fmla="*/ 3956215 h 4275540"/>
              <a:gd name="connsiteX61" fmla="*/ 2597896 w 3898347"/>
              <a:gd name="connsiteY61" fmla="*/ 3958939 h 4275540"/>
              <a:gd name="connsiteX62" fmla="*/ 2578251 w 3898347"/>
              <a:gd name="connsiteY62" fmla="*/ 3965812 h 4275540"/>
              <a:gd name="connsiteX63" fmla="*/ 2571961 w 3898347"/>
              <a:gd name="connsiteY63" fmla="*/ 3966278 h 4275540"/>
              <a:gd name="connsiteX64" fmla="*/ 2559399 w 3898347"/>
              <a:gd name="connsiteY64" fmla="*/ 3979193 h 4275540"/>
              <a:gd name="connsiteX65" fmla="*/ 2533560 w 3898347"/>
              <a:gd name="connsiteY65" fmla="*/ 3988160 h 4275540"/>
              <a:gd name="connsiteX66" fmla="*/ 2515299 w 3898347"/>
              <a:gd name="connsiteY66" fmla="*/ 4016867 h 4275540"/>
              <a:gd name="connsiteX67" fmla="*/ 2513423 w 3898347"/>
              <a:gd name="connsiteY67" fmla="*/ 4018759 h 4275540"/>
              <a:gd name="connsiteX68" fmla="*/ 2482991 w 3898347"/>
              <a:gd name="connsiteY68" fmla="*/ 4012935 h 4275540"/>
              <a:gd name="connsiteX69" fmla="*/ 2446940 w 3898347"/>
              <a:gd name="connsiteY69" fmla="*/ 4021172 h 4275540"/>
              <a:gd name="connsiteX70" fmla="*/ 2404883 w 3898347"/>
              <a:gd name="connsiteY70" fmla="*/ 4024808 h 4275540"/>
              <a:gd name="connsiteX71" fmla="*/ 2373894 w 3898347"/>
              <a:gd name="connsiteY71" fmla="*/ 4023827 h 4275540"/>
              <a:gd name="connsiteX72" fmla="*/ 2297080 w 3898347"/>
              <a:gd name="connsiteY72" fmla="*/ 4040841 h 4275540"/>
              <a:gd name="connsiteX73" fmla="*/ 2170615 w 3898347"/>
              <a:gd name="connsiteY73" fmla="*/ 4077196 h 4275540"/>
              <a:gd name="connsiteX74" fmla="*/ 2143580 w 3898347"/>
              <a:gd name="connsiteY74" fmla="*/ 4083102 h 4275540"/>
              <a:gd name="connsiteX75" fmla="*/ 2119893 w 3898347"/>
              <a:gd name="connsiteY75" fmla="*/ 4080874 h 4275540"/>
              <a:gd name="connsiteX76" fmla="*/ 2114008 w 3898347"/>
              <a:gd name="connsiteY76" fmla="*/ 4073996 h 4275540"/>
              <a:gd name="connsiteX77" fmla="*/ 2099067 w 3898347"/>
              <a:gd name="connsiteY77" fmla="*/ 4076068 h 4275540"/>
              <a:gd name="connsiteX78" fmla="*/ 2095000 w 3898347"/>
              <a:gd name="connsiteY78" fmla="*/ 4075096 h 4275540"/>
              <a:gd name="connsiteX79" fmla="*/ 2071767 w 3898347"/>
              <a:gd name="connsiteY79" fmla="*/ 4071044 h 4275540"/>
              <a:gd name="connsiteX80" fmla="*/ 2024486 w 3898347"/>
              <a:gd name="connsiteY80" fmla="*/ 4100276 h 4275540"/>
              <a:gd name="connsiteX81" fmla="*/ 1964411 w 3898347"/>
              <a:gd name="connsiteY81" fmla="*/ 4105069 h 4275540"/>
              <a:gd name="connsiteX82" fmla="*/ 1739945 w 3898347"/>
              <a:gd name="connsiteY82" fmla="*/ 4171795 h 4275540"/>
              <a:gd name="connsiteX83" fmla="*/ 1610556 w 3898347"/>
              <a:gd name="connsiteY83" fmla="*/ 4167701 h 4275540"/>
              <a:gd name="connsiteX84" fmla="*/ 1553623 w 3898347"/>
              <a:gd name="connsiteY84" fmla="*/ 4236045 h 4275540"/>
              <a:gd name="connsiteX85" fmla="*/ 1548640 w 3898347"/>
              <a:gd name="connsiteY85" fmla="*/ 4238297 h 4275540"/>
              <a:gd name="connsiteX86" fmla="*/ 1530136 w 3898347"/>
              <a:gd name="connsiteY86" fmla="*/ 4227121 h 4275540"/>
              <a:gd name="connsiteX87" fmla="*/ 1508787 w 3898347"/>
              <a:gd name="connsiteY87" fmla="*/ 4234213 h 4275540"/>
              <a:gd name="connsiteX88" fmla="*/ 1488914 w 3898347"/>
              <a:gd name="connsiteY88" fmla="*/ 4241772 h 4275540"/>
              <a:gd name="connsiteX89" fmla="*/ 1488999 w 3898347"/>
              <a:gd name="connsiteY89" fmla="*/ 4251186 h 4275540"/>
              <a:gd name="connsiteX90" fmla="*/ 1475364 w 3898347"/>
              <a:gd name="connsiteY90" fmla="*/ 4248364 h 4275540"/>
              <a:gd name="connsiteX91" fmla="*/ 1457275 w 3898347"/>
              <a:gd name="connsiteY91" fmla="*/ 4252863 h 4275540"/>
              <a:gd name="connsiteX92" fmla="*/ 1448085 w 3898347"/>
              <a:gd name="connsiteY92" fmla="*/ 4248391 h 4275540"/>
              <a:gd name="connsiteX93" fmla="*/ 1315306 w 3898347"/>
              <a:gd name="connsiteY93" fmla="*/ 4237004 h 4275540"/>
              <a:gd name="connsiteX94" fmla="*/ 1272434 w 3898347"/>
              <a:gd name="connsiteY94" fmla="*/ 4244958 h 4275540"/>
              <a:gd name="connsiteX95" fmla="*/ 1231567 w 3898347"/>
              <a:gd name="connsiteY95" fmla="*/ 4219356 h 4275540"/>
              <a:gd name="connsiteX96" fmla="*/ 1216643 w 3898347"/>
              <a:gd name="connsiteY96" fmla="*/ 4229828 h 4275540"/>
              <a:gd name="connsiteX97" fmla="*/ 1214101 w 3898347"/>
              <a:gd name="connsiteY97" fmla="*/ 4231991 h 4275540"/>
              <a:gd name="connsiteX98" fmla="*/ 1203193 w 3898347"/>
              <a:gd name="connsiteY98" fmla="*/ 4232867 h 4275540"/>
              <a:gd name="connsiteX99" fmla="*/ 1201049 w 3898347"/>
              <a:gd name="connsiteY99" fmla="*/ 4242842 h 4275540"/>
              <a:gd name="connsiteX100" fmla="*/ 1185298 w 3898347"/>
              <a:gd name="connsiteY100" fmla="*/ 4251133 h 4275540"/>
              <a:gd name="connsiteX101" fmla="*/ 1164955 w 3898347"/>
              <a:gd name="connsiteY101" fmla="*/ 4250027 h 4275540"/>
              <a:gd name="connsiteX102" fmla="*/ 1067357 w 3898347"/>
              <a:gd name="connsiteY102" fmla="*/ 4233908 h 4275540"/>
              <a:gd name="connsiteX103" fmla="*/ 1009492 w 3898347"/>
              <a:gd name="connsiteY103" fmla="*/ 4230455 h 4275540"/>
              <a:gd name="connsiteX104" fmla="*/ 988345 w 3898347"/>
              <a:gd name="connsiteY104" fmla="*/ 4238880 h 4275540"/>
              <a:gd name="connsiteX105" fmla="*/ 958251 w 3898347"/>
              <a:gd name="connsiteY105" fmla="*/ 4244100 h 4275540"/>
              <a:gd name="connsiteX106" fmla="*/ 905785 w 3898347"/>
              <a:gd name="connsiteY106" fmla="*/ 4260845 h 4275540"/>
              <a:gd name="connsiteX107" fmla="*/ 834176 w 3898347"/>
              <a:gd name="connsiteY107" fmla="*/ 4270241 h 4275540"/>
              <a:gd name="connsiteX108" fmla="*/ 778474 w 3898347"/>
              <a:gd name="connsiteY108" fmla="*/ 4235526 h 4275540"/>
              <a:gd name="connsiteX109" fmla="*/ 774418 w 3898347"/>
              <a:gd name="connsiteY109" fmla="*/ 4242583 h 4275540"/>
              <a:gd name="connsiteX110" fmla="*/ 737705 w 3898347"/>
              <a:gd name="connsiteY110" fmla="*/ 4238891 h 4275540"/>
              <a:gd name="connsiteX111" fmla="*/ 605027 w 3898347"/>
              <a:gd name="connsiteY111" fmla="*/ 4175863 h 4275540"/>
              <a:gd name="connsiteX112" fmla="*/ 533391 w 3898347"/>
              <a:gd name="connsiteY112" fmla="*/ 4170035 h 4275540"/>
              <a:gd name="connsiteX113" fmla="*/ 508621 w 3898347"/>
              <a:gd name="connsiteY113" fmla="*/ 4176044 h 4275540"/>
              <a:gd name="connsiteX114" fmla="*/ 467082 w 3898347"/>
              <a:gd name="connsiteY114" fmla="*/ 4185616 h 4275540"/>
              <a:gd name="connsiteX115" fmla="*/ 437646 w 3898347"/>
              <a:gd name="connsiteY115" fmla="*/ 4212658 h 4275540"/>
              <a:gd name="connsiteX116" fmla="*/ 402271 w 3898347"/>
              <a:gd name="connsiteY116" fmla="*/ 4212774 h 4275540"/>
              <a:gd name="connsiteX117" fmla="*/ 391968 w 3898347"/>
              <a:gd name="connsiteY117" fmla="*/ 4187073 h 4275540"/>
              <a:gd name="connsiteX118" fmla="*/ 354806 w 3898347"/>
              <a:gd name="connsiteY118" fmla="*/ 4195545 h 4275540"/>
              <a:gd name="connsiteX119" fmla="*/ 298662 w 3898347"/>
              <a:gd name="connsiteY119" fmla="*/ 4211227 h 4275540"/>
              <a:gd name="connsiteX120" fmla="*/ 265740 w 3898347"/>
              <a:gd name="connsiteY120" fmla="*/ 4213623 h 4275540"/>
              <a:gd name="connsiteX121" fmla="*/ 176403 w 3898347"/>
              <a:gd name="connsiteY121" fmla="*/ 4227393 h 4275540"/>
              <a:gd name="connsiteX122" fmla="*/ 82528 w 3898347"/>
              <a:gd name="connsiteY122" fmla="*/ 4275540 h 4275540"/>
              <a:gd name="connsiteX123" fmla="*/ 19464 w 3898347"/>
              <a:gd name="connsiteY123" fmla="*/ 4256103 h 4275540"/>
              <a:gd name="connsiteX124" fmla="*/ 0 w 3898347"/>
              <a:gd name="connsiteY124" fmla="*/ 4221939 h 4275540"/>
              <a:gd name="connsiteX125" fmla="*/ 0 w 3898347"/>
              <a:gd name="connsiteY125" fmla="*/ 15850 h 4275540"/>
              <a:gd name="connsiteX126" fmla="*/ 3898347 w 3898347"/>
              <a:gd name="connsiteY126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50175 w 3898347"/>
              <a:gd name="connsiteY24" fmla="*/ 3803199 h 4275540"/>
              <a:gd name="connsiteX25" fmla="*/ 3542668 w 3898347"/>
              <a:gd name="connsiteY25" fmla="*/ 3803283 h 4275540"/>
              <a:gd name="connsiteX26" fmla="*/ 3533033 w 3898347"/>
              <a:gd name="connsiteY26" fmla="*/ 3799071 h 4275540"/>
              <a:gd name="connsiteX27" fmla="*/ 3521726 w 3898347"/>
              <a:gd name="connsiteY27" fmla="*/ 3804691 h 4275540"/>
              <a:gd name="connsiteX28" fmla="*/ 3520080 w 3898347"/>
              <a:gd name="connsiteY28" fmla="*/ 3805210 h 4275540"/>
              <a:gd name="connsiteX29" fmla="*/ 3508491 w 3898347"/>
              <a:gd name="connsiteY29" fmla="*/ 3797398 h 4275540"/>
              <a:gd name="connsiteX30" fmla="*/ 3503787 w 3898347"/>
              <a:gd name="connsiteY30" fmla="*/ 3797787 h 4275540"/>
              <a:gd name="connsiteX31" fmla="*/ 3492165 w 3898347"/>
              <a:gd name="connsiteY31" fmla="*/ 3799887 h 4275540"/>
              <a:gd name="connsiteX32" fmla="*/ 3472233 w 3898347"/>
              <a:gd name="connsiteY32" fmla="*/ 3805682 h 4275540"/>
              <a:gd name="connsiteX33" fmla="*/ 3465921 w 3898347"/>
              <a:gd name="connsiteY33" fmla="*/ 3805814 h 4275540"/>
              <a:gd name="connsiteX34" fmla="*/ 3455541 w 3898347"/>
              <a:gd name="connsiteY34" fmla="*/ 3815505 h 4275540"/>
              <a:gd name="connsiteX35" fmla="*/ 3429027 w 3898347"/>
              <a:gd name="connsiteY35" fmla="*/ 3816906 h 4275540"/>
              <a:gd name="connsiteX36" fmla="*/ 3369507 w 3898347"/>
              <a:gd name="connsiteY36" fmla="*/ 3825563 h 4275540"/>
              <a:gd name="connsiteX37" fmla="*/ 3324491 w 3898347"/>
              <a:gd name="connsiteY37" fmla="*/ 3832006 h 4275540"/>
              <a:gd name="connsiteX38" fmla="*/ 3244235 w 3898347"/>
              <a:gd name="connsiteY38" fmla="*/ 3834376 h 4275540"/>
              <a:gd name="connsiteX39" fmla="*/ 3226507 w 3898347"/>
              <a:gd name="connsiteY39" fmla="*/ 3820131 h 4275540"/>
              <a:gd name="connsiteX40" fmla="*/ 3191688 w 3898347"/>
              <a:gd name="connsiteY40" fmla="*/ 3837359 h 4275540"/>
              <a:gd name="connsiteX41" fmla="*/ 3185553 w 3898347"/>
              <a:gd name="connsiteY41" fmla="*/ 3859030 h 4275540"/>
              <a:gd name="connsiteX42" fmla="*/ 3137926 w 3898347"/>
              <a:gd name="connsiteY42" fmla="*/ 3867782 h 4275540"/>
              <a:gd name="connsiteX43" fmla="*/ 3090188 w 3898347"/>
              <a:gd name="connsiteY43" fmla="*/ 3855036 h 4275540"/>
              <a:gd name="connsiteX44" fmla="*/ 3031422 w 3898347"/>
              <a:gd name="connsiteY44" fmla="*/ 3858298 h 4275540"/>
              <a:gd name="connsiteX45" fmla="*/ 2996288 w 3898347"/>
              <a:gd name="connsiteY45" fmla="*/ 3860020 h 4275540"/>
              <a:gd name="connsiteX46" fmla="*/ 2901661 w 3898347"/>
              <a:gd name="connsiteY46" fmla="*/ 3882243 h 4275540"/>
              <a:gd name="connsiteX47" fmla="*/ 2782141 w 3898347"/>
              <a:gd name="connsiteY47" fmla="*/ 3932983 h 4275540"/>
              <a:gd name="connsiteX48" fmla="*/ 2749597 w 3898347"/>
              <a:gd name="connsiteY48" fmla="*/ 3956746 h 4275540"/>
              <a:gd name="connsiteX49" fmla="*/ 2730493 w 3898347"/>
              <a:gd name="connsiteY49" fmla="*/ 3955236 h 4275540"/>
              <a:gd name="connsiteX50" fmla="*/ 2707507 w 3898347"/>
              <a:gd name="connsiteY50" fmla="*/ 3947771 h 4275540"/>
              <a:gd name="connsiteX51" fmla="*/ 2701937 w 3898347"/>
              <a:gd name="connsiteY51" fmla="*/ 3950565 h 4275540"/>
              <a:gd name="connsiteX52" fmla="*/ 2679435 w 3898347"/>
              <a:gd name="connsiteY52" fmla="*/ 3949768 h 4275540"/>
              <a:gd name="connsiteX53" fmla="*/ 2667352 w 3898347"/>
              <a:gd name="connsiteY53" fmla="*/ 3942821 h 4275540"/>
              <a:gd name="connsiteX54" fmla="*/ 2657096 w 3898347"/>
              <a:gd name="connsiteY54" fmla="*/ 3953571 h 4275540"/>
              <a:gd name="connsiteX55" fmla="*/ 2655161 w 3898347"/>
              <a:gd name="connsiteY55" fmla="*/ 3962216 h 4275540"/>
              <a:gd name="connsiteX56" fmla="*/ 2638604 w 3898347"/>
              <a:gd name="connsiteY56" fmla="*/ 3955936 h 4275540"/>
              <a:gd name="connsiteX57" fmla="*/ 2626185 w 3898347"/>
              <a:gd name="connsiteY57" fmla="*/ 3962937 h 4275540"/>
              <a:gd name="connsiteX58" fmla="*/ 2614077 w 3898347"/>
              <a:gd name="connsiteY58" fmla="*/ 3955576 h 4275540"/>
              <a:gd name="connsiteX59" fmla="*/ 2609403 w 3898347"/>
              <a:gd name="connsiteY59" fmla="*/ 3956215 h 4275540"/>
              <a:gd name="connsiteX60" fmla="*/ 2597896 w 3898347"/>
              <a:gd name="connsiteY60" fmla="*/ 3958939 h 4275540"/>
              <a:gd name="connsiteX61" fmla="*/ 2578251 w 3898347"/>
              <a:gd name="connsiteY61" fmla="*/ 3965812 h 4275540"/>
              <a:gd name="connsiteX62" fmla="*/ 2571961 w 3898347"/>
              <a:gd name="connsiteY62" fmla="*/ 3966278 h 4275540"/>
              <a:gd name="connsiteX63" fmla="*/ 2559399 w 3898347"/>
              <a:gd name="connsiteY63" fmla="*/ 3979193 h 4275540"/>
              <a:gd name="connsiteX64" fmla="*/ 2533560 w 3898347"/>
              <a:gd name="connsiteY64" fmla="*/ 3988160 h 4275540"/>
              <a:gd name="connsiteX65" fmla="*/ 2515299 w 3898347"/>
              <a:gd name="connsiteY65" fmla="*/ 4016867 h 4275540"/>
              <a:gd name="connsiteX66" fmla="*/ 2513423 w 3898347"/>
              <a:gd name="connsiteY66" fmla="*/ 4018759 h 4275540"/>
              <a:gd name="connsiteX67" fmla="*/ 2482991 w 3898347"/>
              <a:gd name="connsiteY67" fmla="*/ 4012935 h 4275540"/>
              <a:gd name="connsiteX68" fmla="*/ 2446940 w 3898347"/>
              <a:gd name="connsiteY68" fmla="*/ 4021172 h 4275540"/>
              <a:gd name="connsiteX69" fmla="*/ 2404883 w 3898347"/>
              <a:gd name="connsiteY69" fmla="*/ 4024808 h 4275540"/>
              <a:gd name="connsiteX70" fmla="*/ 2373894 w 3898347"/>
              <a:gd name="connsiteY70" fmla="*/ 4023827 h 4275540"/>
              <a:gd name="connsiteX71" fmla="*/ 2297080 w 3898347"/>
              <a:gd name="connsiteY71" fmla="*/ 4040841 h 4275540"/>
              <a:gd name="connsiteX72" fmla="*/ 2170615 w 3898347"/>
              <a:gd name="connsiteY72" fmla="*/ 4077196 h 4275540"/>
              <a:gd name="connsiteX73" fmla="*/ 2143580 w 3898347"/>
              <a:gd name="connsiteY73" fmla="*/ 4083102 h 4275540"/>
              <a:gd name="connsiteX74" fmla="*/ 2119893 w 3898347"/>
              <a:gd name="connsiteY74" fmla="*/ 4080874 h 4275540"/>
              <a:gd name="connsiteX75" fmla="*/ 2114008 w 3898347"/>
              <a:gd name="connsiteY75" fmla="*/ 4073996 h 4275540"/>
              <a:gd name="connsiteX76" fmla="*/ 2099067 w 3898347"/>
              <a:gd name="connsiteY76" fmla="*/ 4076068 h 4275540"/>
              <a:gd name="connsiteX77" fmla="*/ 2095000 w 3898347"/>
              <a:gd name="connsiteY77" fmla="*/ 4075096 h 4275540"/>
              <a:gd name="connsiteX78" fmla="*/ 2071767 w 3898347"/>
              <a:gd name="connsiteY78" fmla="*/ 4071044 h 4275540"/>
              <a:gd name="connsiteX79" fmla="*/ 2024486 w 3898347"/>
              <a:gd name="connsiteY79" fmla="*/ 4100276 h 4275540"/>
              <a:gd name="connsiteX80" fmla="*/ 1964411 w 3898347"/>
              <a:gd name="connsiteY80" fmla="*/ 4105069 h 4275540"/>
              <a:gd name="connsiteX81" fmla="*/ 1739945 w 3898347"/>
              <a:gd name="connsiteY81" fmla="*/ 4171795 h 4275540"/>
              <a:gd name="connsiteX82" fmla="*/ 1610556 w 3898347"/>
              <a:gd name="connsiteY82" fmla="*/ 4167701 h 4275540"/>
              <a:gd name="connsiteX83" fmla="*/ 1553623 w 3898347"/>
              <a:gd name="connsiteY83" fmla="*/ 4236045 h 4275540"/>
              <a:gd name="connsiteX84" fmla="*/ 1548640 w 3898347"/>
              <a:gd name="connsiteY84" fmla="*/ 4238297 h 4275540"/>
              <a:gd name="connsiteX85" fmla="*/ 1530136 w 3898347"/>
              <a:gd name="connsiteY85" fmla="*/ 4227121 h 4275540"/>
              <a:gd name="connsiteX86" fmla="*/ 1508787 w 3898347"/>
              <a:gd name="connsiteY86" fmla="*/ 4234213 h 4275540"/>
              <a:gd name="connsiteX87" fmla="*/ 1488914 w 3898347"/>
              <a:gd name="connsiteY87" fmla="*/ 4241772 h 4275540"/>
              <a:gd name="connsiteX88" fmla="*/ 1488999 w 3898347"/>
              <a:gd name="connsiteY88" fmla="*/ 4251186 h 4275540"/>
              <a:gd name="connsiteX89" fmla="*/ 1475364 w 3898347"/>
              <a:gd name="connsiteY89" fmla="*/ 4248364 h 4275540"/>
              <a:gd name="connsiteX90" fmla="*/ 1457275 w 3898347"/>
              <a:gd name="connsiteY90" fmla="*/ 4252863 h 4275540"/>
              <a:gd name="connsiteX91" fmla="*/ 1448085 w 3898347"/>
              <a:gd name="connsiteY91" fmla="*/ 4248391 h 4275540"/>
              <a:gd name="connsiteX92" fmla="*/ 1315306 w 3898347"/>
              <a:gd name="connsiteY92" fmla="*/ 4237004 h 4275540"/>
              <a:gd name="connsiteX93" fmla="*/ 1272434 w 3898347"/>
              <a:gd name="connsiteY93" fmla="*/ 4244958 h 4275540"/>
              <a:gd name="connsiteX94" fmla="*/ 1231567 w 3898347"/>
              <a:gd name="connsiteY94" fmla="*/ 4219356 h 4275540"/>
              <a:gd name="connsiteX95" fmla="*/ 1216643 w 3898347"/>
              <a:gd name="connsiteY95" fmla="*/ 4229828 h 4275540"/>
              <a:gd name="connsiteX96" fmla="*/ 1214101 w 3898347"/>
              <a:gd name="connsiteY96" fmla="*/ 4231991 h 4275540"/>
              <a:gd name="connsiteX97" fmla="*/ 1203193 w 3898347"/>
              <a:gd name="connsiteY97" fmla="*/ 4232867 h 4275540"/>
              <a:gd name="connsiteX98" fmla="*/ 1201049 w 3898347"/>
              <a:gd name="connsiteY98" fmla="*/ 4242842 h 4275540"/>
              <a:gd name="connsiteX99" fmla="*/ 1185298 w 3898347"/>
              <a:gd name="connsiteY99" fmla="*/ 4251133 h 4275540"/>
              <a:gd name="connsiteX100" fmla="*/ 1164955 w 3898347"/>
              <a:gd name="connsiteY100" fmla="*/ 4250027 h 4275540"/>
              <a:gd name="connsiteX101" fmla="*/ 1067357 w 3898347"/>
              <a:gd name="connsiteY101" fmla="*/ 4233908 h 4275540"/>
              <a:gd name="connsiteX102" fmla="*/ 1009492 w 3898347"/>
              <a:gd name="connsiteY102" fmla="*/ 4230455 h 4275540"/>
              <a:gd name="connsiteX103" fmla="*/ 988345 w 3898347"/>
              <a:gd name="connsiteY103" fmla="*/ 4238880 h 4275540"/>
              <a:gd name="connsiteX104" fmla="*/ 958251 w 3898347"/>
              <a:gd name="connsiteY104" fmla="*/ 4244100 h 4275540"/>
              <a:gd name="connsiteX105" fmla="*/ 905785 w 3898347"/>
              <a:gd name="connsiteY105" fmla="*/ 4260845 h 4275540"/>
              <a:gd name="connsiteX106" fmla="*/ 834176 w 3898347"/>
              <a:gd name="connsiteY106" fmla="*/ 4270241 h 4275540"/>
              <a:gd name="connsiteX107" fmla="*/ 778474 w 3898347"/>
              <a:gd name="connsiteY107" fmla="*/ 4235526 h 4275540"/>
              <a:gd name="connsiteX108" fmla="*/ 774418 w 3898347"/>
              <a:gd name="connsiteY108" fmla="*/ 4242583 h 4275540"/>
              <a:gd name="connsiteX109" fmla="*/ 737705 w 3898347"/>
              <a:gd name="connsiteY109" fmla="*/ 4238891 h 4275540"/>
              <a:gd name="connsiteX110" fmla="*/ 605027 w 3898347"/>
              <a:gd name="connsiteY110" fmla="*/ 4175863 h 4275540"/>
              <a:gd name="connsiteX111" fmla="*/ 533391 w 3898347"/>
              <a:gd name="connsiteY111" fmla="*/ 4170035 h 4275540"/>
              <a:gd name="connsiteX112" fmla="*/ 508621 w 3898347"/>
              <a:gd name="connsiteY112" fmla="*/ 4176044 h 4275540"/>
              <a:gd name="connsiteX113" fmla="*/ 467082 w 3898347"/>
              <a:gd name="connsiteY113" fmla="*/ 4185616 h 4275540"/>
              <a:gd name="connsiteX114" fmla="*/ 437646 w 3898347"/>
              <a:gd name="connsiteY114" fmla="*/ 4212658 h 4275540"/>
              <a:gd name="connsiteX115" fmla="*/ 402271 w 3898347"/>
              <a:gd name="connsiteY115" fmla="*/ 4212774 h 4275540"/>
              <a:gd name="connsiteX116" fmla="*/ 391968 w 3898347"/>
              <a:gd name="connsiteY116" fmla="*/ 4187073 h 4275540"/>
              <a:gd name="connsiteX117" fmla="*/ 354806 w 3898347"/>
              <a:gd name="connsiteY117" fmla="*/ 4195545 h 4275540"/>
              <a:gd name="connsiteX118" fmla="*/ 298662 w 3898347"/>
              <a:gd name="connsiteY118" fmla="*/ 4211227 h 4275540"/>
              <a:gd name="connsiteX119" fmla="*/ 265740 w 3898347"/>
              <a:gd name="connsiteY119" fmla="*/ 4213623 h 4275540"/>
              <a:gd name="connsiteX120" fmla="*/ 176403 w 3898347"/>
              <a:gd name="connsiteY120" fmla="*/ 4227393 h 4275540"/>
              <a:gd name="connsiteX121" fmla="*/ 82528 w 3898347"/>
              <a:gd name="connsiteY121" fmla="*/ 4275540 h 4275540"/>
              <a:gd name="connsiteX122" fmla="*/ 19464 w 3898347"/>
              <a:gd name="connsiteY122" fmla="*/ 4256103 h 4275540"/>
              <a:gd name="connsiteX123" fmla="*/ 0 w 3898347"/>
              <a:gd name="connsiteY123" fmla="*/ 4221939 h 4275540"/>
              <a:gd name="connsiteX124" fmla="*/ 0 w 3898347"/>
              <a:gd name="connsiteY124" fmla="*/ 15850 h 4275540"/>
              <a:gd name="connsiteX125" fmla="*/ 3898347 w 3898347"/>
              <a:gd name="connsiteY125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42668 w 3898347"/>
              <a:gd name="connsiteY24" fmla="*/ 3803283 h 4275540"/>
              <a:gd name="connsiteX25" fmla="*/ 3533033 w 3898347"/>
              <a:gd name="connsiteY25" fmla="*/ 3799071 h 4275540"/>
              <a:gd name="connsiteX26" fmla="*/ 3521726 w 3898347"/>
              <a:gd name="connsiteY26" fmla="*/ 3804691 h 4275540"/>
              <a:gd name="connsiteX27" fmla="*/ 3520080 w 3898347"/>
              <a:gd name="connsiteY27" fmla="*/ 3805210 h 4275540"/>
              <a:gd name="connsiteX28" fmla="*/ 3508491 w 3898347"/>
              <a:gd name="connsiteY28" fmla="*/ 3797398 h 4275540"/>
              <a:gd name="connsiteX29" fmla="*/ 3503787 w 3898347"/>
              <a:gd name="connsiteY29" fmla="*/ 3797787 h 4275540"/>
              <a:gd name="connsiteX30" fmla="*/ 3492165 w 3898347"/>
              <a:gd name="connsiteY30" fmla="*/ 3799887 h 4275540"/>
              <a:gd name="connsiteX31" fmla="*/ 3472233 w 3898347"/>
              <a:gd name="connsiteY31" fmla="*/ 3805682 h 4275540"/>
              <a:gd name="connsiteX32" fmla="*/ 3465921 w 3898347"/>
              <a:gd name="connsiteY32" fmla="*/ 3805814 h 4275540"/>
              <a:gd name="connsiteX33" fmla="*/ 3455541 w 3898347"/>
              <a:gd name="connsiteY33" fmla="*/ 3815505 h 4275540"/>
              <a:gd name="connsiteX34" fmla="*/ 3429027 w 3898347"/>
              <a:gd name="connsiteY34" fmla="*/ 3816906 h 4275540"/>
              <a:gd name="connsiteX35" fmla="*/ 3369507 w 3898347"/>
              <a:gd name="connsiteY35" fmla="*/ 3825563 h 4275540"/>
              <a:gd name="connsiteX36" fmla="*/ 3324491 w 3898347"/>
              <a:gd name="connsiteY36" fmla="*/ 3832006 h 4275540"/>
              <a:gd name="connsiteX37" fmla="*/ 3244235 w 3898347"/>
              <a:gd name="connsiteY37" fmla="*/ 3834376 h 4275540"/>
              <a:gd name="connsiteX38" fmla="*/ 3226507 w 3898347"/>
              <a:gd name="connsiteY38" fmla="*/ 3820131 h 4275540"/>
              <a:gd name="connsiteX39" fmla="*/ 3191688 w 3898347"/>
              <a:gd name="connsiteY39" fmla="*/ 3837359 h 4275540"/>
              <a:gd name="connsiteX40" fmla="*/ 3185553 w 3898347"/>
              <a:gd name="connsiteY40" fmla="*/ 3859030 h 4275540"/>
              <a:gd name="connsiteX41" fmla="*/ 3137926 w 3898347"/>
              <a:gd name="connsiteY41" fmla="*/ 3867782 h 4275540"/>
              <a:gd name="connsiteX42" fmla="*/ 3090188 w 3898347"/>
              <a:gd name="connsiteY42" fmla="*/ 3855036 h 4275540"/>
              <a:gd name="connsiteX43" fmla="*/ 3031422 w 3898347"/>
              <a:gd name="connsiteY43" fmla="*/ 3858298 h 4275540"/>
              <a:gd name="connsiteX44" fmla="*/ 2996288 w 3898347"/>
              <a:gd name="connsiteY44" fmla="*/ 3860020 h 4275540"/>
              <a:gd name="connsiteX45" fmla="*/ 2901661 w 3898347"/>
              <a:gd name="connsiteY45" fmla="*/ 3882243 h 4275540"/>
              <a:gd name="connsiteX46" fmla="*/ 2782141 w 3898347"/>
              <a:gd name="connsiteY46" fmla="*/ 3932983 h 4275540"/>
              <a:gd name="connsiteX47" fmla="*/ 2749597 w 3898347"/>
              <a:gd name="connsiteY47" fmla="*/ 3956746 h 4275540"/>
              <a:gd name="connsiteX48" fmla="*/ 2730493 w 3898347"/>
              <a:gd name="connsiteY48" fmla="*/ 3955236 h 4275540"/>
              <a:gd name="connsiteX49" fmla="*/ 2707507 w 3898347"/>
              <a:gd name="connsiteY49" fmla="*/ 3947771 h 4275540"/>
              <a:gd name="connsiteX50" fmla="*/ 2701937 w 3898347"/>
              <a:gd name="connsiteY50" fmla="*/ 3950565 h 4275540"/>
              <a:gd name="connsiteX51" fmla="*/ 2679435 w 3898347"/>
              <a:gd name="connsiteY51" fmla="*/ 3949768 h 4275540"/>
              <a:gd name="connsiteX52" fmla="*/ 2667352 w 3898347"/>
              <a:gd name="connsiteY52" fmla="*/ 3942821 h 4275540"/>
              <a:gd name="connsiteX53" fmla="*/ 2657096 w 3898347"/>
              <a:gd name="connsiteY53" fmla="*/ 3953571 h 4275540"/>
              <a:gd name="connsiteX54" fmla="*/ 2655161 w 3898347"/>
              <a:gd name="connsiteY54" fmla="*/ 3962216 h 4275540"/>
              <a:gd name="connsiteX55" fmla="*/ 2638604 w 3898347"/>
              <a:gd name="connsiteY55" fmla="*/ 3955936 h 4275540"/>
              <a:gd name="connsiteX56" fmla="*/ 2626185 w 3898347"/>
              <a:gd name="connsiteY56" fmla="*/ 3962937 h 4275540"/>
              <a:gd name="connsiteX57" fmla="*/ 2614077 w 3898347"/>
              <a:gd name="connsiteY57" fmla="*/ 3955576 h 4275540"/>
              <a:gd name="connsiteX58" fmla="*/ 2609403 w 3898347"/>
              <a:gd name="connsiteY58" fmla="*/ 3956215 h 4275540"/>
              <a:gd name="connsiteX59" fmla="*/ 2597896 w 3898347"/>
              <a:gd name="connsiteY59" fmla="*/ 3958939 h 4275540"/>
              <a:gd name="connsiteX60" fmla="*/ 2578251 w 3898347"/>
              <a:gd name="connsiteY60" fmla="*/ 3965812 h 4275540"/>
              <a:gd name="connsiteX61" fmla="*/ 2571961 w 3898347"/>
              <a:gd name="connsiteY61" fmla="*/ 3966278 h 4275540"/>
              <a:gd name="connsiteX62" fmla="*/ 2559399 w 3898347"/>
              <a:gd name="connsiteY62" fmla="*/ 3979193 h 4275540"/>
              <a:gd name="connsiteX63" fmla="*/ 2533560 w 3898347"/>
              <a:gd name="connsiteY63" fmla="*/ 3988160 h 4275540"/>
              <a:gd name="connsiteX64" fmla="*/ 2515299 w 3898347"/>
              <a:gd name="connsiteY64" fmla="*/ 4016867 h 4275540"/>
              <a:gd name="connsiteX65" fmla="*/ 2513423 w 3898347"/>
              <a:gd name="connsiteY65" fmla="*/ 4018759 h 4275540"/>
              <a:gd name="connsiteX66" fmla="*/ 2482991 w 3898347"/>
              <a:gd name="connsiteY66" fmla="*/ 4012935 h 4275540"/>
              <a:gd name="connsiteX67" fmla="*/ 2446940 w 3898347"/>
              <a:gd name="connsiteY67" fmla="*/ 4021172 h 4275540"/>
              <a:gd name="connsiteX68" fmla="*/ 2404883 w 3898347"/>
              <a:gd name="connsiteY68" fmla="*/ 4024808 h 4275540"/>
              <a:gd name="connsiteX69" fmla="*/ 2373894 w 3898347"/>
              <a:gd name="connsiteY69" fmla="*/ 4023827 h 4275540"/>
              <a:gd name="connsiteX70" fmla="*/ 2297080 w 3898347"/>
              <a:gd name="connsiteY70" fmla="*/ 4040841 h 4275540"/>
              <a:gd name="connsiteX71" fmla="*/ 2170615 w 3898347"/>
              <a:gd name="connsiteY71" fmla="*/ 4077196 h 4275540"/>
              <a:gd name="connsiteX72" fmla="*/ 2143580 w 3898347"/>
              <a:gd name="connsiteY72" fmla="*/ 4083102 h 4275540"/>
              <a:gd name="connsiteX73" fmla="*/ 2119893 w 3898347"/>
              <a:gd name="connsiteY73" fmla="*/ 4080874 h 4275540"/>
              <a:gd name="connsiteX74" fmla="*/ 2114008 w 3898347"/>
              <a:gd name="connsiteY74" fmla="*/ 4073996 h 4275540"/>
              <a:gd name="connsiteX75" fmla="*/ 2099067 w 3898347"/>
              <a:gd name="connsiteY75" fmla="*/ 4076068 h 4275540"/>
              <a:gd name="connsiteX76" fmla="*/ 2095000 w 3898347"/>
              <a:gd name="connsiteY76" fmla="*/ 4075096 h 4275540"/>
              <a:gd name="connsiteX77" fmla="*/ 2071767 w 3898347"/>
              <a:gd name="connsiteY77" fmla="*/ 4071044 h 4275540"/>
              <a:gd name="connsiteX78" fmla="*/ 2024486 w 3898347"/>
              <a:gd name="connsiteY78" fmla="*/ 4100276 h 4275540"/>
              <a:gd name="connsiteX79" fmla="*/ 1964411 w 3898347"/>
              <a:gd name="connsiteY79" fmla="*/ 4105069 h 4275540"/>
              <a:gd name="connsiteX80" fmla="*/ 1739945 w 3898347"/>
              <a:gd name="connsiteY80" fmla="*/ 4171795 h 4275540"/>
              <a:gd name="connsiteX81" fmla="*/ 1610556 w 3898347"/>
              <a:gd name="connsiteY81" fmla="*/ 4167701 h 4275540"/>
              <a:gd name="connsiteX82" fmla="*/ 1553623 w 3898347"/>
              <a:gd name="connsiteY82" fmla="*/ 4236045 h 4275540"/>
              <a:gd name="connsiteX83" fmla="*/ 1548640 w 3898347"/>
              <a:gd name="connsiteY83" fmla="*/ 4238297 h 4275540"/>
              <a:gd name="connsiteX84" fmla="*/ 1530136 w 3898347"/>
              <a:gd name="connsiteY84" fmla="*/ 4227121 h 4275540"/>
              <a:gd name="connsiteX85" fmla="*/ 1508787 w 3898347"/>
              <a:gd name="connsiteY85" fmla="*/ 4234213 h 4275540"/>
              <a:gd name="connsiteX86" fmla="*/ 1488914 w 3898347"/>
              <a:gd name="connsiteY86" fmla="*/ 4241772 h 4275540"/>
              <a:gd name="connsiteX87" fmla="*/ 1488999 w 3898347"/>
              <a:gd name="connsiteY87" fmla="*/ 4251186 h 4275540"/>
              <a:gd name="connsiteX88" fmla="*/ 1475364 w 3898347"/>
              <a:gd name="connsiteY88" fmla="*/ 4248364 h 4275540"/>
              <a:gd name="connsiteX89" fmla="*/ 1457275 w 3898347"/>
              <a:gd name="connsiteY89" fmla="*/ 4252863 h 4275540"/>
              <a:gd name="connsiteX90" fmla="*/ 1448085 w 3898347"/>
              <a:gd name="connsiteY90" fmla="*/ 4248391 h 4275540"/>
              <a:gd name="connsiteX91" fmla="*/ 1315306 w 3898347"/>
              <a:gd name="connsiteY91" fmla="*/ 4237004 h 4275540"/>
              <a:gd name="connsiteX92" fmla="*/ 1272434 w 3898347"/>
              <a:gd name="connsiteY92" fmla="*/ 4244958 h 4275540"/>
              <a:gd name="connsiteX93" fmla="*/ 1231567 w 3898347"/>
              <a:gd name="connsiteY93" fmla="*/ 4219356 h 4275540"/>
              <a:gd name="connsiteX94" fmla="*/ 1216643 w 3898347"/>
              <a:gd name="connsiteY94" fmla="*/ 4229828 h 4275540"/>
              <a:gd name="connsiteX95" fmla="*/ 1214101 w 3898347"/>
              <a:gd name="connsiteY95" fmla="*/ 4231991 h 4275540"/>
              <a:gd name="connsiteX96" fmla="*/ 1203193 w 3898347"/>
              <a:gd name="connsiteY96" fmla="*/ 4232867 h 4275540"/>
              <a:gd name="connsiteX97" fmla="*/ 1201049 w 3898347"/>
              <a:gd name="connsiteY97" fmla="*/ 4242842 h 4275540"/>
              <a:gd name="connsiteX98" fmla="*/ 1185298 w 3898347"/>
              <a:gd name="connsiteY98" fmla="*/ 4251133 h 4275540"/>
              <a:gd name="connsiteX99" fmla="*/ 1164955 w 3898347"/>
              <a:gd name="connsiteY99" fmla="*/ 4250027 h 4275540"/>
              <a:gd name="connsiteX100" fmla="*/ 1067357 w 3898347"/>
              <a:gd name="connsiteY100" fmla="*/ 4233908 h 4275540"/>
              <a:gd name="connsiteX101" fmla="*/ 1009492 w 3898347"/>
              <a:gd name="connsiteY101" fmla="*/ 4230455 h 4275540"/>
              <a:gd name="connsiteX102" fmla="*/ 988345 w 3898347"/>
              <a:gd name="connsiteY102" fmla="*/ 4238880 h 4275540"/>
              <a:gd name="connsiteX103" fmla="*/ 958251 w 3898347"/>
              <a:gd name="connsiteY103" fmla="*/ 4244100 h 4275540"/>
              <a:gd name="connsiteX104" fmla="*/ 905785 w 3898347"/>
              <a:gd name="connsiteY104" fmla="*/ 4260845 h 4275540"/>
              <a:gd name="connsiteX105" fmla="*/ 834176 w 3898347"/>
              <a:gd name="connsiteY105" fmla="*/ 4270241 h 4275540"/>
              <a:gd name="connsiteX106" fmla="*/ 778474 w 3898347"/>
              <a:gd name="connsiteY106" fmla="*/ 4235526 h 4275540"/>
              <a:gd name="connsiteX107" fmla="*/ 774418 w 3898347"/>
              <a:gd name="connsiteY107" fmla="*/ 4242583 h 4275540"/>
              <a:gd name="connsiteX108" fmla="*/ 737705 w 3898347"/>
              <a:gd name="connsiteY108" fmla="*/ 4238891 h 4275540"/>
              <a:gd name="connsiteX109" fmla="*/ 605027 w 3898347"/>
              <a:gd name="connsiteY109" fmla="*/ 4175863 h 4275540"/>
              <a:gd name="connsiteX110" fmla="*/ 533391 w 3898347"/>
              <a:gd name="connsiteY110" fmla="*/ 4170035 h 4275540"/>
              <a:gd name="connsiteX111" fmla="*/ 508621 w 3898347"/>
              <a:gd name="connsiteY111" fmla="*/ 4176044 h 4275540"/>
              <a:gd name="connsiteX112" fmla="*/ 467082 w 3898347"/>
              <a:gd name="connsiteY112" fmla="*/ 4185616 h 4275540"/>
              <a:gd name="connsiteX113" fmla="*/ 437646 w 3898347"/>
              <a:gd name="connsiteY113" fmla="*/ 4212658 h 4275540"/>
              <a:gd name="connsiteX114" fmla="*/ 402271 w 3898347"/>
              <a:gd name="connsiteY114" fmla="*/ 4212774 h 4275540"/>
              <a:gd name="connsiteX115" fmla="*/ 391968 w 3898347"/>
              <a:gd name="connsiteY115" fmla="*/ 4187073 h 4275540"/>
              <a:gd name="connsiteX116" fmla="*/ 354806 w 3898347"/>
              <a:gd name="connsiteY116" fmla="*/ 4195545 h 4275540"/>
              <a:gd name="connsiteX117" fmla="*/ 298662 w 3898347"/>
              <a:gd name="connsiteY117" fmla="*/ 4211227 h 4275540"/>
              <a:gd name="connsiteX118" fmla="*/ 265740 w 3898347"/>
              <a:gd name="connsiteY118" fmla="*/ 4213623 h 4275540"/>
              <a:gd name="connsiteX119" fmla="*/ 176403 w 3898347"/>
              <a:gd name="connsiteY119" fmla="*/ 4227393 h 4275540"/>
              <a:gd name="connsiteX120" fmla="*/ 82528 w 3898347"/>
              <a:gd name="connsiteY120" fmla="*/ 4275540 h 4275540"/>
              <a:gd name="connsiteX121" fmla="*/ 19464 w 3898347"/>
              <a:gd name="connsiteY121" fmla="*/ 4256103 h 4275540"/>
              <a:gd name="connsiteX122" fmla="*/ 0 w 3898347"/>
              <a:gd name="connsiteY122" fmla="*/ 4221939 h 4275540"/>
              <a:gd name="connsiteX123" fmla="*/ 0 w 3898347"/>
              <a:gd name="connsiteY123" fmla="*/ 15850 h 4275540"/>
              <a:gd name="connsiteX124" fmla="*/ 3898347 w 3898347"/>
              <a:gd name="connsiteY124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42668 w 3898347"/>
              <a:gd name="connsiteY24" fmla="*/ 3803283 h 4275540"/>
              <a:gd name="connsiteX25" fmla="*/ 3533033 w 3898347"/>
              <a:gd name="connsiteY25" fmla="*/ 3799071 h 4275540"/>
              <a:gd name="connsiteX26" fmla="*/ 3521726 w 3898347"/>
              <a:gd name="connsiteY26" fmla="*/ 3804691 h 4275540"/>
              <a:gd name="connsiteX27" fmla="*/ 3520080 w 3898347"/>
              <a:gd name="connsiteY27" fmla="*/ 3805210 h 4275540"/>
              <a:gd name="connsiteX28" fmla="*/ 3508491 w 3898347"/>
              <a:gd name="connsiteY28" fmla="*/ 3797398 h 4275540"/>
              <a:gd name="connsiteX29" fmla="*/ 3503787 w 3898347"/>
              <a:gd name="connsiteY29" fmla="*/ 3797787 h 4275540"/>
              <a:gd name="connsiteX30" fmla="*/ 3492165 w 3898347"/>
              <a:gd name="connsiteY30" fmla="*/ 3799887 h 4275540"/>
              <a:gd name="connsiteX31" fmla="*/ 3472233 w 3898347"/>
              <a:gd name="connsiteY31" fmla="*/ 3805682 h 4275540"/>
              <a:gd name="connsiteX32" fmla="*/ 3465921 w 3898347"/>
              <a:gd name="connsiteY32" fmla="*/ 3805814 h 4275540"/>
              <a:gd name="connsiteX33" fmla="*/ 3455541 w 3898347"/>
              <a:gd name="connsiteY33" fmla="*/ 3815505 h 4275540"/>
              <a:gd name="connsiteX34" fmla="*/ 3429027 w 3898347"/>
              <a:gd name="connsiteY34" fmla="*/ 3816906 h 4275540"/>
              <a:gd name="connsiteX35" fmla="*/ 3369507 w 3898347"/>
              <a:gd name="connsiteY35" fmla="*/ 3825563 h 4275540"/>
              <a:gd name="connsiteX36" fmla="*/ 3324491 w 3898347"/>
              <a:gd name="connsiteY36" fmla="*/ 3832006 h 4275540"/>
              <a:gd name="connsiteX37" fmla="*/ 3244235 w 3898347"/>
              <a:gd name="connsiteY37" fmla="*/ 3834376 h 4275540"/>
              <a:gd name="connsiteX38" fmla="*/ 3226507 w 3898347"/>
              <a:gd name="connsiteY38" fmla="*/ 3820131 h 4275540"/>
              <a:gd name="connsiteX39" fmla="*/ 3191688 w 3898347"/>
              <a:gd name="connsiteY39" fmla="*/ 3837359 h 4275540"/>
              <a:gd name="connsiteX40" fmla="*/ 3185553 w 3898347"/>
              <a:gd name="connsiteY40" fmla="*/ 3859030 h 4275540"/>
              <a:gd name="connsiteX41" fmla="*/ 3090188 w 3898347"/>
              <a:gd name="connsiteY41" fmla="*/ 3855036 h 4275540"/>
              <a:gd name="connsiteX42" fmla="*/ 3031422 w 3898347"/>
              <a:gd name="connsiteY42" fmla="*/ 3858298 h 4275540"/>
              <a:gd name="connsiteX43" fmla="*/ 2996288 w 3898347"/>
              <a:gd name="connsiteY43" fmla="*/ 3860020 h 4275540"/>
              <a:gd name="connsiteX44" fmla="*/ 2901661 w 3898347"/>
              <a:gd name="connsiteY44" fmla="*/ 3882243 h 4275540"/>
              <a:gd name="connsiteX45" fmla="*/ 2782141 w 3898347"/>
              <a:gd name="connsiteY45" fmla="*/ 3932983 h 4275540"/>
              <a:gd name="connsiteX46" fmla="*/ 2749597 w 3898347"/>
              <a:gd name="connsiteY46" fmla="*/ 3956746 h 4275540"/>
              <a:gd name="connsiteX47" fmla="*/ 2730493 w 3898347"/>
              <a:gd name="connsiteY47" fmla="*/ 3955236 h 4275540"/>
              <a:gd name="connsiteX48" fmla="*/ 2707507 w 3898347"/>
              <a:gd name="connsiteY48" fmla="*/ 3947771 h 4275540"/>
              <a:gd name="connsiteX49" fmla="*/ 2701937 w 3898347"/>
              <a:gd name="connsiteY49" fmla="*/ 3950565 h 4275540"/>
              <a:gd name="connsiteX50" fmla="*/ 2679435 w 3898347"/>
              <a:gd name="connsiteY50" fmla="*/ 3949768 h 4275540"/>
              <a:gd name="connsiteX51" fmla="*/ 2667352 w 3898347"/>
              <a:gd name="connsiteY51" fmla="*/ 3942821 h 4275540"/>
              <a:gd name="connsiteX52" fmla="*/ 2657096 w 3898347"/>
              <a:gd name="connsiteY52" fmla="*/ 3953571 h 4275540"/>
              <a:gd name="connsiteX53" fmla="*/ 2655161 w 3898347"/>
              <a:gd name="connsiteY53" fmla="*/ 3962216 h 4275540"/>
              <a:gd name="connsiteX54" fmla="*/ 2638604 w 3898347"/>
              <a:gd name="connsiteY54" fmla="*/ 3955936 h 4275540"/>
              <a:gd name="connsiteX55" fmla="*/ 2626185 w 3898347"/>
              <a:gd name="connsiteY55" fmla="*/ 3962937 h 4275540"/>
              <a:gd name="connsiteX56" fmla="*/ 2614077 w 3898347"/>
              <a:gd name="connsiteY56" fmla="*/ 3955576 h 4275540"/>
              <a:gd name="connsiteX57" fmla="*/ 2609403 w 3898347"/>
              <a:gd name="connsiteY57" fmla="*/ 3956215 h 4275540"/>
              <a:gd name="connsiteX58" fmla="*/ 2597896 w 3898347"/>
              <a:gd name="connsiteY58" fmla="*/ 3958939 h 4275540"/>
              <a:gd name="connsiteX59" fmla="*/ 2578251 w 3898347"/>
              <a:gd name="connsiteY59" fmla="*/ 3965812 h 4275540"/>
              <a:gd name="connsiteX60" fmla="*/ 2571961 w 3898347"/>
              <a:gd name="connsiteY60" fmla="*/ 3966278 h 4275540"/>
              <a:gd name="connsiteX61" fmla="*/ 2559399 w 3898347"/>
              <a:gd name="connsiteY61" fmla="*/ 3979193 h 4275540"/>
              <a:gd name="connsiteX62" fmla="*/ 2533560 w 3898347"/>
              <a:gd name="connsiteY62" fmla="*/ 3988160 h 4275540"/>
              <a:gd name="connsiteX63" fmla="*/ 2515299 w 3898347"/>
              <a:gd name="connsiteY63" fmla="*/ 4016867 h 4275540"/>
              <a:gd name="connsiteX64" fmla="*/ 2513423 w 3898347"/>
              <a:gd name="connsiteY64" fmla="*/ 4018759 h 4275540"/>
              <a:gd name="connsiteX65" fmla="*/ 2482991 w 3898347"/>
              <a:gd name="connsiteY65" fmla="*/ 4012935 h 4275540"/>
              <a:gd name="connsiteX66" fmla="*/ 2446940 w 3898347"/>
              <a:gd name="connsiteY66" fmla="*/ 4021172 h 4275540"/>
              <a:gd name="connsiteX67" fmla="*/ 2404883 w 3898347"/>
              <a:gd name="connsiteY67" fmla="*/ 4024808 h 4275540"/>
              <a:gd name="connsiteX68" fmla="*/ 2373894 w 3898347"/>
              <a:gd name="connsiteY68" fmla="*/ 4023827 h 4275540"/>
              <a:gd name="connsiteX69" fmla="*/ 2297080 w 3898347"/>
              <a:gd name="connsiteY69" fmla="*/ 4040841 h 4275540"/>
              <a:gd name="connsiteX70" fmla="*/ 2170615 w 3898347"/>
              <a:gd name="connsiteY70" fmla="*/ 4077196 h 4275540"/>
              <a:gd name="connsiteX71" fmla="*/ 2143580 w 3898347"/>
              <a:gd name="connsiteY71" fmla="*/ 4083102 h 4275540"/>
              <a:gd name="connsiteX72" fmla="*/ 2119893 w 3898347"/>
              <a:gd name="connsiteY72" fmla="*/ 4080874 h 4275540"/>
              <a:gd name="connsiteX73" fmla="*/ 2114008 w 3898347"/>
              <a:gd name="connsiteY73" fmla="*/ 4073996 h 4275540"/>
              <a:gd name="connsiteX74" fmla="*/ 2099067 w 3898347"/>
              <a:gd name="connsiteY74" fmla="*/ 4076068 h 4275540"/>
              <a:gd name="connsiteX75" fmla="*/ 2095000 w 3898347"/>
              <a:gd name="connsiteY75" fmla="*/ 4075096 h 4275540"/>
              <a:gd name="connsiteX76" fmla="*/ 2071767 w 3898347"/>
              <a:gd name="connsiteY76" fmla="*/ 4071044 h 4275540"/>
              <a:gd name="connsiteX77" fmla="*/ 2024486 w 3898347"/>
              <a:gd name="connsiteY77" fmla="*/ 4100276 h 4275540"/>
              <a:gd name="connsiteX78" fmla="*/ 1964411 w 3898347"/>
              <a:gd name="connsiteY78" fmla="*/ 4105069 h 4275540"/>
              <a:gd name="connsiteX79" fmla="*/ 1739945 w 3898347"/>
              <a:gd name="connsiteY79" fmla="*/ 4171795 h 4275540"/>
              <a:gd name="connsiteX80" fmla="*/ 1610556 w 3898347"/>
              <a:gd name="connsiteY80" fmla="*/ 4167701 h 4275540"/>
              <a:gd name="connsiteX81" fmla="*/ 1553623 w 3898347"/>
              <a:gd name="connsiteY81" fmla="*/ 4236045 h 4275540"/>
              <a:gd name="connsiteX82" fmla="*/ 1548640 w 3898347"/>
              <a:gd name="connsiteY82" fmla="*/ 4238297 h 4275540"/>
              <a:gd name="connsiteX83" fmla="*/ 1530136 w 3898347"/>
              <a:gd name="connsiteY83" fmla="*/ 4227121 h 4275540"/>
              <a:gd name="connsiteX84" fmla="*/ 1508787 w 3898347"/>
              <a:gd name="connsiteY84" fmla="*/ 4234213 h 4275540"/>
              <a:gd name="connsiteX85" fmla="*/ 1488914 w 3898347"/>
              <a:gd name="connsiteY85" fmla="*/ 4241772 h 4275540"/>
              <a:gd name="connsiteX86" fmla="*/ 1488999 w 3898347"/>
              <a:gd name="connsiteY86" fmla="*/ 4251186 h 4275540"/>
              <a:gd name="connsiteX87" fmla="*/ 1475364 w 3898347"/>
              <a:gd name="connsiteY87" fmla="*/ 4248364 h 4275540"/>
              <a:gd name="connsiteX88" fmla="*/ 1457275 w 3898347"/>
              <a:gd name="connsiteY88" fmla="*/ 4252863 h 4275540"/>
              <a:gd name="connsiteX89" fmla="*/ 1448085 w 3898347"/>
              <a:gd name="connsiteY89" fmla="*/ 4248391 h 4275540"/>
              <a:gd name="connsiteX90" fmla="*/ 1315306 w 3898347"/>
              <a:gd name="connsiteY90" fmla="*/ 4237004 h 4275540"/>
              <a:gd name="connsiteX91" fmla="*/ 1272434 w 3898347"/>
              <a:gd name="connsiteY91" fmla="*/ 4244958 h 4275540"/>
              <a:gd name="connsiteX92" fmla="*/ 1231567 w 3898347"/>
              <a:gd name="connsiteY92" fmla="*/ 4219356 h 4275540"/>
              <a:gd name="connsiteX93" fmla="*/ 1216643 w 3898347"/>
              <a:gd name="connsiteY93" fmla="*/ 4229828 h 4275540"/>
              <a:gd name="connsiteX94" fmla="*/ 1214101 w 3898347"/>
              <a:gd name="connsiteY94" fmla="*/ 4231991 h 4275540"/>
              <a:gd name="connsiteX95" fmla="*/ 1203193 w 3898347"/>
              <a:gd name="connsiteY95" fmla="*/ 4232867 h 4275540"/>
              <a:gd name="connsiteX96" fmla="*/ 1201049 w 3898347"/>
              <a:gd name="connsiteY96" fmla="*/ 4242842 h 4275540"/>
              <a:gd name="connsiteX97" fmla="*/ 1185298 w 3898347"/>
              <a:gd name="connsiteY97" fmla="*/ 4251133 h 4275540"/>
              <a:gd name="connsiteX98" fmla="*/ 1164955 w 3898347"/>
              <a:gd name="connsiteY98" fmla="*/ 4250027 h 4275540"/>
              <a:gd name="connsiteX99" fmla="*/ 1067357 w 3898347"/>
              <a:gd name="connsiteY99" fmla="*/ 4233908 h 4275540"/>
              <a:gd name="connsiteX100" fmla="*/ 1009492 w 3898347"/>
              <a:gd name="connsiteY100" fmla="*/ 4230455 h 4275540"/>
              <a:gd name="connsiteX101" fmla="*/ 988345 w 3898347"/>
              <a:gd name="connsiteY101" fmla="*/ 4238880 h 4275540"/>
              <a:gd name="connsiteX102" fmla="*/ 958251 w 3898347"/>
              <a:gd name="connsiteY102" fmla="*/ 4244100 h 4275540"/>
              <a:gd name="connsiteX103" fmla="*/ 905785 w 3898347"/>
              <a:gd name="connsiteY103" fmla="*/ 4260845 h 4275540"/>
              <a:gd name="connsiteX104" fmla="*/ 834176 w 3898347"/>
              <a:gd name="connsiteY104" fmla="*/ 4270241 h 4275540"/>
              <a:gd name="connsiteX105" fmla="*/ 778474 w 3898347"/>
              <a:gd name="connsiteY105" fmla="*/ 4235526 h 4275540"/>
              <a:gd name="connsiteX106" fmla="*/ 774418 w 3898347"/>
              <a:gd name="connsiteY106" fmla="*/ 4242583 h 4275540"/>
              <a:gd name="connsiteX107" fmla="*/ 737705 w 3898347"/>
              <a:gd name="connsiteY107" fmla="*/ 4238891 h 4275540"/>
              <a:gd name="connsiteX108" fmla="*/ 605027 w 3898347"/>
              <a:gd name="connsiteY108" fmla="*/ 4175863 h 4275540"/>
              <a:gd name="connsiteX109" fmla="*/ 533391 w 3898347"/>
              <a:gd name="connsiteY109" fmla="*/ 4170035 h 4275540"/>
              <a:gd name="connsiteX110" fmla="*/ 508621 w 3898347"/>
              <a:gd name="connsiteY110" fmla="*/ 4176044 h 4275540"/>
              <a:gd name="connsiteX111" fmla="*/ 467082 w 3898347"/>
              <a:gd name="connsiteY111" fmla="*/ 4185616 h 4275540"/>
              <a:gd name="connsiteX112" fmla="*/ 437646 w 3898347"/>
              <a:gd name="connsiteY112" fmla="*/ 4212658 h 4275540"/>
              <a:gd name="connsiteX113" fmla="*/ 402271 w 3898347"/>
              <a:gd name="connsiteY113" fmla="*/ 4212774 h 4275540"/>
              <a:gd name="connsiteX114" fmla="*/ 391968 w 3898347"/>
              <a:gd name="connsiteY114" fmla="*/ 4187073 h 4275540"/>
              <a:gd name="connsiteX115" fmla="*/ 354806 w 3898347"/>
              <a:gd name="connsiteY115" fmla="*/ 4195545 h 4275540"/>
              <a:gd name="connsiteX116" fmla="*/ 298662 w 3898347"/>
              <a:gd name="connsiteY116" fmla="*/ 4211227 h 4275540"/>
              <a:gd name="connsiteX117" fmla="*/ 265740 w 3898347"/>
              <a:gd name="connsiteY117" fmla="*/ 4213623 h 4275540"/>
              <a:gd name="connsiteX118" fmla="*/ 176403 w 3898347"/>
              <a:gd name="connsiteY118" fmla="*/ 4227393 h 4275540"/>
              <a:gd name="connsiteX119" fmla="*/ 82528 w 3898347"/>
              <a:gd name="connsiteY119" fmla="*/ 4275540 h 4275540"/>
              <a:gd name="connsiteX120" fmla="*/ 19464 w 3898347"/>
              <a:gd name="connsiteY120" fmla="*/ 4256103 h 4275540"/>
              <a:gd name="connsiteX121" fmla="*/ 0 w 3898347"/>
              <a:gd name="connsiteY121" fmla="*/ 4221939 h 4275540"/>
              <a:gd name="connsiteX122" fmla="*/ 0 w 3898347"/>
              <a:gd name="connsiteY122" fmla="*/ 15850 h 4275540"/>
              <a:gd name="connsiteX123" fmla="*/ 3898347 w 3898347"/>
              <a:gd name="connsiteY123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42668 w 3898347"/>
              <a:gd name="connsiteY24" fmla="*/ 3803283 h 4275540"/>
              <a:gd name="connsiteX25" fmla="*/ 3533033 w 3898347"/>
              <a:gd name="connsiteY25" fmla="*/ 3799071 h 4275540"/>
              <a:gd name="connsiteX26" fmla="*/ 3521726 w 3898347"/>
              <a:gd name="connsiteY26" fmla="*/ 3804691 h 4275540"/>
              <a:gd name="connsiteX27" fmla="*/ 3520080 w 3898347"/>
              <a:gd name="connsiteY27" fmla="*/ 3805210 h 4275540"/>
              <a:gd name="connsiteX28" fmla="*/ 3508491 w 3898347"/>
              <a:gd name="connsiteY28" fmla="*/ 3797398 h 4275540"/>
              <a:gd name="connsiteX29" fmla="*/ 3503787 w 3898347"/>
              <a:gd name="connsiteY29" fmla="*/ 3797787 h 4275540"/>
              <a:gd name="connsiteX30" fmla="*/ 3492165 w 3898347"/>
              <a:gd name="connsiteY30" fmla="*/ 3799887 h 4275540"/>
              <a:gd name="connsiteX31" fmla="*/ 3472233 w 3898347"/>
              <a:gd name="connsiteY31" fmla="*/ 3805682 h 4275540"/>
              <a:gd name="connsiteX32" fmla="*/ 3465921 w 3898347"/>
              <a:gd name="connsiteY32" fmla="*/ 3805814 h 4275540"/>
              <a:gd name="connsiteX33" fmla="*/ 3455541 w 3898347"/>
              <a:gd name="connsiteY33" fmla="*/ 3815505 h 4275540"/>
              <a:gd name="connsiteX34" fmla="*/ 3429027 w 3898347"/>
              <a:gd name="connsiteY34" fmla="*/ 3816906 h 4275540"/>
              <a:gd name="connsiteX35" fmla="*/ 3369507 w 3898347"/>
              <a:gd name="connsiteY35" fmla="*/ 3825563 h 4275540"/>
              <a:gd name="connsiteX36" fmla="*/ 3324491 w 3898347"/>
              <a:gd name="connsiteY36" fmla="*/ 3832006 h 4275540"/>
              <a:gd name="connsiteX37" fmla="*/ 3244235 w 3898347"/>
              <a:gd name="connsiteY37" fmla="*/ 3834376 h 4275540"/>
              <a:gd name="connsiteX38" fmla="*/ 3226507 w 3898347"/>
              <a:gd name="connsiteY38" fmla="*/ 3820131 h 4275540"/>
              <a:gd name="connsiteX39" fmla="*/ 3191688 w 3898347"/>
              <a:gd name="connsiteY39" fmla="*/ 3837359 h 4275540"/>
              <a:gd name="connsiteX40" fmla="*/ 3185553 w 3898347"/>
              <a:gd name="connsiteY40" fmla="*/ 3859030 h 4275540"/>
              <a:gd name="connsiteX41" fmla="*/ 3090188 w 3898347"/>
              <a:gd name="connsiteY41" fmla="*/ 3855036 h 4275540"/>
              <a:gd name="connsiteX42" fmla="*/ 3031422 w 3898347"/>
              <a:gd name="connsiteY42" fmla="*/ 3858298 h 4275540"/>
              <a:gd name="connsiteX43" fmla="*/ 2996288 w 3898347"/>
              <a:gd name="connsiteY43" fmla="*/ 3860020 h 4275540"/>
              <a:gd name="connsiteX44" fmla="*/ 2901661 w 3898347"/>
              <a:gd name="connsiteY44" fmla="*/ 3882243 h 4275540"/>
              <a:gd name="connsiteX45" fmla="*/ 2782141 w 3898347"/>
              <a:gd name="connsiteY45" fmla="*/ 3932983 h 4275540"/>
              <a:gd name="connsiteX46" fmla="*/ 2749597 w 3898347"/>
              <a:gd name="connsiteY46" fmla="*/ 3956746 h 4275540"/>
              <a:gd name="connsiteX47" fmla="*/ 2730493 w 3898347"/>
              <a:gd name="connsiteY47" fmla="*/ 3955236 h 4275540"/>
              <a:gd name="connsiteX48" fmla="*/ 2707507 w 3898347"/>
              <a:gd name="connsiteY48" fmla="*/ 3947771 h 4275540"/>
              <a:gd name="connsiteX49" fmla="*/ 2701937 w 3898347"/>
              <a:gd name="connsiteY49" fmla="*/ 3950565 h 4275540"/>
              <a:gd name="connsiteX50" fmla="*/ 2679435 w 3898347"/>
              <a:gd name="connsiteY50" fmla="*/ 3949768 h 4275540"/>
              <a:gd name="connsiteX51" fmla="*/ 2667352 w 3898347"/>
              <a:gd name="connsiteY51" fmla="*/ 3942821 h 4275540"/>
              <a:gd name="connsiteX52" fmla="*/ 2657096 w 3898347"/>
              <a:gd name="connsiteY52" fmla="*/ 3953571 h 4275540"/>
              <a:gd name="connsiteX53" fmla="*/ 2655161 w 3898347"/>
              <a:gd name="connsiteY53" fmla="*/ 3962216 h 4275540"/>
              <a:gd name="connsiteX54" fmla="*/ 2638604 w 3898347"/>
              <a:gd name="connsiteY54" fmla="*/ 3955936 h 4275540"/>
              <a:gd name="connsiteX55" fmla="*/ 2626185 w 3898347"/>
              <a:gd name="connsiteY55" fmla="*/ 3962937 h 4275540"/>
              <a:gd name="connsiteX56" fmla="*/ 2614077 w 3898347"/>
              <a:gd name="connsiteY56" fmla="*/ 3955576 h 4275540"/>
              <a:gd name="connsiteX57" fmla="*/ 2609403 w 3898347"/>
              <a:gd name="connsiteY57" fmla="*/ 3956215 h 4275540"/>
              <a:gd name="connsiteX58" fmla="*/ 2597896 w 3898347"/>
              <a:gd name="connsiteY58" fmla="*/ 3958939 h 4275540"/>
              <a:gd name="connsiteX59" fmla="*/ 2578251 w 3898347"/>
              <a:gd name="connsiteY59" fmla="*/ 3965812 h 4275540"/>
              <a:gd name="connsiteX60" fmla="*/ 2571961 w 3898347"/>
              <a:gd name="connsiteY60" fmla="*/ 3966278 h 4275540"/>
              <a:gd name="connsiteX61" fmla="*/ 2559399 w 3898347"/>
              <a:gd name="connsiteY61" fmla="*/ 3979193 h 4275540"/>
              <a:gd name="connsiteX62" fmla="*/ 2533560 w 3898347"/>
              <a:gd name="connsiteY62" fmla="*/ 3988160 h 4275540"/>
              <a:gd name="connsiteX63" fmla="*/ 2515299 w 3898347"/>
              <a:gd name="connsiteY63" fmla="*/ 4016867 h 4275540"/>
              <a:gd name="connsiteX64" fmla="*/ 2513423 w 3898347"/>
              <a:gd name="connsiteY64" fmla="*/ 4018759 h 4275540"/>
              <a:gd name="connsiteX65" fmla="*/ 2482991 w 3898347"/>
              <a:gd name="connsiteY65" fmla="*/ 4012935 h 4275540"/>
              <a:gd name="connsiteX66" fmla="*/ 2446940 w 3898347"/>
              <a:gd name="connsiteY66" fmla="*/ 4021172 h 4275540"/>
              <a:gd name="connsiteX67" fmla="*/ 2404883 w 3898347"/>
              <a:gd name="connsiteY67" fmla="*/ 4024808 h 4275540"/>
              <a:gd name="connsiteX68" fmla="*/ 2373894 w 3898347"/>
              <a:gd name="connsiteY68" fmla="*/ 4023827 h 4275540"/>
              <a:gd name="connsiteX69" fmla="*/ 2297080 w 3898347"/>
              <a:gd name="connsiteY69" fmla="*/ 4040841 h 4275540"/>
              <a:gd name="connsiteX70" fmla="*/ 2170615 w 3898347"/>
              <a:gd name="connsiteY70" fmla="*/ 4077196 h 4275540"/>
              <a:gd name="connsiteX71" fmla="*/ 2143580 w 3898347"/>
              <a:gd name="connsiteY71" fmla="*/ 4083102 h 4275540"/>
              <a:gd name="connsiteX72" fmla="*/ 2119893 w 3898347"/>
              <a:gd name="connsiteY72" fmla="*/ 4080874 h 4275540"/>
              <a:gd name="connsiteX73" fmla="*/ 2114008 w 3898347"/>
              <a:gd name="connsiteY73" fmla="*/ 4073996 h 4275540"/>
              <a:gd name="connsiteX74" fmla="*/ 2099067 w 3898347"/>
              <a:gd name="connsiteY74" fmla="*/ 4076068 h 4275540"/>
              <a:gd name="connsiteX75" fmla="*/ 2095000 w 3898347"/>
              <a:gd name="connsiteY75" fmla="*/ 4075096 h 4275540"/>
              <a:gd name="connsiteX76" fmla="*/ 2071767 w 3898347"/>
              <a:gd name="connsiteY76" fmla="*/ 4071044 h 4275540"/>
              <a:gd name="connsiteX77" fmla="*/ 2024486 w 3898347"/>
              <a:gd name="connsiteY77" fmla="*/ 4100276 h 4275540"/>
              <a:gd name="connsiteX78" fmla="*/ 1964411 w 3898347"/>
              <a:gd name="connsiteY78" fmla="*/ 4105069 h 4275540"/>
              <a:gd name="connsiteX79" fmla="*/ 1739945 w 3898347"/>
              <a:gd name="connsiteY79" fmla="*/ 4171795 h 4275540"/>
              <a:gd name="connsiteX80" fmla="*/ 1610556 w 3898347"/>
              <a:gd name="connsiteY80" fmla="*/ 4167701 h 4275540"/>
              <a:gd name="connsiteX81" fmla="*/ 1553623 w 3898347"/>
              <a:gd name="connsiteY81" fmla="*/ 4236045 h 4275540"/>
              <a:gd name="connsiteX82" fmla="*/ 1548640 w 3898347"/>
              <a:gd name="connsiteY82" fmla="*/ 4238297 h 4275540"/>
              <a:gd name="connsiteX83" fmla="*/ 1530136 w 3898347"/>
              <a:gd name="connsiteY83" fmla="*/ 4227121 h 4275540"/>
              <a:gd name="connsiteX84" fmla="*/ 1508787 w 3898347"/>
              <a:gd name="connsiteY84" fmla="*/ 4234213 h 4275540"/>
              <a:gd name="connsiteX85" fmla="*/ 1488914 w 3898347"/>
              <a:gd name="connsiteY85" fmla="*/ 4241772 h 4275540"/>
              <a:gd name="connsiteX86" fmla="*/ 1488999 w 3898347"/>
              <a:gd name="connsiteY86" fmla="*/ 4251186 h 4275540"/>
              <a:gd name="connsiteX87" fmla="*/ 1475364 w 3898347"/>
              <a:gd name="connsiteY87" fmla="*/ 4248364 h 4275540"/>
              <a:gd name="connsiteX88" fmla="*/ 1457275 w 3898347"/>
              <a:gd name="connsiteY88" fmla="*/ 4252863 h 4275540"/>
              <a:gd name="connsiteX89" fmla="*/ 1448085 w 3898347"/>
              <a:gd name="connsiteY89" fmla="*/ 4248391 h 4275540"/>
              <a:gd name="connsiteX90" fmla="*/ 1315306 w 3898347"/>
              <a:gd name="connsiteY90" fmla="*/ 4237004 h 4275540"/>
              <a:gd name="connsiteX91" fmla="*/ 1272434 w 3898347"/>
              <a:gd name="connsiteY91" fmla="*/ 4244958 h 4275540"/>
              <a:gd name="connsiteX92" fmla="*/ 1231567 w 3898347"/>
              <a:gd name="connsiteY92" fmla="*/ 4219356 h 4275540"/>
              <a:gd name="connsiteX93" fmla="*/ 1216643 w 3898347"/>
              <a:gd name="connsiteY93" fmla="*/ 4229828 h 4275540"/>
              <a:gd name="connsiteX94" fmla="*/ 1214101 w 3898347"/>
              <a:gd name="connsiteY94" fmla="*/ 4231991 h 4275540"/>
              <a:gd name="connsiteX95" fmla="*/ 1203193 w 3898347"/>
              <a:gd name="connsiteY95" fmla="*/ 4232867 h 4275540"/>
              <a:gd name="connsiteX96" fmla="*/ 1201049 w 3898347"/>
              <a:gd name="connsiteY96" fmla="*/ 4242842 h 4275540"/>
              <a:gd name="connsiteX97" fmla="*/ 1185298 w 3898347"/>
              <a:gd name="connsiteY97" fmla="*/ 4251133 h 4275540"/>
              <a:gd name="connsiteX98" fmla="*/ 1164955 w 3898347"/>
              <a:gd name="connsiteY98" fmla="*/ 4250027 h 4275540"/>
              <a:gd name="connsiteX99" fmla="*/ 1067357 w 3898347"/>
              <a:gd name="connsiteY99" fmla="*/ 4233908 h 4275540"/>
              <a:gd name="connsiteX100" fmla="*/ 1009492 w 3898347"/>
              <a:gd name="connsiteY100" fmla="*/ 4230455 h 4275540"/>
              <a:gd name="connsiteX101" fmla="*/ 988345 w 3898347"/>
              <a:gd name="connsiteY101" fmla="*/ 4238880 h 4275540"/>
              <a:gd name="connsiteX102" fmla="*/ 958251 w 3898347"/>
              <a:gd name="connsiteY102" fmla="*/ 4244100 h 4275540"/>
              <a:gd name="connsiteX103" fmla="*/ 905785 w 3898347"/>
              <a:gd name="connsiteY103" fmla="*/ 4260845 h 4275540"/>
              <a:gd name="connsiteX104" fmla="*/ 834176 w 3898347"/>
              <a:gd name="connsiteY104" fmla="*/ 4270241 h 4275540"/>
              <a:gd name="connsiteX105" fmla="*/ 778474 w 3898347"/>
              <a:gd name="connsiteY105" fmla="*/ 4235526 h 4275540"/>
              <a:gd name="connsiteX106" fmla="*/ 774418 w 3898347"/>
              <a:gd name="connsiteY106" fmla="*/ 4242583 h 4275540"/>
              <a:gd name="connsiteX107" fmla="*/ 737705 w 3898347"/>
              <a:gd name="connsiteY107" fmla="*/ 4238891 h 4275540"/>
              <a:gd name="connsiteX108" fmla="*/ 627717 w 3898347"/>
              <a:gd name="connsiteY108" fmla="*/ 4207629 h 4275540"/>
              <a:gd name="connsiteX109" fmla="*/ 533391 w 3898347"/>
              <a:gd name="connsiteY109" fmla="*/ 4170035 h 4275540"/>
              <a:gd name="connsiteX110" fmla="*/ 508621 w 3898347"/>
              <a:gd name="connsiteY110" fmla="*/ 4176044 h 4275540"/>
              <a:gd name="connsiteX111" fmla="*/ 467082 w 3898347"/>
              <a:gd name="connsiteY111" fmla="*/ 4185616 h 4275540"/>
              <a:gd name="connsiteX112" fmla="*/ 437646 w 3898347"/>
              <a:gd name="connsiteY112" fmla="*/ 4212658 h 4275540"/>
              <a:gd name="connsiteX113" fmla="*/ 402271 w 3898347"/>
              <a:gd name="connsiteY113" fmla="*/ 4212774 h 4275540"/>
              <a:gd name="connsiteX114" fmla="*/ 391968 w 3898347"/>
              <a:gd name="connsiteY114" fmla="*/ 4187073 h 4275540"/>
              <a:gd name="connsiteX115" fmla="*/ 354806 w 3898347"/>
              <a:gd name="connsiteY115" fmla="*/ 4195545 h 4275540"/>
              <a:gd name="connsiteX116" fmla="*/ 298662 w 3898347"/>
              <a:gd name="connsiteY116" fmla="*/ 4211227 h 4275540"/>
              <a:gd name="connsiteX117" fmla="*/ 265740 w 3898347"/>
              <a:gd name="connsiteY117" fmla="*/ 4213623 h 4275540"/>
              <a:gd name="connsiteX118" fmla="*/ 176403 w 3898347"/>
              <a:gd name="connsiteY118" fmla="*/ 4227393 h 4275540"/>
              <a:gd name="connsiteX119" fmla="*/ 82528 w 3898347"/>
              <a:gd name="connsiteY119" fmla="*/ 4275540 h 4275540"/>
              <a:gd name="connsiteX120" fmla="*/ 19464 w 3898347"/>
              <a:gd name="connsiteY120" fmla="*/ 4256103 h 4275540"/>
              <a:gd name="connsiteX121" fmla="*/ 0 w 3898347"/>
              <a:gd name="connsiteY121" fmla="*/ 4221939 h 4275540"/>
              <a:gd name="connsiteX122" fmla="*/ 0 w 3898347"/>
              <a:gd name="connsiteY122" fmla="*/ 15850 h 4275540"/>
              <a:gd name="connsiteX123" fmla="*/ 3898347 w 3898347"/>
              <a:gd name="connsiteY123" fmla="*/ 0 h 4275540"/>
              <a:gd name="connsiteX0" fmla="*/ 3898347 w 3898347"/>
              <a:gd name="connsiteY0" fmla="*/ 0 h 4270358"/>
              <a:gd name="connsiteX1" fmla="*/ 3898347 w 3898347"/>
              <a:gd name="connsiteY1" fmla="*/ 3834445 h 4270358"/>
              <a:gd name="connsiteX2" fmla="*/ 3892314 w 3898347"/>
              <a:gd name="connsiteY2" fmla="*/ 3832951 h 4270358"/>
              <a:gd name="connsiteX3" fmla="*/ 3851953 w 3898347"/>
              <a:gd name="connsiteY3" fmla="*/ 3802983 h 4270358"/>
              <a:gd name="connsiteX4" fmla="*/ 3836418 w 3898347"/>
              <a:gd name="connsiteY4" fmla="*/ 3811513 h 4270358"/>
              <a:gd name="connsiteX5" fmla="*/ 3833758 w 3898347"/>
              <a:gd name="connsiteY5" fmla="*/ 3813341 h 4270358"/>
              <a:gd name="connsiteX6" fmla="*/ 3822673 w 3898347"/>
              <a:gd name="connsiteY6" fmla="*/ 3812913 h 4270358"/>
              <a:gd name="connsiteX7" fmla="*/ 3820104 w 3898347"/>
              <a:gd name="connsiteY7" fmla="*/ 3822466 h 4270358"/>
              <a:gd name="connsiteX8" fmla="*/ 3803816 w 3898347"/>
              <a:gd name="connsiteY8" fmla="*/ 3828757 h 4270358"/>
              <a:gd name="connsiteX9" fmla="*/ 3729936 w 3898347"/>
              <a:gd name="connsiteY9" fmla="*/ 3815386 h 4270358"/>
              <a:gd name="connsiteX10" fmla="*/ 3726018 w 3898347"/>
              <a:gd name="connsiteY10" fmla="*/ 3815100 h 4270358"/>
              <a:gd name="connsiteX11" fmla="*/ 3725413 w 3898347"/>
              <a:gd name="connsiteY11" fmla="*/ 3814615 h 4270358"/>
              <a:gd name="connsiteX12" fmla="*/ 3713801 w 3898347"/>
              <a:gd name="connsiteY12" fmla="*/ 3811018 h 4270358"/>
              <a:gd name="connsiteX13" fmla="*/ 3709087 w 3898347"/>
              <a:gd name="connsiteY13" fmla="*/ 3813195 h 4270358"/>
              <a:gd name="connsiteX14" fmla="*/ 3698038 w 3898347"/>
              <a:gd name="connsiteY14" fmla="*/ 3806182 h 4270358"/>
              <a:gd name="connsiteX15" fmla="*/ 3662227 w 3898347"/>
              <a:gd name="connsiteY15" fmla="*/ 3807761 h 4270358"/>
              <a:gd name="connsiteX16" fmla="*/ 3659872 w 3898347"/>
              <a:gd name="connsiteY16" fmla="*/ 3805524 h 4270358"/>
              <a:gd name="connsiteX17" fmla="*/ 3643454 w 3898347"/>
              <a:gd name="connsiteY17" fmla="*/ 3794831 h 4270358"/>
              <a:gd name="connsiteX18" fmla="*/ 3624789 w 3898347"/>
              <a:gd name="connsiteY18" fmla="*/ 3803185 h 4270358"/>
              <a:gd name="connsiteX19" fmla="*/ 3602327 w 3898347"/>
              <a:gd name="connsiteY19" fmla="*/ 3794616 h 4270358"/>
              <a:gd name="connsiteX20" fmla="*/ 3596645 w 3898347"/>
              <a:gd name="connsiteY20" fmla="*/ 3797108 h 4270358"/>
              <a:gd name="connsiteX21" fmla="*/ 3574144 w 3898347"/>
              <a:gd name="connsiteY21" fmla="*/ 3795108 h 4270358"/>
              <a:gd name="connsiteX22" fmla="*/ 3562310 w 3898347"/>
              <a:gd name="connsiteY22" fmla="*/ 3787534 h 4270358"/>
              <a:gd name="connsiteX23" fmla="*/ 3551635 w 3898347"/>
              <a:gd name="connsiteY23" fmla="*/ 3797705 h 4270358"/>
              <a:gd name="connsiteX24" fmla="*/ 3542668 w 3898347"/>
              <a:gd name="connsiteY24" fmla="*/ 3803283 h 4270358"/>
              <a:gd name="connsiteX25" fmla="*/ 3533033 w 3898347"/>
              <a:gd name="connsiteY25" fmla="*/ 3799071 h 4270358"/>
              <a:gd name="connsiteX26" fmla="*/ 3521726 w 3898347"/>
              <a:gd name="connsiteY26" fmla="*/ 3804691 h 4270358"/>
              <a:gd name="connsiteX27" fmla="*/ 3520080 w 3898347"/>
              <a:gd name="connsiteY27" fmla="*/ 3805210 h 4270358"/>
              <a:gd name="connsiteX28" fmla="*/ 3508491 w 3898347"/>
              <a:gd name="connsiteY28" fmla="*/ 3797398 h 4270358"/>
              <a:gd name="connsiteX29" fmla="*/ 3503787 w 3898347"/>
              <a:gd name="connsiteY29" fmla="*/ 3797787 h 4270358"/>
              <a:gd name="connsiteX30" fmla="*/ 3492165 w 3898347"/>
              <a:gd name="connsiteY30" fmla="*/ 3799887 h 4270358"/>
              <a:gd name="connsiteX31" fmla="*/ 3472233 w 3898347"/>
              <a:gd name="connsiteY31" fmla="*/ 3805682 h 4270358"/>
              <a:gd name="connsiteX32" fmla="*/ 3465921 w 3898347"/>
              <a:gd name="connsiteY32" fmla="*/ 3805814 h 4270358"/>
              <a:gd name="connsiteX33" fmla="*/ 3455541 w 3898347"/>
              <a:gd name="connsiteY33" fmla="*/ 3815505 h 4270358"/>
              <a:gd name="connsiteX34" fmla="*/ 3429027 w 3898347"/>
              <a:gd name="connsiteY34" fmla="*/ 3816906 h 4270358"/>
              <a:gd name="connsiteX35" fmla="*/ 3369507 w 3898347"/>
              <a:gd name="connsiteY35" fmla="*/ 3825563 h 4270358"/>
              <a:gd name="connsiteX36" fmla="*/ 3324491 w 3898347"/>
              <a:gd name="connsiteY36" fmla="*/ 3832006 h 4270358"/>
              <a:gd name="connsiteX37" fmla="*/ 3244235 w 3898347"/>
              <a:gd name="connsiteY37" fmla="*/ 3834376 h 4270358"/>
              <a:gd name="connsiteX38" fmla="*/ 3226507 w 3898347"/>
              <a:gd name="connsiteY38" fmla="*/ 3820131 h 4270358"/>
              <a:gd name="connsiteX39" fmla="*/ 3191688 w 3898347"/>
              <a:gd name="connsiteY39" fmla="*/ 3837359 h 4270358"/>
              <a:gd name="connsiteX40" fmla="*/ 3185553 w 3898347"/>
              <a:gd name="connsiteY40" fmla="*/ 3859030 h 4270358"/>
              <a:gd name="connsiteX41" fmla="*/ 3090188 w 3898347"/>
              <a:gd name="connsiteY41" fmla="*/ 3855036 h 4270358"/>
              <a:gd name="connsiteX42" fmla="*/ 3031422 w 3898347"/>
              <a:gd name="connsiteY42" fmla="*/ 3858298 h 4270358"/>
              <a:gd name="connsiteX43" fmla="*/ 2996288 w 3898347"/>
              <a:gd name="connsiteY43" fmla="*/ 3860020 h 4270358"/>
              <a:gd name="connsiteX44" fmla="*/ 2901661 w 3898347"/>
              <a:gd name="connsiteY44" fmla="*/ 3882243 h 4270358"/>
              <a:gd name="connsiteX45" fmla="*/ 2782141 w 3898347"/>
              <a:gd name="connsiteY45" fmla="*/ 3932983 h 4270358"/>
              <a:gd name="connsiteX46" fmla="*/ 2749597 w 3898347"/>
              <a:gd name="connsiteY46" fmla="*/ 3956746 h 4270358"/>
              <a:gd name="connsiteX47" fmla="*/ 2730493 w 3898347"/>
              <a:gd name="connsiteY47" fmla="*/ 3955236 h 4270358"/>
              <a:gd name="connsiteX48" fmla="*/ 2707507 w 3898347"/>
              <a:gd name="connsiteY48" fmla="*/ 3947771 h 4270358"/>
              <a:gd name="connsiteX49" fmla="*/ 2701937 w 3898347"/>
              <a:gd name="connsiteY49" fmla="*/ 3950565 h 4270358"/>
              <a:gd name="connsiteX50" fmla="*/ 2679435 w 3898347"/>
              <a:gd name="connsiteY50" fmla="*/ 3949768 h 4270358"/>
              <a:gd name="connsiteX51" fmla="*/ 2667352 w 3898347"/>
              <a:gd name="connsiteY51" fmla="*/ 3942821 h 4270358"/>
              <a:gd name="connsiteX52" fmla="*/ 2657096 w 3898347"/>
              <a:gd name="connsiteY52" fmla="*/ 3953571 h 4270358"/>
              <a:gd name="connsiteX53" fmla="*/ 2655161 w 3898347"/>
              <a:gd name="connsiteY53" fmla="*/ 3962216 h 4270358"/>
              <a:gd name="connsiteX54" fmla="*/ 2638604 w 3898347"/>
              <a:gd name="connsiteY54" fmla="*/ 3955936 h 4270358"/>
              <a:gd name="connsiteX55" fmla="*/ 2626185 w 3898347"/>
              <a:gd name="connsiteY55" fmla="*/ 3962937 h 4270358"/>
              <a:gd name="connsiteX56" fmla="*/ 2614077 w 3898347"/>
              <a:gd name="connsiteY56" fmla="*/ 3955576 h 4270358"/>
              <a:gd name="connsiteX57" fmla="*/ 2609403 w 3898347"/>
              <a:gd name="connsiteY57" fmla="*/ 3956215 h 4270358"/>
              <a:gd name="connsiteX58" fmla="*/ 2597896 w 3898347"/>
              <a:gd name="connsiteY58" fmla="*/ 3958939 h 4270358"/>
              <a:gd name="connsiteX59" fmla="*/ 2578251 w 3898347"/>
              <a:gd name="connsiteY59" fmla="*/ 3965812 h 4270358"/>
              <a:gd name="connsiteX60" fmla="*/ 2571961 w 3898347"/>
              <a:gd name="connsiteY60" fmla="*/ 3966278 h 4270358"/>
              <a:gd name="connsiteX61" fmla="*/ 2559399 w 3898347"/>
              <a:gd name="connsiteY61" fmla="*/ 3979193 h 4270358"/>
              <a:gd name="connsiteX62" fmla="*/ 2533560 w 3898347"/>
              <a:gd name="connsiteY62" fmla="*/ 3988160 h 4270358"/>
              <a:gd name="connsiteX63" fmla="*/ 2515299 w 3898347"/>
              <a:gd name="connsiteY63" fmla="*/ 4016867 h 4270358"/>
              <a:gd name="connsiteX64" fmla="*/ 2513423 w 3898347"/>
              <a:gd name="connsiteY64" fmla="*/ 4018759 h 4270358"/>
              <a:gd name="connsiteX65" fmla="*/ 2482991 w 3898347"/>
              <a:gd name="connsiteY65" fmla="*/ 4012935 h 4270358"/>
              <a:gd name="connsiteX66" fmla="*/ 2446940 w 3898347"/>
              <a:gd name="connsiteY66" fmla="*/ 4021172 h 4270358"/>
              <a:gd name="connsiteX67" fmla="*/ 2404883 w 3898347"/>
              <a:gd name="connsiteY67" fmla="*/ 4024808 h 4270358"/>
              <a:gd name="connsiteX68" fmla="*/ 2373894 w 3898347"/>
              <a:gd name="connsiteY68" fmla="*/ 4023827 h 4270358"/>
              <a:gd name="connsiteX69" fmla="*/ 2297080 w 3898347"/>
              <a:gd name="connsiteY69" fmla="*/ 4040841 h 4270358"/>
              <a:gd name="connsiteX70" fmla="*/ 2170615 w 3898347"/>
              <a:gd name="connsiteY70" fmla="*/ 4077196 h 4270358"/>
              <a:gd name="connsiteX71" fmla="*/ 2143580 w 3898347"/>
              <a:gd name="connsiteY71" fmla="*/ 4083102 h 4270358"/>
              <a:gd name="connsiteX72" fmla="*/ 2119893 w 3898347"/>
              <a:gd name="connsiteY72" fmla="*/ 4080874 h 4270358"/>
              <a:gd name="connsiteX73" fmla="*/ 2114008 w 3898347"/>
              <a:gd name="connsiteY73" fmla="*/ 4073996 h 4270358"/>
              <a:gd name="connsiteX74" fmla="*/ 2099067 w 3898347"/>
              <a:gd name="connsiteY74" fmla="*/ 4076068 h 4270358"/>
              <a:gd name="connsiteX75" fmla="*/ 2095000 w 3898347"/>
              <a:gd name="connsiteY75" fmla="*/ 4075096 h 4270358"/>
              <a:gd name="connsiteX76" fmla="*/ 2071767 w 3898347"/>
              <a:gd name="connsiteY76" fmla="*/ 4071044 h 4270358"/>
              <a:gd name="connsiteX77" fmla="*/ 2024486 w 3898347"/>
              <a:gd name="connsiteY77" fmla="*/ 4100276 h 4270358"/>
              <a:gd name="connsiteX78" fmla="*/ 1964411 w 3898347"/>
              <a:gd name="connsiteY78" fmla="*/ 4105069 h 4270358"/>
              <a:gd name="connsiteX79" fmla="*/ 1739945 w 3898347"/>
              <a:gd name="connsiteY79" fmla="*/ 4171795 h 4270358"/>
              <a:gd name="connsiteX80" fmla="*/ 1610556 w 3898347"/>
              <a:gd name="connsiteY80" fmla="*/ 4167701 h 4270358"/>
              <a:gd name="connsiteX81" fmla="*/ 1553623 w 3898347"/>
              <a:gd name="connsiteY81" fmla="*/ 4236045 h 4270358"/>
              <a:gd name="connsiteX82" fmla="*/ 1548640 w 3898347"/>
              <a:gd name="connsiteY82" fmla="*/ 4238297 h 4270358"/>
              <a:gd name="connsiteX83" fmla="*/ 1530136 w 3898347"/>
              <a:gd name="connsiteY83" fmla="*/ 4227121 h 4270358"/>
              <a:gd name="connsiteX84" fmla="*/ 1508787 w 3898347"/>
              <a:gd name="connsiteY84" fmla="*/ 4234213 h 4270358"/>
              <a:gd name="connsiteX85" fmla="*/ 1488914 w 3898347"/>
              <a:gd name="connsiteY85" fmla="*/ 4241772 h 4270358"/>
              <a:gd name="connsiteX86" fmla="*/ 1488999 w 3898347"/>
              <a:gd name="connsiteY86" fmla="*/ 4251186 h 4270358"/>
              <a:gd name="connsiteX87" fmla="*/ 1475364 w 3898347"/>
              <a:gd name="connsiteY87" fmla="*/ 4248364 h 4270358"/>
              <a:gd name="connsiteX88" fmla="*/ 1457275 w 3898347"/>
              <a:gd name="connsiteY88" fmla="*/ 4252863 h 4270358"/>
              <a:gd name="connsiteX89" fmla="*/ 1448085 w 3898347"/>
              <a:gd name="connsiteY89" fmla="*/ 4248391 h 4270358"/>
              <a:gd name="connsiteX90" fmla="*/ 1315306 w 3898347"/>
              <a:gd name="connsiteY90" fmla="*/ 4237004 h 4270358"/>
              <a:gd name="connsiteX91" fmla="*/ 1272434 w 3898347"/>
              <a:gd name="connsiteY91" fmla="*/ 4244958 h 4270358"/>
              <a:gd name="connsiteX92" fmla="*/ 1231567 w 3898347"/>
              <a:gd name="connsiteY92" fmla="*/ 4219356 h 4270358"/>
              <a:gd name="connsiteX93" fmla="*/ 1216643 w 3898347"/>
              <a:gd name="connsiteY93" fmla="*/ 4229828 h 4270358"/>
              <a:gd name="connsiteX94" fmla="*/ 1214101 w 3898347"/>
              <a:gd name="connsiteY94" fmla="*/ 4231991 h 4270358"/>
              <a:gd name="connsiteX95" fmla="*/ 1203193 w 3898347"/>
              <a:gd name="connsiteY95" fmla="*/ 4232867 h 4270358"/>
              <a:gd name="connsiteX96" fmla="*/ 1201049 w 3898347"/>
              <a:gd name="connsiteY96" fmla="*/ 4242842 h 4270358"/>
              <a:gd name="connsiteX97" fmla="*/ 1185298 w 3898347"/>
              <a:gd name="connsiteY97" fmla="*/ 4251133 h 4270358"/>
              <a:gd name="connsiteX98" fmla="*/ 1164955 w 3898347"/>
              <a:gd name="connsiteY98" fmla="*/ 4250027 h 4270358"/>
              <a:gd name="connsiteX99" fmla="*/ 1067357 w 3898347"/>
              <a:gd name="connsiteY99" fmla="*/ 4233908 h 4270358"/>
              <a:gd name="connsiteX100" fmla="*/ 1009492 w 3898347"/>
              <a:gd name="connsiteY100" fmla="*/ 4230455 h 4270358"/>
              <a:gd name="connsiteX101" fmla="*/ 988345 w 3898347"/>
              <a:gd name="connsiteY101" fmla="*/ 4238880 h 4270358"/>
              <a:gd name="connsiteX102" fmla="*/ 958251 w 3898347"/>
              <a:gd name="connsiteY102" fmla="*/ 4244100 h 4270358"/>
              <a:gd name="connsiteX103" fmla="*/ 905785 w 3898347"/>
              <a:gd name="connsiteY103" fmla="*/ 4260845 h 4270358"/>
              <a:gd name="connsiteX104" fmla="*/ 834176 w 3898347"/>
              <a:gd name="connsiteY104" fmla="*/ 4270241 h 4270358"/>
              <a:gd name="connsiteX105" fmla="*/ 778474 w 3898347"/>
              <a:gd name="connsiteY105" fmla="*/ 4235526 h 4270358"/>
              <a:gd name="connsiteX106" fmla="*/ 774418 w 3898347"/>
              <a:gd name="connsiteY106" fmla="*/ 4242583 h 4270358"/>
              <a:gd name="connsiteX107" fmla="*/ 737705 w 3898347"/>
              <a:gd name="connsiteY107" fmla="*/ 4238891 h 4270358"/>
              <a:gd name="connsiteX108" fmla="*/ 627717 w 3898347"/>
              <a:gd name="connsiteY108" fmla="*/ 4207629 h 4270358"/>
              <a:gd name="connsiteX109" fmla="*/ 533391 w 3898347"/>
              <a:gd name="connsiteY109" fmla="*/ 4170035 h 4270358"/>
              <a:gd name="connsiteX110" fmla="*/ 508621 w 3898347"/>
              <a:gd name="connsiteY110" fmla="*/ 4176044 h 4270358"/>
              <a:gd name="connsiteX111" fmla="*/ 467082 w 3898347"/>
              <a:gd name="connsiteY111" fmla="*/ 4185616 h 4270358"/>
              <a:gd name="connsiteX112" fmla="*/ 437646 w 3898347"/>
              <a:gd name="connsiteY112" fmla="*/ 4212658 h 4270358"/>
              <a:gd name="connsiteX113" fmla="*/ 402271 w 3898347"/>
              <a:gd name="connsiteY113" fmla="*/ 4212774 h 4270358"/>
              <a:gd name="connsiteX114" fmla="*/ 391968 w 3898347"/>
              <a:gd name="connsiteY114" fmla="*/ 4187073 h 4270358"/>
              <a:gd name="connsiteX115" fmla="*/ 354806 w 3898347"/>
              <a:gd name="connsiteY115" fmla="*/ 4195545 h 4270358"/>
              <a:gd name="connsiteX116" fmla="*/ 298662 w 3898347"/>
              <a:gd name="connsiteY116" fmla="*/ 4211227 h 4270358"/>
              <a:gd name="connsiteX117" fmla="*/ 265740 w 3898347"/>
              <a:gd name="connsiteY117" fmla="*/ 4213623 h 4270358"/>
              <a:gd name="connsiteX118" fmla="*/ 176403 w 3898347"/>
              <a:gd name="connsiteY118" fmla="*/ 4227393 h 4270358"/>
              <a:gd name="connsiteX119" fmla="*/ 82528 w 3898347"/>
              <a:gd name="connsiteY119" fmla="*/ 4243774 h 4270358"/>
              <a:gd name="connsiteX120" fmla="*/ 19464 w 3898347"/>
              <a:gd name="connsiteY120" fmla="*/ 4256103 h 4270358"/>
              <a:gd name="connsiteX121" fmla="*/ 0 w 3898347"/>
              <a:gd name="connsiteY121" fmla="*/ 4221939 h 4270358"/>
              <a:gd name="connsiteX122" fmla="*/ 0 w 3898347"/>
              <a:gd name="connsiteY122" fmla="*/ 15850 h 4270358"/>
              <a:gd name="connsiteX123" fmla="*/ 3898347 w 3898347"/>
              <a:gd name="connsiteY123" fmla="*/ 0 h 4270358"/>
              <a:gd name="connsiteX0" fmla="*/ 3898347 w 3898347"/>
              <a:gd name="connsiteY0" fmla="*/ 0 h 4270358"/>
              <a:gd name="connsiteX1" fmla="*/ 3898347 w 3898347"/>
              <a:gd name="connsiteY1" fmla="*/ 3834445 h 4270358"/>
              <a:gd name="connsiteX2" fmla="*/ 3892314 w 3898347"/>
              <a:gd name="connsiteY2" fmla="*/ 3832951 h 4270358"/>
              <a:gd name="connsiteX3" fmla="*/ 3851953 w 3898347"/>
              <a:gd name="connsiteY3" fmla="*/ 3802983 h 4270358"/>
              <a:gd name="connsiteX4" fmla="*/ 3836418 w 3898347"/>
              <a:gd name="connsiteY4" fmla="*/ 3811513 h 4270358"/>
              <a:gd name="connsiteX5" fmla="*/ 3833758 w 3898347"/>
              <a:gd name="connsiteY5" fmla="*/ 3813341 h 4270358"/>
              <a:gd name="connsiteX6" fmla="*/ 3822673 w 3898347"/>
              <a:gd name="connsiteY6" fmla="*/ 3812913 h 4270358"/>
              <a:gd name="connsiteX7" fmla="*/ 3820104 w 3898347"/>
              <a:gd name="connsiteY7" fmla="*/ 3822466 h 4270358"/>
              <a:gd name="connsiteX8" fmla="*/ 3803816 w 3898347"/>
              <a:gd name="connsiteY8" fmla="*/ 3828757 h 4270358"/>
              <a:gd name="connsiteX9" fmla="*/ 3729936 w 3898347"/>
              <a:gd name="connsiteY9" fmla="*/ 3815386 h 4270358"/>
              <a:gd name="connsiteX10" fmla="*/ 3726018 w 3898347"/>
              <a:gd name="connsiteY10" fmla="*/ 3815100 h 4270358"/>
              <a:gd name="connsiteX11" fmla="*/ 3725413 w 3898347"/>
              <a:gd name="connsiteY11" fmla="*/ 3814615 h 4270358"/>
              <a:gd name="connsiteX12" fmla="*/ 3713801 w 3898347"/>
              <a:gd name="connsiteY12" fmla="*/ 3811018 h 4270358"/>
              <a:gd name="connsiteX13" fmla="*/ 3709087 w 3898347"/>
              <a:gd name="connsiteY13" fmla="*/ 3813195 h 4270358"/>
              <a:gd name="connsiteX14" fmla="*/ 3698038 w 3898347"/>
              <a:gd name="connsiteY14" fmla="*/ 3806182 h 4270358"/>
              <a:gd name="connsiteX15" fmla="*/ 3662227 w 3898347"/>
              <a:gd name="connsiteY15" fmla="*/ 3807761 h 4270358"/>
              <a:gd name="connsiteX16" fmla="*/ 3659872 w 3898347"/>
              <a:gd name="connsiteY16" fmla="*/ 3805524 h 4270358"/>
              <a:gd name="connsiteX17" fmla="*/ 3643454 w 3898347"/>
              <a:gd name="connsiteY17" fmla="*/ 3794831 h 4270358"/>
              <a:gd name="connsiteX18" fmla="*/ 3624789 w 3898347"/>
              <a:gd name="connsiteY18" fmla="*/ 3803185 h 4270358"/>
              <a:gd name="connsiteX19" fmla="*/ 3602327 w 3898347"/>
              <a:gd name="connsiteY19" fmla="*/ 3794616 h 4270358"/>
              <a:gd name="connsiteX20" fmla="*/ 3596645 w 3898347"/>
              <a:gd name="connsiteY20" fmla="*/ 3797108 h 4270358"/>
              <a:gd name="connsiteX21" fmla="*/ 3574144 w 3898347"/>
              <a:gd name="connsiteY21" fmla="*/ 3795108 h 4270358"/>
              <a:gd name="connsiteX22" fmla="*/ 3562310 w 3898347"/>
              <a:gd name="connsiteY22" fmla="*/ 3787534 h 4270358"/>
              <a:gd name="connsiteX23" fmla="*/ 3551635 w 3898347"/>
              <a:gd name="connsiteY23" fmla="*/ 3797705 h 4270358"/>
              <a:gd name="connsiteX24" fmla="*/ 3542668 w 3898347"/>
              <a:gd name="connsiteY24" fmla="*/ 3803283 h 4270358"/>
              <a:gd name="connsiteX25" fmla="*/ 3533033 w 3898347"/>
              <a:gd name="connsiteY25" fmla="*/ 3799071 h 4270358"/>
              <a:gd name="connsiteX26" fmla="*/ 3521726 w 3898347"/>
              <a:gd name="connsiteY26" fmla="*/ 3804691 h 4270358"/>
              <a:gd name="connsiteX27" fmla="*/ 3520080 w 3898347"/>
              <a:gd name="connsiteY27" fmla="*/ 3805210 h 4270358"/>
              <a:gd name="connsiteX28" fmla="*/ 3508491 w 3898347"/>
              <a:gd name="connsiteY28" fmla="*/ 3797398 h 4270358"/>
              <a:gd name="connsiteX29" fmla="*/ 3503787 w 3898347"/>
              <a:gd name="connsiteY29" fmla="*/ 3797787 h 4270358"/>
              <a:gd name="connsiteX30" fmla="*/ 3492165 w 3898347"/>
              <a:gd name="connsiteY30" fmla="*/ 3799887 h 4270358"/>
              <a:gd name="connsiteX31" fmla="*/ 3472233 w 3898347"/>
              <a:gd name="connsiteY31" fmla="*/ 3805682 h 4270358"/>
              <a:gd name="connsiteX32" fmla="*/ 3465921 w 3898347"/>
              <a:gd name="connsiteY32" fmla="*/ 3805814 h 4270358"/>
              <a:gd name="connsiteX33" fmla="*/ 3455541 w 3898347"/>
              <a:gd name="connsiteY33" fmla="*/ 3815505 h 4270358"/>
              <a:gd name="connsiteX34" fmla="*/ 3429027 w 3898347"/>
              <a:gd name="connsiteY34" fmla="*/ 3816906 h 4270358"/>
              <a:gd name="connsiteX35" fmla="*/ 3369507 w 3898347"/>
              <a:gd name="connsiteY35" fmla="*/ 3825563 h 4270358"/>
              <a:gd name="connsiteX36" fmla="*/ 3324491 w 3898347"/>
              <a:gd name="connsiteY36" fmla="*/ 3832006 h 4270358"/>
              <a:gd name="connsiteX37" fmla="*/ 3244235 w 3898347"/>
              <a:gd name="connsiteY37" fmla="*/ 3834376 h 4270358"/>
              <a:gd name="connsiteX38" fmla="*/ 3226507 w 3898347"/>
              <a:gd name="connsiteY38" fmla="*/ 3820131 h 4270358"/>
              <a:gd name="connsiteX39" fmla="*/ 3191688 w 3898347"/>
              <a:gd name="connsiteY39" fmla="*/ 3837359 h 4270358"/>
              <a:gd name="connsiteX40" fmla="*/ 3153779 w 3898347"/>
              <a:gd name="connsiteY40" fmla="*/ 3848439 h 4270358"/>
              <a:gd name="connsiteX41" fmla="*/ 3090188 w 3898347"/>
              <a:gd name="connsiteY41" fmla="*/ 3855036 h 4270358"/>
              <a:gd name="connsiteX42" fmla="*/ 3031422 w 3898347"/>
              <a:gd name="connsiteY42" fmla="*/ 3858298 h 4270358"/>
              <a:gd name="connsiteX43" fmla="*/ 2996288 w 3898347"/>
              <a:gd name="connsiteY43" fmla="*/ 3860020 h 4270358"/>
              <a:gd name="connsiteX44" fmla="*/ 2901661 w 3898347"/>
              <a:gd name="connsiteY44" fmla="*/ 3882243 h 4270358"/>
              <a:gd name="connsiteX45" fmla="*/ 2782141 w 3898347"/>
              <a:gd name="connsiteY45" fmla="*/ 3932983 h 4270358"/>
              <a:gd name="connsiteX46" fmla="*/ 2749597 w 3898347"/>
              <a:gd name="connsiteY46" fmla="*/ 3956746 h 4270358"/>
              <a:gd name="connsiteX47" fmla="*/ 2730493 w 3898347"/>
              <a:gd name="connsiteY47" fmla="*/ 3955236 h 4270358"/>
              <a:gd name="connsiteX48" fmla="*/ 2707507 w 3898347"/>
              <a:gd name="connsiteY48" fmla="*/ 3947771 h 4270358"/>
              <a:gd name="connsiteX49" fmla="*/ 2701937 w 3898347"/>
              <a:gd name="connsiteY49" fmla="*/ 3950565 h 4270358"/>
              <a:gd name="connsiteX50" fmla="*/ 2679435 w 3898347"/>
              <a:gd name="connsiteY50" fmla="*/ 3949768 h 4270358"/>
              <a:gd name="connsiteX51" fmla="*/ 2667352 w 3898347"/>
              <a:gd name="connsiteY51" fmla="*/ 3942821 h 4270358"/>
              <a:gd name="connsiteX52" fmla="*/ 2657096 w 3898347"/>
              <a:gd name="connsiteY52" fmla="*/ 3953571 h 4270358"/>
              <a:gd name="connsiteX53" fmla="*/ 2655161 w 3898347"/>
              <a:gd name="connsiteY53" fmla="*/ 3962216 h 4270358"/>
              <a:gd name="connsiteX54" fmla="*/ 2638604 w 3898347"/>
              <a:gd name="connsiteY54" fmla="*/ 3955936 h 4270358"/>
              <a:gd name="connsiteX55" fmla="*/ 2626185 w 3898347"/>
              <a:gd name="connsiteY55" fmla="*/ 3962937 h 4270358"/>
              <a:gd name="connsiteX56" fmla="*/ 2614077 w 3898347"/>
              <a:gd name="connsiteY56" fmla="*/ 3955576 h 4270358"/>
              <a:gd name="connsiteX57" fmla="*/ 2609403 w 3898347"/>
              <a:gd name="connsiteY57" fmla="*/ 3956215 h 4270358"/>
              <a:gd name="connsiteX58" fmla="*/ 2597896 w 3898347"/>
              <a:gd name="connsiteY58" fmla="*/ 3958939 h 4270358"/>
              <a:gd name="connsiteX59" fmla="*/ 2578251 w 3898347"/>
              <a:gd name="connsiteY59" fmla="*/ 3965812 h 4270358"/>
              <a:gd name="connsiteX60" fmla="*/ 2571961 w 3898347"/>
              <a:gd name="connsiteY60" fmla="*/ 3966278 h 4270358"/>
              <a:gd name="connsiteX61" fmla="*/ 2559399 w 3898347"/>
              <a:gd name="connsiteY61" fmla="*/ 3979193 h 4270358"/>
              <a:gd name="connsiteX62" fmla="*/ 2533560 w 3898347"/>
              <a:gd name="connsiteY62" fmla="*/ 3988160 h 4270358"/>
              <a:gd name="connsiteX63" fmla="*/ 2515299 w 3898347"/>
              <a:gd name="connsiteY63" fmla="*/ 4016867 h 4270358"/>
              <a:gd name="connsiteX64" fmla="*/ 2513423 w 3898347"/>
              <a:gd name="connsiteY64" fmla="*/ 4018759 h 4270358"/>
              <a:gd name="connsiteX65" fmla="*/ 2482991 w 3898347"/>
              <a:gd name="connsiteY65" fmla="*/ 4012935 h 4270358"/>
              <a:gd name="connsiteX66" fmla="*/ 2446940 w 3898347"/>
              <a:gd name="connsiteY66" fmla="*/ 4021172 h 4270358"/>
              <a:gd name="connsiteX67" fmla="*/ 2404883 w 3898347"/>
              <a:gd name="connsiteY67" fmla="*/ 4024808 h 4270358"/>
              <a:gd name="connsiteX68" fmla="*/ 2373894 w 3898347"/>
              <a:gd name="connsiteY68" fmla="*/ 4023827 h 4270358"/>
              <a:gd name="connsiteX69" fmla="*/ 2297080 w 3898347"/>
              <a:gd name="connsiteY69" fmla="*/ 4040841 h 4270358"/>
              <a:gd name="connsiteX70" fmla="*/ 2170615 w 3898347"/>
              <a:gd name="connsiteY70" fmla="*/ 4077196 h 4270358"/>
              <a:gd name="connsiteX71" fmla="*/ 2143580 w 3898347"/>
              <a:gd name="connsiteY71" fmla="*/ 4083102 h 4270358"/>
              <a:gd name="connsiteX72" fmla="*/ 2119893 w 3898347"/>
              <a:gd name="connsiteY72" fmla="*/ 4080874 h 4270358"/>
              <a:gd name="connsiteX73" fmla="*/ 2114008 w 3898347"/>
              <a:gd name="connsiteY73" fmla="*/ 4073996 h 4270358"/>
              <a:gd name="connsiteX74" fmla="*/ 2099067 w 3898347"/>
              <a:gd name="connsiteY74" fmla="*/ 4076068 h 4270358"/>
              <a:gd name="connsiteX75" fmla="*/ 2095000 w 3898347"/>
              <a:gd name="connsiteY75" fmla="*/ 4075096 h 4270358"/>
              <a:gd name="connsiteX76" fmla="*/ 2071767 w 3898347"/>
              <a:gd name="connsiteY76" fmla="*/ 4071044 h 4270358"/>
              <a:gd name="connsiteX77" fmla="*/ 2024486 w 3898347"/>
              <a:gd name="connsiteY77" fmla="*/ 4100276 h 4270358"/>
              <a:gd name="connsiteX78" fmla="*/ 1964411 w 3898347"/>
              <a:gd name="connsiteY78" fmla="*/ 4105069 h 4270358"/>
              <a:gd name="connsiteX79" fmla="*/ 1739945 w 3898347"/>
              <a:gd name="connsiteY79" fmla="*/ 4171795 h 4270358"/>
              <a:gd name="connsiteX80" fmla="*/ 1610556 w 3898347"/>
              <a:gd name="connsiteY80" fmla="*/ 4167701 h 4270358"/>
              <a:gd name="connsiteX81" fmla="*/ 1553623 w 3898347"/>
              <a:gd name="connsiteY81" fmla="*/ 4236045 h 4270358"/>
              <a:gd name="connsiteX82" fmla="*/ 1548640 w 3898347"/>
              <a:gd name="connsiteY82" fmla="*/ 4238297 h 4270358"/>
              <a:gd name="connsiteX83" fmla="*/ 1530136 w 3898347"/>
              <a:gd name="connsiteY83" fmla="*/ 4227121 h 4270358"/>
              <a:gd name="connsiteX84" fmla="*/ 1508787 w 3898347"/>
              <a:gd name="connsiteY84" fmla="*/ 4234213 h 4270358"/>
              <a:gd name="connsiteX85" fmla="*/ 1488914 w 3898347"/>
              <a:gd name="connsiteY85" fmla="*/ 4241772 h 4270358"/>
              <a:gd name="connsiteX86" fmla="*/ 1488999 w 3898347"/>
              <a:gd name="connsiteY86" fmla="*/ 4251186 h 4270358"/>
              <a:gd name="connsiteX87" fmla="*/ 1475364 w 3898347"/>
              <a:gd name="connsiteY87" fmla="*/ 4248364 h 4270358"/>
              <a:gd name="connsiteX88" fmla="*/ 1457275 w 3898347"/>
              <a:gd name="connsiteY88" fmla="*/ 4252863 h 4270358"/>
              <a:gd name="connsiteX89" fmla="*/ 1448085 w 3898347"/>
              <a:gd name="connsiteY89" fmla="*/ 4248391 h 4270358"/>
              <a:gd name="connsiteX90" fmla="*/ 1315306 w 3898347"/>
              <a:gd name="connsiteY90" fmla="*/ 4237004 h 4270358"/>
              <a:gd name="connsiteX91" fmla="*/ 1272434 w 3898347"/>
              <a:gd name="connsiteY91" fmla="*/ 4244958 h 4270358"/>
              <a:gd name="connsiteX92" fmla="*/ 1231567 w 3898347"/>
              <a:gd name="connsiteY92" fmla="*/ 4219356 h 4270358"/>
              <a:gd name="connsiteX93" fmla="*/ 1216643 w 3898347"/>
              <a:gd name="connsiteY93" fmla="*/ 4229828 h 4270358"/>
              <a:gd name="connsiteX94" fmla="*/ 1214101 w 3898347"/>
              <a:gd name="connsiteY94" fmla="*/ 4231991 h 4270358"/>
              <a:gd name="connsiteX95" fmla="*/ 1203193 w 3898347"/>
              <a:gd name="connsiteY95" fmla="*/ 4232867 h 4270358"/>
              <a:gd name="connsiteX96" fmla="*/ 1201049 w 3898347"/>
              <a:gd name="connsiteY96" fmla="*/ 4242842 h 4270358"/>
              <a:gd name="connsiteX97" fmla="*/ 1185298 w 3898347"/>
              <a:gd name="connsiteY97" fmla="*/ 4251133 h 4270358"/>
              <a:gd name="connsiteX98" fmla="*/ 1164955 w 3898347"/>
              <a:gd name="connsiteY98" fmla="*/ 4250027 h 4270358"/>
              <a:gd name="connsiteX99" fmla="*/ 1067357 w 3898347"/>
              <a:gd name="connsiteY99" fmla="*/ 4233908 h 4270358"/>
              <a:gd name="connsiteX100" fmla="*/ 1009492 w 3898347"/>
              <a:gd name="connsiteY100" fmla="*/ 4230455 h 4270358"/>
              <a:gd name="connsiteX101" fmla="*/ 988345 w 3898347"/>
              <a:gd name="connsiteY101" fmla="*/ 4238880 h 4270358"/>
              <a:gd name="connsiteX102" fmla="*/ 958251 w 3898347"/>
              <a:gd name="connsiteY102" fmla="*/ 4244100 h 4270358"/>
              <a:gd name="connsiteX103" fmla="*/ 905785 w 3898347"/>
              <a:gd name="connsiteY103" fmla="*/ 4260845 h 4270358"/>
              <a:gd name="connsiteX104" fmla="*/ 834176 w 3898347"/>
              <a:gd name="connsiteY104" fmla="*/ 4270241 h 4270358"/>
              <a:gd name="connsiteX105" fmla="*/ 778474 w 3898347"/>
              <a:gd name="connsiteY105" fmla="*/ 4235526 h 4270358"/>
              <a:gd name="connsiteX106" fmla="*/ 774418 w 3898347"/>
              <a:gd name="connsiteY106" fmla="*/ 4242583 h 4270358"/>
              <a:gd name="connsiteX107" fmla="*/ 737705 w 3898347"/>
              <a:gd name="connsiteY107" fmla="*/ 4238891 h 4270358"/>
              <a:gd name="connsiteX108" fmla="*/ 627717 w 3898347"/>
              <a:gd name="connsiteY108" fmla="*/ 4207629 h 4270358"/>
              <a:gd name="connsiteX109" fmla="*/ 533391 w 3898347"/>
              <a:gd name="connsiteY109" fmla="*/ 4170035 h 4270358"/>
              <a:gd name="connsiteX110" fmla="*/ 508621 w 3898347"/>
              <a:gd name="connsiteY110" fmla="*/ 4176044 h 4270358"/>
              <a:gd name="connsiteX111" fmla="*/ 467082 w 3898347"/>
              <a:gd name="connsiteY111" fmla="*/ 4185616 h 4270358"/>
              <a:gd name="connsiteX112" fmla="*/ 437646 w 3898347"/>
              <a:gd name="connsiteY112" fmla="*/ 4212658 h 4270358"/>
              <a:gd name="connsiteX113" fmla="*/ 402271 w 3898347"/>
              <a:gd name="connsiteY113" fmla="*/ 4212774 h 4270358"/>
              <a:gd name="connsiteX114" fmla="*/ 391968 w 3898347"/>
              <a:gd name="connsiteY114" fmla="*/ 4187073 h 4270358"/>
              <a:gd name="connsiteX115" fmla="*/ 354806 w 3898347"/>
              <a:gd name="connsiteY115" fmla="*/ 4195545 h 4270358"/>
              <a:gd name="connsiteX116" fmla="*/ 298662 w 3898347"/>
              <a:gd name="connsiteY116" fmla="*/ 4211227 h 4270358"/>
              <a:gd name="connsiteX117" fmla="*/ 265740 w 3898347"/>
              <a:gd name="connsiteY117" fmla="*/ 4213623 h 4270358"/>
              <a:gd name="connsiteX118" fmla="*/ 176403 w 3898347"/>
              <a:gd name="connsiteY118" fmla="*/ 4227393 h 4270358"/>
              <a:gd name="connsiteX119" fmla="*/ 82528 w 3898347"/>
              <a:gd name="connsiteY119" fmla="*/ 4243774 h 4270358"/>
              <a:gd name="connsiteX120" fmla="*/ 19464 w 3898347"/>
              <a:gd name="connsiteY120" fmla="*/ 4256103 h 4270358"/>
              <a:gd name="connsiteX121" fmla="*/ 0 w 3898347"/>
              <a:gd name="connsiteY121" fmla="*/ 4221939 h 4270358"/>
              <a:gd name="connsiteX122" fmla="*/ 0 w 3898347"/>
              <a:gd name="connsiteY122" fmla="*/ 15850 h 4270358"/>
              <a:gd name="connsiteX123" fmla="*/ 3898347 w 3898347"/>
              <a:gd name="connsiteY123" fmla="*/ 0 h 4270358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33391 w 3898347"/>
              <a:gd name="connsiteY109" fmla="*/ 4170035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54806 w 3898347"/>
              <a:gd name="connsiteY115" fmla="*/ 4195545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54806 w 3898347"/>
              <a:gd name="connsiteY115" fmla="*/ 4195545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91255"/>
              <a:gd name="connsiteX1" fmla="*/ 3898347 w 3898347"/>
              <a:gd name="connsiteY1" fmla="*/ 3834445 h 4291255"/>
              <a:gd name="connsiteX2" fmla="*/ 3892314 w 3898347"/>
              <a:gd name="connsiteY2" fmla="*/ 3832951 h 4291255"/>
              <a:gd name="connsiteX3" fmla="*/ 3851953 w 3898347"/>
              <a:gd name="connsiteY3" fmla="*/ 3802983 h 4291255"/>
              <a:gd name="connsiteX4" fmla="*/ 3836418 w 3898347"/>
              <a:gd name="connsiteY4" fmla="*/ 3811513 h 4291255"/>
              <a:gd name="connsiteX5" fmla="*/ 3833758 w 3898347"/>
              <a:gd name="connsiteY5" fmla="*/ 3813341 h 4291255"/>
              <a:gd name="connsiteX6" fmla="*/ 3822673 w 3898347"/>
              <a:gd name="connsiteY6" fmla="*/ 3812913 h 4291255"/>
              <a:gd name="connsiteX7" fmla="*/ 3820104 w 3898347"/>
              <a:gd name="connsiteY7" fmla="*/ 3822466 h 4291255"/>
              <a:gd name="connsiteX8" fmla="*/ 3803816 w 3898347"/>
              <a:gd name="connsiteY8" fmla="*/ 3828757 h 4291255"/>
              <a:gd name="connsiteX9" fmla="*/ 3729936 w 3898347"/>
              <a:gd name="connsiteY9" fmla="*/ 3815386 h 4291255"/>
              <a:gd name="connsiteX10" fmla="*/ 3726018 w 3898347"/>
              <a:gd name="connsiteY10" fmla="*/ 3815100 h 4291255"/>
              <a:gd name="connsiteX11" fmla="*/ 3725413 w 3898347"/>
              <a:gd name="connsiteY11" fmla="*/ 3814615 h 4291255"/>
              <a:gd name="connsiteX12" fmla="*/ 3713801 w 3898347"/>
              <a:gd name="connsiteY12" fmla="*/ 3811018 h 4291255"/>
              <a:gd name="connsiteX13" fmla="*/ 3709087 w 3898347"/>
              <a:gd name="connsiteY13" fmla="*/ 3813195 h 4291255"/>
              <a:gd name="connsiteX14" fmla="*/ 3698038 w 3898347"/>
              <a:gd name="connsiteY14" fmla="*/ 3806182 h 4291255"/>
              <a:gd name="connsiteX15" fmla="*/ 3662227 w 3898347"/>
              <a:gd name="connsiteY15" fmla="*/ 3807761 h 4291255"/>
              <a:gd name="connsiteX16" fmla="*/ 3659872 w 3898347"/>
              <a:gd name="connsiteY16" fmla="*/ 3805524 h 4291255"/>
              <a:gd name="connsiteX17" fmla="*/ 3643454 w 3898347"/>
              <a:gd name="connsiteY17" fmla="*/ 3794831 h 4291255"/>
              <a:gd name="connsiteX18" fmla="*/ 3624789 w 3898347"/>
              <a:gd name="connsiteY18" fmla="*/ 3803185 h 4291255"/>
              <a:gd name="connsiteX19" fmla="*/ 3602327 w 3898347"/>
              <a:gd name="connsiteY19" fmla="*/ 3794616 h 4291255"/>
              <a:gd name="connsiteX20" fmla="*/ 3596645 w 3898347"/>
              <a:gd name="connsiteY20" fmla="*/ 3797108 h 4291255"/>
              <a:gd name="connsiteX21" fmla="*/ 3574144 w 3898347"/>
              <a:gd name="connsiteY21" fmla="*/ 3795108 h 4291255"/>
              <a:gd name="connsiteX22" fmla="*/ 3562310 w 3898347"/>
              <a:gd name="connsiteY22" fmla="*/ 3787534 h 4291255"/>
              <a:gd name="connsiteX23" fmla="*/ 3551635 w 3898347"/>
              <a:gd name="connsiteY23" fmla="*/ 3797705 h 4291255"/>
              <a:gd name="connsiteX24" fmla="*/ 3542668 w 3898347"/>
              <a:gd name="connsiteY24" fmla="*/ 3803283 h 4291255"/>
              <a:gd name="connsiteX25" fmla="*/ 3533033 w 3898347"/>
              <a:gd name="connsiteY25" fmla="*/ 3799071 h 4291255"/>
              <a:gd name="connsiteX26" fmla="*/ 3521726 w 3898347"/>
              <a:gd name="connsiteY26" fmla="*/ 3804691 h 4291255"/>
              <a:gd name="connsiteX27" fmla="*/ 3520080 w 3898347"/>
              <a:gd name="connsiteY27" fmla="*/ 3805210 h 4291255"/>
              <a:gd name="connsiteX28" fmla="*/ 3508491 w 3898347"/>
              <a:gd name="connsiteY28" fmla="*/ 3797398 h 4291255"/>
              <a:gd name="connsiteX29" fmla="*/ 3503787 w 3898347"/>
              <a:gd name="connsiteY29" fmla="*/ 3797787 h 4291255"/>
              <a:gd name="connsiteX30" fmla="*/ 3492165 w 3898347"/>
              <a:gd name="connsiteY30" fmla="*/ 3799887 h 4291255"/>
              <a:gd name="connsiteX31" fmla="*/ 3472233 w 3898347"/>
              <a:gd name="connsiteY31" fmla="*/ 3805682 h 4291255"/>
              <a:gd name="connsiteX32" fmla="*/ 3465921 w 3898347"/>
              <a:gd name="connsiteY32" fmla="*/ 3805814 h 4291255"/>
              <a:gd name="connsiteX33" fmla="*/ 3455541 w 3898347"/>
              <a:gd name="connsiteY33" fmla="*/ 3815505 h 4291255"/>
              <a:gd name="connsiteX34" fmla="*/ 3429027 w 3898347"/>
              <a:gd name="connsiteY34" fmla="*/ 3816906 h 4291255"/>
              <a:gd name="connsiteX35" fmla="*/ 3369507 w 3898347"/>
              <a:gd name="connsiteY35" fmla="*/ 3825563 h 4291255"/>
              <a:gd name="connsiteX36" fmla="*/ 3324491 w 3898347"/>
              <a:gd name="connsiteY36" fmla="*/ 3832006 h 4291255"/>
              <a:gd name="connsiteX37" fmla="*/ 3244235 w 3898347"/>
              <a:gd name="connsiteY37" fmla="*/ 3834376 h 4291255"/>
              <a:gd name="connsiteX38" fmla="*/ 3226507 w 3898347"/>
              <a:gd name="connsiteY38" fmla="*/ 3820131 h 4291255"/>
              <a:gd name="connsiteX39" fmla="*/ 3191688 w 3898347"/>
              <a:gd name="connsiteY39" fmla="*/ 3837359 h 4291255"/>
              <a:gd name="connsiteX40" fmla="*/ 3153779 w 3898347"/>
              <a:gd name="connsiteY40" fmla="*/ 3848439 h 4291255"/>
              <a:gd name="connsiteX41" fmla="*/ 3090188 w 3898347"/>
              <a:gd name="connsiteY41" fmla="*/ 3855036 h 4291255"/>
              <a:gd name="connsiteX42" fmla="*/ 3031422 w 3898347"/>
              <a:gd name="connsiteY42" fmla="*/ 3858298 h 4291255"/>
              <a:gd name="connsiteX43" fmla="*/ 2996288 w 3898347"/>
              <a:gd name="connsiteY43" fmla="*/ 3860020 h 4291255"/>
              <a:gd name="connsiteX44" fmla="*/ 2901661 w 3898347"/>
              <a:gd name="connsiteY44" fmla="*/ 3882243 h 4291255"/>
              <a:gd name="connsiteX45" fmla="*/ 2782141 w 3898347"/>
              <a:gd name="connsiteY45" fmla="*/ 3932983 h 4291255"/>
              <a:gd name="connsiteX46" fmla="*/ 2749597 w 3898347"/>
              <a:gd name="connsiteY46" fmla="*/ 3956746 h 4291255"/>
              <a:gd name="connsiteX47" fmla="*/ 2730493 w 3898347"/>
              <a:gd name="connsiteY47" fmla="*/ 3955236 h 4291255"/>
              <a:gd name="connsiteX48" fmla="*/ 2707507 w 3898347"/>
              <a:gd name="connsiteY48" fmla="*/ 3947771 h 4291255"/>
              <a:gd name="connsiteX49" fmla="*/ 2701937 w 3898347"/>
              <a:gd name="connsiteY49" fmla="*/ 3950565 h 4291255"/>
              <a:gd name="connsiteX50" fmla="*/ 2679435 w 3898347"/>
              <a:gd name="connsiteY50" fmla="*/ 3949768 h 4291255"/>
              <a:gd name="connsiteX51" fmla="*/ 2667352 w 3898347"/>
              <a:gd name="connsiteY51" fmla="*/ 3942821 h 4291255"/>
              <a:gd name="connsiteX52" fmla="*/ 2657096 w 3898347"/>
              <a:gd name="connsiteY52" fmla="*/ 3953571 h 4291255"/>
              <a:gd name="connsiteX53" fmla="*/ 2655161 w 3898347"/>
              <a:gd name="connsiteY53" fmla="*/ 3962216 h 4291255"/>
              <a:gd name="connsiteX54" fmla="*/ 2638604 w 3898347"/>
              <a:gd name="connsiteY54" fmla="*/ 3955936 h 4291255"/>
              <a:gd name="connsiteX55" fmla="*/ 2626185 w 3898347"/>
              <a:gd name="connsiteY55" fmla="*/ 3962937 h 4291255"/>
              <a:gd name="connsiteX56" fmla="*/ 2614077 w 3898347"/>
              <a:gd name="connsiteY56" fmla="*/ 3955576 h 4291255"/>
              <a:gd name="connsiteX57" fmla="*/ 2609403 w 3898347"/>
              <a:gd name="connsiteY57" fmla="*/ 3956215 h 4291255"/>
              <a:gd name="connsiteX58" fmla="*/ 2597896 w 3898347"/>
              <a:gd name="connsiteY58" fmla="*/ 3958939 h 4291255"/>
              <a:gd name="connsiteX59" fmla="*/ 2578251 w 3898347"/>
              <a:gd name="connsiteY59" fmla="*/ 3965812 h 4291255"/>
              <a:gd name="connsiteX60" fmla="*/ 2571961 w 3898347"/>
              <a:gd name="connsiteY60" fmla="*/ 3966278 h 4291255"/>
              <a:gd name="connsiteX61" fmla="*/ 2559399 w 3898347"/>
              <a:gd name="connsiteY61" fmla="*/ 3979193 h 4291255"/>
              <a:gd name="connsiteX62" fmla="*/ 2533560 w 3898347"/>
              <a:gd name="connsiteY62" fmla="*/ 3988160 h 4291255"/>
              <a:gd name="connsiteX63" fmla="*/ 2515299 w 3898347"/>
              <a:gd name="connsiteY63" fmla="*/ 4016867 h 4291255"/>
              <a:gd name="connsiteX64" fmla="*/ 2513423 w 3898347"/>
              <a:gd name="connsiteY64" fmla="*/ 4018759 h 4291255"/>
              <a:gd name="connsiteX65" fmla="*/ 2482991 w 3898347"/>
              <a:gd name="connsiteY65" fmla="*/ 4012935 h 4291255"/>
              <a:gd name="connsiteX66" fmla="*/ 2446940 w 3898347"/>
              <a:gd name="connsiteY66" fmla="*/ 4021172 h 4291255"/>
              <a:gd name="connsiteX67" fmla="*/ 2404883 w 3898347"/>
              <a:gd name="connsiteY67" fmla="*/ 4024808 h 4291255"/>
              <a:gd name="connsiteX68" fmla="*/ 2373894 w 3898347"/>
              <a:gd name="connsiteY68" fmla="*/ 4023827 h 4291255"/>
              <a:gd name="connsiteX69" fmla="*/ 2297080 w 3898347"/>
              <a:gd name="connsiteY69" fmla="*/ 4040841 h 4291255"/>
              <a:gd name="connsiteX70" fmla="*/ 2170615 w 3898347"/>
              <a:gd name="connsiteY70" fmla="*/ 4077196 h 4291255"/>
              <a:gd name="connsiteX71" fmla="*/ 2143580 w 3898347"/>
              <a:gd name="connsiteY71" fmla="*/ 4083102 h 4291255"/>
              <a:gd name="connsiteX72" fmla="*/ 2119893 w 3898347"/>
              <a:gd name="connsiteY72" fmla="*/ 4080874 h 4291255"/>
              <a:gd name="connsiteX73" fmla="*/ 2114008 w 3898347"/>
              <a:gd name="connsiteY73" fmla="*/ 4073996 h 4291255"/>
              <a:gd name="connsiteX74" fmla="*/ 2099067 w 3898347"/>
              <a:gd name="connsiteY74" fmla="*/ 4076068 h 4291255"/>
              <a:gd name="connsiteX75" fmla="*/ 2095000 w 3898347"/>
              <a:gd name="connsiteY75" fmla="*/ 4075096 h 4291255"/>
              <a:gd name="connsiteX76" fmla="*/ 2071767 w 3898347"/>
              <a:gd name="connsiteY76" fmla="*/ 4071044 h 4291255"/>
              <a:gd name="connsiteX77" fmla="*/ 2024486 w 3898347"/>
              <a:gd name="connsiteY77" fmla="*/ 4100276 h 4291255"/>
              <a:gd name="connsiteX78" fmla="*/ 1964411 w 3898347"/>
              <a:gd name="connsiteY78" fmla="*/ 4105069 h 4291255"/>
              <a:gd name="connsiteX79" fmla="*/ 1739945 w 3898347"/>
              <a:gd name="connsiteY79" fmla="*/ 4171795 h 4291255"/>
              <a:gd name="connsiteX80" fmla="*/ 1610556 w 3898347"/>
              <a:gd name="connsiteY80" fmla="*/ 4167701 h 4291255"/>
              <a:gd name="connsiteX81" fmla="*/ 1553623 w 3898347"/>
              <a:gd name="connsiteY81" fmla="*/ 4236045 h 4291255"/>
              <a:gd name="connsiteX82" fmla="*/ 1538049 w 3898347"/>
              <a:gd name="connsiteY82" fmla="*/ 4291255 h 4291255"/>
              <a:gd name="connsiteX83" fmla="*/ 1530136 w 3898347"/>
              <a:gd name="connsiteY83" fmla="*/ 4227121 h 4291255"/>
              <a:gd name="connsiteX84" fmla="*/ 1508787 w 3898347"/>
              <a:gd name="connsiteY84" fmla="*/ 4234213 h 4291255"/>
              <a:gd name="connsiteX85" fmla="*/ 1488914 w 3898347"/>
              <a:gd name="connsiteY85" fmla="*/ 4241772 h 4291255"/>
              <a:gd name="connsiteX86" fmla="*/ 1488999 w 3898347"/>
              <a:gd name="connsiteY86" fmla="*/ 4251186 h 4291255"/>
              <a:gd name="connsiteX87" fmla="*/ 1475364 w 3898347"/>
              <a:gd name="connsiteY87" fmla="*/ 4248364 h 4291255"/>
              <a:gd name="connsiteX88" fmla="*/ 1457275 w 3898347"/>
              <a:gd name="connsiteY88" fmla="*/ 4252863 h 4291255"/>
              <a:gd name="connsiteX89" fmla="*/ 1448085 w 3898347"/>
              <a:gd name="connsiteY89" fmla="*/ 4248391 h 4291255"/>
              <a:gd name="connsiteX90" fmla="*/ 1315306 w 3898347"/>
              <a:gd name="connsiteY90" fmla="*/ 4237004 h 4291255"/>
              <a:gd name="connsiteX91" fmla="*/ 1272434 w 3898347"/>
              <a:gd name="connsiteY91" fmla="*/ 4244958 h 4291255"/>
              <a:gd name="connsiteX92" fmla="*/ 1231567 w 3898347"/>
              <a:gd name="connsiteY92" fmla="*/ 4219356 h 4291255"/>
              <a:gd name="connsiteX93" fmla="*/ 1216643 w 3898347"/>
              <a:gd name="connsiteY93" fmla="*/ 4229828 h 4291255"/>
              <a:gd name="connsiteX94" fmla="*/ 1214101 w 3898347"/>
              <a:gd name="connsiteY94" fmla="*/ 4231991 h 4291255"/>
              <a:gd name="connsiteX95" fmla="*/ 1203193 w 3898347"/>
              <a:gd name="connsiteY95" fmla="*/ 4232867 h 4291255"/>
              <a:gd name="connsiteX96" fmla="*/ 1201049 w 3898347"/>
              <a:gd name="connsiteY96" fmla="*/ 4242842 h 4291255"/>
              <a:gd name="connsiteX97" fmla="*/ 1185298 w 3898347"/>
              <a:gd name="connsiteY97" fmla="*/ 4251133 h 4291255"/>
              <a:gd name="connsiteX98" fmla="*/ 1164955 w 3898347"/>
              <a:gd name="connsiteY98" fmla="*/ 4250027 h 4291255"/>
              <a:gd name="connsiteX99" fmla="*/ 1067357 w 3898347"/>
              <a:gd name="connsiteY99" fmla="*/ 4233908 h 4291255"/>
              <a:gd name="connsiteX100" fmla="*/ 1009492 w 3898347"/>
              <a:gd name="connsiteY100" fmla="*/ 4230455 h 4291255"/>
              <a:gd name="connsiteX101" fmla="*/ 988345 w 3898347"/>
              <a:gd name="connsiteY101" fmla="*/ 4238880 h 4291255"/>
              <a:gd name="connsiteX102" fmla="*/ 958251 w 3898347"/>
              <a:gd name="connsiteY102" fmla="*/ 4244100 h 4291255"/>
              <a:gd name="connsiteX103" fmla="*/ 905785 w 3898347"/>
              <a:gd name="connsiteY103" fmla="*/ 4260845 h 4291255"/>
              <a:gd name="connsiteX104" fmla="*/ 837706 w 3898347"/>
              <a:gd name="connsiteY104" fmla="*/ 4245528 h 4291255"/>
              <a:gd name="connsiteX105" fmla="*/ 778474 w 3898347"/>
              <a:gd name="connsiteY105" fmla="*/ 4235526 h 4291255"/>
              <a:gd name="connsiteX106" fmla="*/ 774418 w 3898347"/>
              <a:gd name="connsiteY106" fmla="*/ 4242583 h 4291255"/>
              <a:gd name="connsiteX107" fmla="*/ 737705 w 3898347"/>
              <a:gd name="connsiteY107" fmla="*/ 4238891 h 4291255"/>
              <a:gd name="connsiteX108" fmla="*/ 627717 w 3898347"/>
              <a:gd name="connsiteY108" fmla="*/ 4207629 h 4291255"/>
              <a:gd name="connsiteX109" fmla="*/ 551044 w 3898347"/>
              <a:gd name="connsiteY109" fmla="*/ 4180627 h 4291255"/>
              <a:gd name="connsiteX110" fmla="*/ 508621 w 3898347"/>
              <a:gd name="connsiteY110" fmla="*/ 4176044 h 4291255"/>
              <a:gd name="connsiteX111" fmla="*/ 467082 w 3898347"/>
              <a:gd name="connsiteY111" fmla="*/ 4185616 h 4291255"/>
              <a:gd name="connsiteX112" fmla="*/ 437646 w 3898347"/>
              <a:gd name="connsiteY112" fmla="*/ 4212658 h 4291255"/>
              <a:gd name="connsiteX113" fmla="*/ 402271 w 3898347"/>
              <a:gd name="connsiteY113" fmla="*/ 4212774 h 4291255"/>
              <a:gd name="connsiteX114" fmla="*/ 391968 w 3898347"/>
              <a:gd name="connsiteY114" fmla="*/ 4187073 h 4291255"/>
              <a:gd name="connsiteX115" fmla="*/ 337154 w 3898347"/>
              <a:gd name="connsiteY115" fmla="*/ 4206136 h 4291255"/>
              <a:gd name="connsiteX116" fmla="*/ 298662 w 3898347"/>
              <a:gd name="connsiteY116" fmla="*/ 4211227 h 4291255"/>
              <a:gd name="connsiteX117" fmla="*/ 265740 w 3898347"/>
              <a:gd name="connsiteY117" fmla="*/ 4213623 h 4291255"/>
              <a:gd name="connsiteX118" fmla="*/ 176403 w 3898347"/>
              <a:gd name="connsiteY118" fmla="*/ 4227393 h 4291255"/>
              <a:gd name="connsiteX119" fmla="*/ 82528 w 3898347"/>
              <a:gd name="connsiteY119" fmla="*/ 4243774 h 4291255"/>
              <a:gd name="connsiteX120" fmla="*/ 19464 w 3898347"/>
              <a:gd name="connsiteY120" fmla="*/ 4256103 h 4291255"/>
              <a:gd name="connsiteX121" fmla="*/ 0 w 3898347"/>
              <a:gd name="connsiteY121" fmla="*/ 4221939 h 4291255"/>
              <a:gd name="connsiteX122" fmla="*/ 0 w 3898347"/>
              <a:gd name="connsiteY122" fmla="*/ 15850 h 4291255"/>
              <a:gd name="connsiteX123" fmla="*/ 3898347 w 3898347"/>
              <a:gd name="connsiteY123" fmla="*/ 0 h 4291255"/>
              <a:gd name="connsiteX0" fmla="*/ 3898347 w 3898347"/>
              <a:gd name="connsiteY0" fmla="*/ 0 h 4291255"/>
              <a:gd name="connsiteX1" fmla="*/ 3898347 w 3898347"/>
              <a:gd name="connsiteY1" fmla="*/ 3834445 h 4291255"/>
              <a:gd name="connsiteX2" fmla="*/ 3892314 w 3898347"/>
              <a:gd name="connsiteY2" fmla="*/ 3832951 h 4291255"/>
              <a:gd name="connsiteX3" fmla="*/ 3851953 w 3898347"/>
              <a:gd name="connsiteY3" fmla="*/ 3802983 h 4291255"/>
              <a:gd name="connsiteX4" fmla="*/ 3836418 w 3898347"/>
              <a:gd name="connsiteY4" fmla="*/ 3811513 h 4291255"/>
              <a:gd name="connsiteX5" fmla="*/ 3833758 w 3898347"/>
              <a:gd name="connsiteY5" fmla="*/ 3813341 h 4291255"/>
              <a:gd name="connsiteX6" fmla="*/ 3822673 w 3898347"/>
              <a:gd name="connsiteY6" fmla="*/ 3812913 h 4291255"/>
              <a:gd name="connsiteX7" fmla="*/ 3820104 w 3898347"/>
              <a:gd name="connsiteY7" fmla="*/ 3822466 h 4291255"/>
              <a:gd name="connsiteX8" fmla="*/ 3803816 w 3898347"/>
              <a:gd name="connsiteY8" fmla="*/ 3828757 h 4291255"/>
              <a:gd name="connsiteX9" fmla="*/ 3729936 w 3898347"/>
              <a:gd name="connsiteY9" fmla="*/ 3815386 h 4291255"/>
              <a:gd name="connsiteX10" fmla="*/ 3726018 w 3898347"/>
              <a:gd name="connsiteY10" fmla="*/ 3815100 h 4291255"/>
              <a:gd name="connsiteX11" fmla="*/ 3725413 w 3898347"/>
              <a:gd name="connsiteY11" fmla="*/ 3814615 h 4291255"/>
              <a:gd name="connsiteX12" fmla="*/ 3713801 w 3898347"/>
              <a:gd name="connsiteY12" fmla="*/ 3811018 h 4291255"/>
              <a:gd name="connsiteX13" fmla="*/ 3709087 w 3898347"/>
              <a:gd name="connsiteY13" fmla="*/ 3813195 h 4291255"/>
              <a:gd name="connsiteX14" fmla="*/ 3698038 w 3898347"/>
              <a:gd name="connsiteY14" fmla="*/ 3806182 h 4291255"/>
              <a:gd name="connsiteX15" fmla="*/ 3662227 w 3898347"/>
              <a:gd name="connsiteY15" fmla="*/ 3807761 h 4291255"/>
              <a:gd name="connsiteX16" fmla="*/ 3659872 w 3898347"/>
              <a:gd name="connsiteY16" fmla="*/ 3805524 h 4291255"/>
              <a:gd name="connsiteX17" fmla="*/ 3643454 w 3898347"/>
              <a:gd name="connsiteY17" fmla="*/ 3794831 h 4291255"/>
              <a:gd name="connsiteX18" fmla="*/ 3624789 w 3898347"/>
              <a:gd name="connsiteY18" fmla="*/ 3803185 h 4291255"/>
              <a:gd name="connsiteX19" fmla="*/ 3602327 w 3898347"/>
              <a:gd name="connsiteY19" fmla="*/ 3794616 h 4291255"/>
              <a:gd name="connsiteX20" fmla="*/ 3596645 w 3898347"/>
              <a:gd name="connsiteY20" fmla="*/ 3797108 h 4291255"/>
              <a:gd name="connsiteX21" fmla="*/ 3574144 w 3898347"/>
              <a:gd name="connsiteY21" fmla="*/ 3795108 h 4291255"/>
              <a:gd name="connsiteX22" fmla="*/ 3562310 w 3898347"/>
              <a:gd name="connsiteY22" fmla="*/ 3787534 h 4291255"/>
              <a:gd name="connsiteX23" fmla="*/ 3551635 w 3898347"/>
              <a:gd name="connsiteY23" fmla="*/ 3797705 h 4291255"/>
              <a:gd name="connsiteX24" fmla="*/ 3542668 w 3898347"/>
              <a:gd name="connsiteY24" fmla="*/ 3803283 h 4291255"/>
              <a:gd name="connsiteX25" fmla="*/ 3533033 w 3898347"/>
              <a:gd name="connsiteY25" fmla="*/ 3799071 h 4291255"/>
              <a:gd name="connsiteX26" fmla="*/ 3521726 w 3898347"/>
              <a:gd name="connsiteY26" fmla="*/ 3804691 h 4291255"/>
              <a:gd name="connsiteX27" fmla="*/ 3520080 w 3898347"/>
              <a:gd name="connsiteY27" fmla="*/ 3805210 h 4291255"/>
              <a:gd name="connsiteX28" fmla="*/ 3508491 w 3898347"/>
              <a:gd name="connsiteY28" fmla="*/ 3797398 h 4291255"/>
              <a:gd name="connsiteX29" fmla="*/ 3503787 w 3898347"/>
              <a:gd name="connsiteY29" fmla="*/ 3797787 h 4291255"/>
              <a:gd name="connsiteX30" fmla="*/ 3492165 w 3898347"/>
              <a:gd name="connsiteY30" fmla="*/ 3799887 h 4291255"/>
              <a:gd name="connsiteX31" fmla="*/ 3472233 w 3898347"/>
              <a:gd name="connsiteY31" fmla="*/ 3805682 h 4291255"/>
              <a:gd name="connsiteX32" fmla="*/ 3465921 w 3898347"/>
              <a:gd name="connsiteY32" fmla="*/ 3805814 h 4291255"/>
              <a:gd name="connsiteX33" fmla="*/ 3455541 w 3898347"/>
              <a:gd name="connsiteY33" fmla="*/ 3815505 h 4291255"/>
              <a:gd name="connsiteX34" fmla="*/ 3429027 w 3898347"/>
              <a:gd name="connsiteY34" fmla="*/ 3816906 h 4291255"/>
              <a:gd name="connsiteX35" fmla="*/ 3369507 w 3898347"/>
              <a:gd name="connsiteY35" fmla="*/ 3825563 h 4291255"/>
              <a:gd name="connsiteX36" fmla="*/ 3324491 w 3898347"/>
              <a:gd name="connsiteY36" fmla="*/ 3832006 h 4291255"/>
              <a:gd name="connsiteX37" fmla="*/ 3244235 w 3898347"/>
              <a:gd name="connsiteY37" fmla="*/ 3834376 h 4291255"/>
              <a:gd name="connsiteX38" fmla="*/ 3226507 w 3898347"/>
              <a:gd name="connsiteY38" fmla="*/ 3820131 h 4291255"/>
              <a:gd name="connsiteX39" fmla="*/ 3191688 w 3898347"/>
              <a:gd name="connsiteY39" fmla="*/ 3837359 h 4291255"/>
              <a:gd name="connsiteX40" fmla="*/ 3153779 w 3898347"/>
              <a:gd name="connsiteY40" fmla="*/ 3848439 h 4291255"/>
              <a:gd name="connsiteX41" fmla="*/ 3090188 w 3898347"/>
              <a:gd name="connsiteY41" fmla="*/ 3855036 h 4291255"/>
              <a:gd name="connsiteX42" fmla="*/ 3031422 w 3898347"/>
              <a:gd name="connsiteY42" fmla="*/ 3858298 h 4291255"/>
              <a:gd name="connsiteX43" fmla="*/ 2996288 w 3898347"/>
              <a:gd name="connsiteY43" fmla="*/ 3860020 h 4291255"/>
              <a:gd name="connsiteX44" fmla="*/ 2901661 w 3898347"/>
              <a:gd name="connsiteY44" fmla="*/ 3882243 h 4291255"/>
              <a:gd name="connsiteX45" fmla="*/ 2782141 w 3898347"/>
              <a:gd name="connsiteY45" fmla="*/ 3932983 h 4291255"/>
              <a:gd name="connsiteX46" fmla="*/ 2749597 w 3898347"/>
              <a:gd name="connsiteY46" fmla="*/ 3956746 h 4291255"/>
              <a:gd name="connsiteX47" fmla="*/ 2730493 w 3898347"/>
              <a:gd name="connsiteY47" fmla="*/ 3955236 h 4291255"/>
              <a:gd name="connsiteX48" fmla="*/ 2707507 w 3898347"/>
              <a:gd name="connsiteY48" fmla="*/ 3947771 h 4291255"/>
              <a:gd name="connsiteX49" fmla="*/ 2701937 w 3898347"/>
              <a:gd name="connsiteY49" fmla="*/ 3950565 h 4291255"/>
              <a:gd name="connsiteX50" fmla="*/ 2679435 w 3898347"/>
              <a:gd name="connsiteY50" fmla="*/ 3949768 h 4291255"/>
              <a:gd name="connsiteX51" fmla="*/ 2667352 w 3898347"/>
              <a:gd name="connsiteY51" fmla="*/ 3942821 h 4291255"/>
              <a:gd name="connsiteX52" fmla="*/ 2657096 w 3898347"/>
              <a:gd name="connsiteY52" fmla="*/ 3953571 h 4291255"/>
              <a:gd name="connsiteX53" fmla="*/ 2655161 w 3898347"/>
              <a:gd name="connsiteY53" fmla="*/ 3962216 h 4291255"/>
              <a:gd name="connsiteX54" fmla="*/ 2638604 w 3898347"/>
              <a:gd name="connsiteY54" fmla="*/ 3955936 h 4291255"/>
              <a:gd name="connsiteX55" fmla="*/ 2626185 w 3898347"/>
              <a:gd name="connsiteY55" fmla="*/ 3962937 h 4291255"/>
              <a:gd name="connsiteX56" fmla="*/ 2614077 w 3898347"/>
              <a:gd name="connsiteY56" fmla="*/ 3955576 h 4291255"/>
              <a:gd name="connsiteX57" fmla="*/ 2609403 w 3898347"/>
              <a:gd name="connsiteY57" fmla="*/ 3956215 h 4291255"/>
              <a:gd name="connsiteX58" fmla="*/ 2597896 w 3898347"/>
              <a:gd name="connsiteY58" fmla="*/ 3958939 h 4291255"/>
              <a:gd name="connsiteX59" fmla="*/ 2578251 w 3898347"/>
              <a:gd name="connsiteY59" fmla="*/ 3965812 h 4291255"/>
              <a:gd name="connsiteX60" fmla="*/ 2571961 w 3898347"/>
              <a:gd name="connsiteY60" fmla="*/ 3966278 h 4291255"/>
              <a:gd name="connsiteX61" fmla="*/ 2559399 w 3898347"/>
              <a:gd name="connsiteY61" fmla="*/ 3979193 h 4291255"/>
              <a:gd name="connsiteX62" fmla="*/ 2533560 w 3898347"/>
              <a:gd name="connsiteY62" fmla="*/ 3988160 h 4291255"/>
              <a:gd name="connsiteX63" fmla="*/ 2515299 w 3898347"/>
              <a:gd name="connsiteY63" fmla="*/ 4016867 h 4291255"/>
              <a:gd name="connsiteX64" fmla="*/ 2513423 w 3898347"/>
              <a:gd name="connsiteY64" fmla="*/ 4018759 h 4291255"/>
              <a:gd name="connsiteX65" fmla="*/ 2482991 w 3898347"/>
              <a:gd name="connsiteY65" fmla="*/ 4012935 h 4291255"/>
              <a:gd name="connsiteX66" fmla="*/ 2446940 w 3898347"/>
              <a:gd name="connsiteY66" fmla="*/ 4021172 h 4291255"/>
              <a:gd name="connsiteX67" fmla="*/ 2404883 w 3898347"/>
              <a:gd name="connsiteY67" fmla="*/ 4024808 h 4291255"/>
              <a:gd name="connsiteX68" fmla="*/ 2373894 w 3898347"/>
              <a:gd name="connsiteY68" fmla="*/ 4023827 h 4291255"/>
              <a:gd name="connsiteX69" fmla="*/ 2297080 w 3898347"/>
              <a:gd name="connsiteY69" fmla="*/ 4040841 h 4291255"/>
              <a:gd name="connsiteX70" fmla="*/ 2170615 w 3898347"/>
              <a:gd name="connsiteY70" fmla="*/ 4077196 h 4291255"/>
              <a:gd name="connsiteX71" fmla="*/ 2143580 w 3898347"/>
              <a:gd name="connsiteY71" fmla="*/ 4083102 h 4291255"/>
              <a:gd name="connsiteX72" fmla="*/ 2119893 w 3898347"/>
              <a:gd name="connsiteY72" fmla="*/ 4080874 h 4291255"/>
              <a:gd name="connsiteX73" fmla="*/ 2114008 w 3898347"/>
              <a:gd name="connsiteY73" fmla="*/ 4073996 h 4291255"/>
              <a:gd name="connsiteX74" fmla="*/ 2099067 w 3898347"/>
              <a:gd name="connsiteY74" fmla="*/ 4076068 h 4291255"/>
              <a:gd name="connsiteX75" fmla="*/ 2095000 w 3898347"/>
              <a:gd name="connsiteY75" fmla="*/ 4075096 h 4291255"/>
              <a:gd name="connsiteX76" fmla="*/ 2071767 w 3898347"/>
              <a:gd name="connsiteY76" fmla="*/ 4071044 h 4291255"/>
              <a:gd name="connsiteX77" fmla="*/ 2024486 w 3898347"/>
              <a:gd name="connsiteY77" fmla="*/ 4100276 h 4291255"/>
              <a:gd name="connsiteX78" fmla="*/ 1964411 w 3898347"/>
              <a:gd name="connsiteY78" fmla="*/ 4105069 h 4291255"/>
              <a:gd name="connsiteX79" fmla="*/ 1739945 w 3898347"/>
              <a:gd name="connsiteY79" fmla="*/ 4171795 h 4291255"/>
              <a:gd name="connsiteX80" fmla="*/ 1610556 w 3898347"/>
              <a:gd name="connsiteY80" fmla="*/ 4167701 h 4291255"/>
              <a:gd name="connsiteX81" fmla="*/ 1564215 w 3898347"/>
              <a:gd name="connsiteY81" fmla="*/ 4190149 h 4291255"/>
              <a:gd name="connsiteX82" fmla="*/ 1538049 w 3898347"/>
              <a:gd name="connsiteY82" fmla="*/ 4291255 h 4291255"/>
              <a:gd name="connsiteX83" fmla="*/ 1530136 w 3898347"/>
              <a:gd name="connsiteY83" fmla="*/ 4227121 h 4291255"/>
              <a:gd name="connsiteX84" fmla="*/ 1508787 w 3898347"/>
              <a:gd name="connsiteY84" fmla="*/ 4234213 h 4291255"/>
              <a:gd name="connsiteX85" fmla="*/ 1488914 w 3898347"/>
              <a:gd name="connsiteY85" fmla="*/ 4241772 h 4291255"/>
              <a:gd name="connsiteX86" fmla="*/ 1488999 w 3898347"/>
              <a:gd name="connsiteY86" fmla="*/ 4251186 h 4291255"/>
              <a:gd name="connsiteX87" fmla="*/ 1475364 w 3898347"/>
              <a:gd name="connsiteY87" fmla="*/ 4248364 h 4291255"/>
              <a:gd name="connsiteX88" fmla="*/ 1457275 w 3898347"/>
              <a:gd name="connsiteY88" fmla="*/ 4252863 h 4291255"/>
              <a:gd name="connsiteX89" fmla="*/ 1448085 w 3898347"/>
              <a:gd name="connsiteY89" fmla="*/ 4248391 h 4291255"/>
              <a:gd name="connsiteX90" fmla="*/ 1315306 w 3898347"/>
              <a:gd name="connsiteY90" fmla="*/ 4237004 h 4291255"/>
              <a:gd name="connsiteX91" fmla="*/ 1272434 w 3898347"/>
              <a:gd name="connsiteY91" fmla="*/ 4244958 h 4291255"/>
              <a:gd name="connsiteX92" fmla="*/ 1231567 w 3898347"/>
              <a:gd name="connsiteY92" fmla="*/ 4219356 h 4291255"/>
              <a:gd name="connsiteX93" fmla="*/ 1216643 w 3898347"/>
              <a:gd name="connsiteY93" fmla="*/ 4229828 h 4291255"/>
              <a:gd name="connsiteX94" fmla="*/ 1214101 w 3898347"/>
              <a:gd name="connsiteY94" fmla="*/ 4231991 h 4291255"/>
              <a:gd name="connsiteX95" fmla="*/ 1203193 w 3898347"/>
              <a:gd name="connsiteY95" fmla="*/ 4232867 h 4291255"/>
              <a:gd name="connsiteX96" fmla="*/ 1201049 w 3898347"/>
              <a:gd name="connsiteY96" fmla="*/ 4242842 h 4291255"/>
              <a:gd name="connsiteX97" fmla="*/ 1185298 w 3898347"/>
              <a:gd name="connsiteY97" fmla="*/ 4251133 h 4291255"/>
              <a:gd name="connsiteX98" fmla="*/ 1164955 w 3898347"/>
              <a:gd name="connsiteY98" fmla="*/ 4250027 h 4291255"/>
              <a:gd name="connsiteX99" fmla="*/ 1067357 w 3898347"/>
              <a:gd name="connsiteY99" fmla="*/ 4233908 h 4291255"/>
              <a:gd name="connsiteX100" fmla="*/ 1009492 w 3898347"/>
              <a:gd name="connsiteY100" fmla="*/ 4230455 h 4291255"/>
              <a:gd name="connsiteX101" fmla="*/ 988345 w 3898347"/>
              <a:gd name="connsiteY101" fmla="*/ 4238880 h 4291255"/>
              <a:gd name="connsiteX102" fmla="*/ 958251 w 3898347"/>
              <a:gd name="connsiteY102" fmla="*/ 4244100 h 4291255"/>
              <a:gd name="connsiteX103" fmla="*/ 905785 w 3898347"/>
              <a:gd name="connsiteY103" fmla="*/ 4260845 h 4291255"/>
              <a:gd name="connsiteX104" fmla="*/ 837706 w 3898347"/>
              <a:gd name="connsiteY104" fmla="*/ 4245528 h 4291255"/>
              <a:gd name="connsiteX105" fmla="*/ 778474 w 3898347"/>
              <a:gd name="connsiteY105" fmla="*/ 4235526 h 4291255"/>
              <a:gd name="connsiteX106" fmla="*/ 774418 w 3898347"/>
              <a:gd name="connsiteY106" fmla="*/ 4242583 h 4291255"/>
              <a:gd name="connsiteX107" fmla="*/ 737705 w 3898347"/>
              <a:gd name="connsiteY107" fmla="*/ 4238891 h 4291255"/>
              <a:gd name="connsiteX108" fmla="*/ 627717 w 3898347"/>
              <a:gd name="connsiteY108" fmla="*/ 4207629 h 4291255"/>
              <a:gd name="connsiteX109" fmla="*/ 551044 w 3898347"/>
              <a:gd name="connsiteY109" fmla="*/ 4180627 h 4291255"/>
              <a:gd name="connsiteX110" fmla="*/ 508621 w 3898347"/>
              <a:gd name="connsiteY110" fmla="*/ 4176044 h 4291255"/>
              <a:gd name="connsiteX111" fmla="*/ 467082 w 3898347"/>
              <a:gd name="connsiteY111" fmla="*/ 4185616 h 4291255"/>
              <a:gd name="connsiteX112" fmla="*/ 437646 w 3898347"/>
              <a:gd name="connsiteY112" fmla="*/ 4212658 h 4291255"/>
              <a:gd name="connsiteX113" fmla="*/ 402271 w 3898347"/>
              <a:gd name="connsiteY113" fmla="*/ 4212774 h 4291255"/>
              <a:gd name="connsiteX114" fmla="*/ 391968 w 3898347"/>
              <a:gd name="connsiteY114" fmla="*/ 4187073 h 4291255"/>
              <a:gd name="connsiteX115" fmla="*/ 337154 w 3898347"/>
              <a:gd name="connsiteY115" fmla="*/ 4206136 h 4291255"/>
              <a:gd name="connsiteX116" fmla="*/ 298662 w 3898347"/>
              <a:gd name="connsiteY116" fmla="*/ 4211227 h 4291255"/>
              <a:gd name="connsiteX117" fmla="*/ 265740 w 3898347"/>
              <a:gd name="connsiteY117" fmla="*/ 4213623 h 4291255"/>
              <a:gd name="connsiteX118" fmla="*/ 176403 w 3898347"/>
              <a:gd name="connsiteY118" fmla="*/ 4227393 h 4291255"/>
              <a:gd name="connsiteX119" fmla="*/ 82528 w 3898347"/>
              <a:gd name="connsiteY119" fmla="*/ 4243774 h 4291255"/>
              <a:gd name="connsiteX120" fmla="*/ 19464 w 3898347"/>
              <a:gd name="connsiteY120" fmla="*/ 4256103 h 4291255"/>
              <a:gd name="connsiteX121" fmla="*/ 0 w 3898347"/>
              <a:gd name="connsiteY121" fmla="*/ 4221939 h 4291255"/>
              <a:gd name="connsiteX122" fmla="*/ 0 w 3898347"/>
              <a:gd name="connsiteY122" fmla="*/ 15850 h 4291255"/>
              <a:gd name="connsiteX123" fmla="*/ 3898347 w 3898347"/>
              <a:gd name="connsiteY123" fmla="*/ 0 h 4291255"/>
              <a:gd name="connsiteX0" fmla="*/ 3898347 w 3898347"/>
              <a:gd name="connsiteY0" fmla="*/ 0 h 4291255"/>
              <a:gd name="connsiteX1" fmla="*/ 3898347 w 3898347"/>
              <a:gd name="connsiteY1" fmla="*/ 3834445 h 4291255"/>
              <a:gd name="connsiteX2" fmla="*/ 3892314 w 3898347"/>
              <a:gd name="connsiteY2" fmla="*/ 3832951 h 4291255"/>
              <a:gd name="connsiteX3" fmla="*/ 3851953 w 3898347"/>
              <a:gd name="connsiteY3" fmla="*/ 3802983 h 4291255"/>
              <a:gd name="connsiteX4" fmla="*/ 3836418 w 3898347"/>
              <a:gd name="connsiteY4" fmla="*/ 3811513 h 4291255"/>
              <a:gd name="connsiteX5" fmla="*/ 3833758 w 3898347"/>
              <a:gd name="connsiteY5" fmla="*/ 3813341 h 4291255"/>
              <a:gd name="connsiteX6" fmla="*/ 3822673 w 3898347"/>
              <a:gd name="connsiteY6" fmla="*/ 3812913 h 4291255"/>
              <a:gd name="connsiteX7" fmla="*/ 3820104 w 3898347"/>
              <a:gd name="connsiteY7" fmla="*/ 3822466 h 4291255"/>
              <a:gd name="connsiteX8" fmla="*/ 3803816 w 3898347"/>
              <a:gd name="connsiteY8" fmla="*/ 3828757 h 4291255"/>
              <a:gd name="connsiteX9" fmla="*/ 3729936 w 3898347"/>
              <a:gd name="connsiteY9" fmla="*/ 3815386 h 4291255"/>
              <a:gd name="connsiteX10" fmla="*/ 3726018 w 3898347"/>
              <a:gd name="connsiteY10" fmla="*/ 3815100 h 4291255"/>
              <a:gd name="connsiteX11" fmla="*/ 3725413 w 3898347"/>
              <a:gd name="connsiteY11" fmla="*/ 3814615 h 4291255"/>
              <a:gd name="connsiteX12" fmla="*/ 3713801 w 3898347"/>
              <a:gd name="connsiteY12" fmla="*/ 3811018 h 4291255"/>
              <a:gd name="connsiteX13" fmla="*/ 3709087 w 3898347"/>
              <a:gd name="connsiteY13" fmla="*/ 3813195 h 4291255"/>
              <a:gd name="connsiteX14" fmla="*/ 3698038 w 3898347"/>
              <a:gd name="connsiteY14" fmla="*/ 3806182 h 4291255"/>
              <a:gd name="connsiteX15" fmla="*/ 3662227 w 3898347"/>
              <a:gd name="connsiteY15" fmla="*/ 3807761 h 4291255"/>
              <a:gd name="connsiteX16" fmla="*/ 3659872 w 3898347"/>
              <a:gd name="connsiteY16" fmla="*/ 3805524 h 4291255"/>
              <a:gd name="connsiteX17" fmla="*/ 3643454 w 3898347"/>
              <a:gd name="connsiteY17" fmla="*/ 3794831 h 4291255"/>
              <a:gd name="connsiteX18" fmla="*/ 3624789 w 3898347"/>
              <a:gd name="connsiteY18" fmla="*/ 3803185 h 4291255"/>
              <a:gd name="connsiteX19" fmla="*/ 3602327 w 3898347"/>
              <a:gd name="connsiteY19" fmla="*/ 3794616 h 4291255"/>
              <a:gd name="connsiteX20" fmla="*/ 3596645 w 3898347"/>
              <a:gd name="connsiteY20" fmla="*/ 3797108 h 4291255"/>
              <a:gd name="connsiteX21" fmla="*/ 3574144 w 3898347"/>
              <a:gd name="connsiteY21" fmla="*/ 3795108 h 4291255"/>
              <a:gd name="connsiteX22" fmla="*/ 3562310 w 3898347"/>
              <a:gd name="connsiteY22" fmla="*/ 3787534 h 4291255"/>
              <a:gd name="connsiteX23" fmla="*/ 3551635 w 3898347"/>
              <a:gd name="connsiteY23" fmla="*/ 3797705 h 4291255"/>
              <a:gd name="connsiteX24" fmla="*/ 3542668 w 3898347"/>
              <a:gd name="connsiteY24" fmla="*/ 3803283 h 4291255"/>
              <a:gd name="connsiteX25" fmla="*/ 3533033 w 3898347"/>
              <a:gd name="connsiteY25" fmla="*/ 3799071 h 4291255"/>
              <a:gd name="connsiteX26" fmla="*/ 3521726 w 3898347"/>
              <a:gd name="connsiteY26" fmla="*/ 3804691 h 4291255"/>
              <a:gd name="connsiteX27" fmla="*/ 3520080 w 3898347"/>
              <a:gd name="connsiteY27" fmla="*/ 3805210 h 4291255"/>
              <a:gd name="connsiteX28" fmla="*/ 3508491 w 3898347"/>
              <a:gd name="connsiteY28" fmla="*/ 3797398 h 4291255"/>
              <a:gd name="connsiteX29" fmla="*/ 3503787 w 3898347"/>
              <a:gd name="connsiteY29" fmla="*/ 3797787 h 4291255"/>
              <a:gd name="connsiteX30" fmla="*/ 3492165 w 3898347"/>
              <a:gd name="connsiteY30" fmla="*/ 3799887 h 4291255"/>
              <a:gd name="connsiteX31" fmla="*/ 3472233 w 3898347"/>
              <a:gd name="connsiteY31" fmla="*/ 3805682 h 4291255"/>
              <a:gd name="connsiteX32" fmla="*/ 3465921 w 3898347"/>
              <a:gd name="connsiteY32" fmla="*/ 3805814 h 4291255"/>
              <a:gd name="connsiteX33" fmla="*/ 3455541 w 3898347"/>
              <a:gd name="connsiteY33" fmla="*/ 3815505 h 4291255"/>
              <a:gd name="connsiteX34" fmla="*/ 3429027 w 3898347"/>
              <a:gd name="connsiteY34" fmla="*/ 3816906 h 4291255"/>
              <a:gd name="connsiteX35" fmla="*/ 3369507 w 3898347"/>
              <a:gd name="connsiteY35" fmla="*/ 3825563 h 4291255"/>
              <a:gd name="connsiteX36" fmla="*/ 3324491 w 3898347"/>
              <a:gd name="connsiteY36" fmla="*/ 3832006 h 4291255"/>
              <a:gd name="connsiteX37" fmla="*/ 3244235 w 3898347"/>
              <a:gd name="connsiteY37" fmla="*/ 3834376 h 4291255"/>
              <a:gd name="connsiteX38" fmla="*/ 3226507 w 3898347"/>
              <a:gd name="connsiteY38" fmla="*/ 3820131 h 4291255"/>
              <a:gd name="connsiteX39" fmla="*/ 3191688 w 3898347"/>
              <a:gd name="connsiteY39" fmla="*/ 3837359 h 4291255"/>
              <a:gd name="connsiteX40" fmla="*/ 3153779 w 3898347"/>
              <a:gd name="connsiteY40" fmla="*/ 3848439 h 4291255"/>
              <a:gd name="connsiteX41" fmla="*/ 3090188 w 3898347"/>
              <a:gd name="connsiteY41" fmla="*/ 3855036 h 4291255"/>
              <a:gd name="connsiteX42" fmla="*/ 3031422 w 3898347"/>
              <a:gd name="connsiteY42" fmla="*/ 3858298 h 4291255"/>
              <a:gd name="connsiteX43" fmla="*/ 2996288 w 3898347"/>
              <a:gd name="connsiteY43" fmla="*/ 3860020 h 4291255"/>
              <a:gd name="connsiteX44" fmla="*/ 2901661 w 3898347"/>
              <a:gd name="connsiteY44" fmla="*/ 3882243 h 4291255"/>
              <a:gd name="connsiteX45" fmla="*/ 2782141 w 3898347"/>
              <a:gd name="connsiteY45" fmla="*/ 3932983 h 4291255"/>
              <a:gd name="connsiteX46" fmla="*/ 2749597 w 3898347"/>
              <a:gd name="connsiteY46" fmla="*/ 3956746 h 4291255"/>
              <a:gd name="connsiteX47" fmla="*/ 2730493 w 3898347"/>
              <a:gd name="connsiteY47" fmla="*/ 3955236 h 4291255"/>
              <a:gd name="connsiteX48" fmla="*/ 2707507 w 3898347"/>
              <a:gd name="connsiteY48" fmla="*/ 3947771 h 4291255"/>
              <a:gd name="connsiteX49" fmla="*/ 2701937 w 3898347"/>
              <a:gd name="connsiteY49" fmla="*/ 3950565 h 4291255"/>
              <a:gd name="connsiteX50" fmla="*/ 2679435 w 3898347"/>
              <a:gd name="connsiteY50" fmla="*/ 3949768 h 4291255"/>
              <a:gd name="connsiteX51" fmla="*/ 2667352 w 3898347"/>
              <a:gd name="connsiteY51" fmla="*/ 3942821 h 4291255"/>
              <a:gd name="connsiteX52" fmla="*/ 2657096 w 3898347"/>
              <a:gd name="connsiteY52" fmla="*/ 3953571 h 4291255"/>
              <a:gd name="connsiteX53" fmla="*/ 2655161 w 3898347"/>
              <a:gd name="connsiteY53" fmla="*/ 3962216 h 4291255"/>
              <a:gd name="connsiteX54" fmla="*/ 2638604 w 3898347"/>
              <a:gd name="connsiteY54" fmla="*/ 3955936 h 4291255"/>
              <a:gd name="connsiteX55" fmla="*/ 2626185 w 3898347"/>
              <a:gd name="connsiteY55" fmla="*/ 3962937 h 4291255"/>
              <a:gd name="connsiteX56" fmla="*/ 2614077 w 3898347"/>
              <a:gd name="connsiteY56" fmla="*/ 3955576 h 4291255"/>
              <a:gd name="connsiteX57" fmla="*/ 2609403 w 3898347"/>
              <a:gd name="connsiteY57" fmla="*/ 3956215 h 4291255"/>
              <a:gd name="connsiteX58" fmla="*/ 2597896 w 3898347"/>
              <a:gd name="connsiteY58" fmla="*/ 3958939 h 4291255"/>
              <a:gd name="connsiteX59" fmla="*/ 2578251 w 3898347"/>
              <a:gd name="connsiteY59" fmla="*/ 3965812 h 4291255"/>
              <a:gd name="connsiteX60" fmla="*/ 2571961 w 3898347"/>
              <a:gd name="connsiteY60" fmla="*/ 3966278 h 4291255"/>
              <a:gd name="connsiteX61" fmla="*/ 2559399 w 3898347"/>
              <a:gd name="connsiteY61" fmla="*/ 3979193 h 4291255"/>
              <a:gd name="connsiteX62" fmla="*/ 2533560 w 3898347"/>
              <a:gd name="connsiteY62" fmla="*/ 3988160 h 4291255"/>
              <a:gd name="connsiteX63" fmla="*/ 2515299 w 3898347"/>
              <a:gd name="connsiteY63" fmla="*/ 4016867 h 4291255"/>
              <a:gd name="connsiteX64" fmla="*/ 2513423 w 3898347"/>
              <a:gd name="connsiteY64" fmla="*/ 4018759 h 4291255"/>
              <a:gd name="connsiteX65" fmla="*/ 2482991 w 3898347"/>
              <a:gd name="connsiteY65" fmla="*/ 4012935 h 4291255"/>
              <a:gd name="connsiteX66" fmla="*/ 2446940 w 3898347"/>
              <a:gd name="connsiteY66" fmla="*/ 4021172 h 4291255"/>
              <a:gd name="connsiteX67" fmla="*/ 2404883 w 3898347"/>
              <a:gd name="connsiteY67" fmla="*/ 4024808 h 4291255"/>
              <a:gd name="connsiteX68" fmla="*/ 2373894 w 3898347"/>
              <a:gd name="connsiteY68" fmla="*/ 4023827 h 4291255"/>
              <a:gd name="connsiteX69" fmla="*/ 2297080 w 3898347"/>
              <a:gd name="connsiteY69" fmla="*/ 4040841 h 4291255"/>
              <a:gd name="connsiteX70" fmla="*/ 2170615 w 3898347"/>
              <a:gd name="connsiteY70" fmla="*/ 4077196 h 4291255"/>
              <a:gd name="connsiteX71" fmla="*/ 2143580 w 3898347"/>
              <a:gd name="connsiteY71" fmla="*/ 4083102 h 4291255"/>
              <a:gd name="connsiteX72" fmla="*/ 2119893 w 3898347"/>
              <a:gd name="connsiteY72" fmla="*/ 4080874 h 4291255"/>
              <a:gd name="connsiteX73" fmla="*/ 2114008 w 3898347"/>
              <a:gd name="connsiteY73" fmla="*/ 4073996 h 4291255"/>
              <a:gd name="connsiteX74" fmla="*/ 2099067 w 3898347"/>
              <a:gd name="connsiteY74" fmla="*/ 4076068 h 4291255"/>
              <a:gd name="connsiteX75" fmla="*/ 2095000 w 3898347"/>
              <a:gd name="connsiteY75" fmla="*/ 4075096 h 4291255"/>
              <a:gd name="connsiteX76" fmla="*/ 2071767 w 3898347"/>
              <a:gd name="connsiteY76" fmla="*/ 4071044 h 4291255"/>
              <a:gd name="connsiteX77" fmla="*/ 2024486 w 3898347"/>
              <a:gd name="connsiteY77" fmla="*/ 4100276 h 4291255"/>
              <a:gd name="connsiteX78" fmla="*/ 1964411 w 3898347"/>
              <a:gd name="connsiteY78" fmla="*/ 4105069 h 4291255"/>
              <a:gd name="connsiteX79" fmla="*/ 1739945 w 3898347"/>
              <a:gd name="connsiteY79" fmla="*/ 4171795 h 4291255"/>
              <a:gd name="connsiteX80" fmla="*/ 1642330 w 3898347"/>
              <a:gd name="connsiteY80" fmla="*/ 4174762 h 4291255"/>
              <a:gd name="connsiteX81" fmla="*/ 1564215 w 3898347"/>
              <a:gd name="connsiteY81" fmla="*/ 4190149 h 4291255"/>
              <a:gd name="connsiteX82" fmla="*/ 1538049 w 3898347"/>
              <a:gd name="connsiteY82" fmla="*/ 4291255 h 4291255"/>
              <a:gd name="connsiteX83" fmla="*/ 1530136 w 3898347"/>
              <a:gd name="connsiteY83" fmla="*/ 4227121 h 4291255"/>
              <a:gd name="connsiteX84" fmla="*/ 1508787 w 3898347"/>
              <a:gd name="connsiteY84" fmla="*/ 4234213 h 4291255"/>
              <a:gd name="connsiteX85" fmla="*/ 1488914 w 3898347"/>
              <a:gd name="connsiteY85" fmla="*/ 4241772 h 4291255"/>
              <a:gd name="connsiteX86" fmla="*/ 1488999 w 3898347"/>
              <a:gd name="connsiteY86" fmla="*/ 4251186 h 4291255"/>
              <a:gd name="connsiteX87" fmla="*/ 1475364 w 3898347"/>
              <a:gd name="connsiteY87" fmla="*/ 4248364 h 4291255"/>
              <a:gd name="connsiteX88" fmla="*/ 1457275 w 3898347"/>
              <a:gd name="connsiteY88" fmla="*/ 4252863 h 4291255"/>
              <a:gd name="connsiteX89" fmla="*/ 1448085 w 3898347"/>
              <a:gd name="connsiteY89" fmla="*/ 4248391 h 4291255"/>
              <a:gd name="connsiteX90" fmla="*/ 1315306 w 3898347"/>
              <a:gd name="connsiteY90" fmla="*/ 4237004 h 4291255"/>
              <a:gd name="connsiteX91" fmla="*/ 1272434 w 3898347"/>
              <a:gd name="connsiteY91" fmla="*/ 4244958 h 4291255"/>
              <a:gd name="connsiteX92" fmla="*/ 1231567 w 3898347"/>
              <a:gd name="connsiteY92" fmla="*/ 4219356 h 4291255"/>
              <a:gd name="connsiteX93" fmla="*/ 1216643 w 3898347"/>
              <a:gd name="connsiteY93" fmla="*/ 4229828 h 4291255"/>
              <a:gd name="connsiteX94" fmla="*/ 1214101 w 3898347"/>
              <a:gd name="connsiteY94" fmla="*/ 4231991 h 4291255"/>
              <a:gd name="connsiteX95" fmla="*/ 1203193 w 3898347"/>
              <a:gd name="connsiteY95" fmla="*/ 4232867 h 4291255"/>
              <a:gd name="connsiteX96" fmla="*/ 1201049 w 3898347"/>
              <a:gd name="connsiteY96" fmla="*/ 4242842 h 4291255"/>
              <a:gd name="connsiteX97" fmla="*/ 1185298 w 3898347"/>
              <a:gd name="connsiteY97" fmla="*/ 4251133 h 4291255"/>
              <a:gd name="connsiteX98" fmla="*/ 1164955 w 3898347"/>
              <a:gd name="connsiteY98" fmla="*/ 4250027 h 4291255"/>
              <a:gd name="connsiteX99" fmla="*/ 1067357 w 3898347"/>
              <a:gd name="connsiteY99" fmla="*/ 4233908 h 4291255"/>
              <a:gd name="connsiteX100" fmla="*/ 1009492 w 3898347"/>
              <a:gd name="connsiteY100" fmla="*/ 4230455 h 4291255"/>
              <a:gd name="connsiteX101" fmla="*/ 988345 w 3898347"/>
              <a:gd name="connsiteY101" fmla="*/ 4238880 h 4291255"/>
              <a:gd name="connsiteX102" fmla="*/ 958251 w 3898347"/>
              <a:gd name="connsiteY102" fmla="*/ 4244100 h 4291255"/>
              <a:gd name="connsiteX103" fmla="*/ 905785 w 3898347"/>
              <a:gd name="connsiteY103" fmla="*/ 4260845 h 4291255"/>
              <a:gd name="connsiteX104" fmla="*/ 837706 w 3898347"/>
              <a:gd name="connsiteY104" fmla="*/ 4245528 h 4291255"/>
              <a:gd name="connsiteX105" fmla="*/ 778474 w 3898347"/>
              <a:gd name="connsiteY105" fmla="*/ 4235526 h 4291255"/>
              <a:gd name="connsiteX106" fmla="*/ 774418 w 3898347"/>
              <a:gd name="connsiteY106" fmla="*/ 4242583 h 4291255"/>
              <a:gd name="connsiteX107" fmla="*/ 737705 w 3898347"/>
              <a:gd name="connsiteY107" fmla="*/ 4238891 h 4291255"/>
              <a:gd name="connsiteX108" fmla="*/ 627717 w 3898347"/>
              <a:gd name="connsiteY108" fmla="*/ 4207629 h 4291255"/>
              <a:gd name="connsiteX109" fmla="*/ 551044 w 3898347"/>
              <a:gd name="connsiteY109" fmla="*/ 4180627 h 4291255"/>
              <a:gd name="connsiteX110" fmla="*/ 508621 w 3898347"/>
              <a:gd name="connsiteY110" fmla="*/ 4176044 h 4291255"/>
              <a:gd name="connsiteX111" fmla="*/ 467082 w 3898347"/>
              <a:gd name="connsiteY111" fmla="*/ 4185616 h 4291255"/>
              <a:gd name="connsiteX112" fmla="*/ 437646 w 3898347"/>
              <a:gd name="connsiteY112" fmla="*/ 4212658 h 4291255"/>
              <a:gd name="connsiteX113" fmla="*/ 402271 w 3898347"/>
              <a:gd name="connsiteY113" fmla="*/ 4212774 h 4291255"/>
              <a:gd name="connsiteX114" fmla="*/ 391968 w 3898347"/>
              <a:gd name="connsiteY114" fmla="*/ 4187073 h 4291255"/>
              <a:gd name="connsiteX115" fmla="*/ 337154 w 3898347"/>
              <a:gd name="connsiteY115" fmla="*/ 4206136 h 4291255"/>
              <a:gd name="connsiteX116" fmla="*/ 298662 w 3898347"/>
              <a:gd name="connsiteY116" fmla="*/ 4211227 h 4291255"/>
              <a:gd name="connsiteX117" fmla="*/ 265740 w 3898347"/>
              <a:gd name="connsiteY117" fmla="*/ 4213623 h 4291255"/>
              <a:gd name="connsiteX118" fmla="*/ 176403 w 3898347"/>
              <a:gd name="connsiteY118" fmla="*/ 4227393 h 4291255"/>
              <a:gd name="connsiteX119" fmla="*/ 82528 w 3898347"/>
              <a:gd name="connsiteY119" fmla="*/ 4243774 h 4291255"/>
              <a:gd name="connsiteX120" fmla="*/ 19464 w 3898347"/>
              <a:gd name="connsiteY120" fmla="*/ 4256103 h 4291255"/>
              <a:gd name="connsiteX121" fmla="*/ 0 w 3898347"/>
              <a:gd name="connsiteY121" fmla="*/ 4221939 h 4291255"/>
              <a:gd name="connsiteX122" fmla="*/ 0 w 3898347"/>
              <a:gd name="connsiteY122" fmla="*/ 15850 h 4291255"/>
              <a:gd name="connsiteX123" fmla="*/ 3898347 w 3898347"/>
              <a:gd name="connsiteY123" fmla="*/ 0 h 429125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64215 w 3898347"/>
              <a:gd name="connsiteY81" fmla="*/ 419014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8105 w 3898347"/>
              <a:gd name="connsiteY109" fmla="*/ 4191218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44909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44909 w 3898347"/>
              <a:gd name="connsiteY90" fmla="*/ 4237004 h 4260845"/>
              <a:gd name="connsiteX91" fmla="*/ 1298748 w 3898347"/>
              <a:gd name="connsiteY91" fmla="*/ 4241669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44909 w 3898347"/>
              <a:gd name="connsiteY90" fmla="*/ 4237004 h 4260845"/>
              <a:gd name="connsiteX91" fmla="*/ 1298748 w 3898347"/>
              <a:gd name="connsiteY91" fmla="*/ 4241669 h 4260845"/>
              <a:gd name="connsiteX92" fmla="*/ 1251302 w 3898347"/>
              <a:gd name="connsiteY92" fmla="*/ 4232513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4213 h 4256103"/>
              <a:gd name="connsiteX85" fmla="*/ 1488914 w 3898347"/>
              <a:gd name="connsiteY85" fmla="*/ 4241772 h 4256103"/>
              <a:gd name="connsiteX86" fmla="*/ 1488999 w 3898347"/>
              <a:gd name="connsiteY86" fmla="*/ 4251186 h 4256103"/>
              <a:gd name="connsiteX87" fmla="*/ 1475364 w 3898347"/>
              <a:gd name="connsiteY87" fmla="*/ 4248364 h 4256103"/>
              <a:gd name="connsiteX88" fmla="*/ 1444118 w 3898347"/>
              <a:gd name="connsiteY88" fmla="*/ 4246285 h 4256103"/>
              <a:gd name="connsiteX89" fmla="*/ 1405326 w 3898347"/>
              <a:gd name="connsiteY89" fmla="*/ 4248391 h 4256103"/>
              <a:gd name="connsiteX90" fmla="*/ 1344909 w 3898347"/>
              <a:gd name="connsiteY90" fmla="*/ 4237004 h 4256103"/>
              <a:gd name="connsiteX91" fmla="*/ 1298748 w 3898347"/>
              <a:gd name="connsiteY91" fmla="*/ 4241669 h 4256103"/>
              <a:gd name="connsiteX92" fmla="*/ 1251302 w 3898347"/>
              <a:gd name="connsiteY92" fmla="*/ 4232513 h 4256103"/>
              <a:gd name="connsiteX93" fmla="*/ 1216643 w 3898347"/>
              <a:gd name="connsiteY93" fmla="*/ 4229828 h 4256103"/>
              <a:gd name="connsiteX94" fmla="*/ 1214101 w 3898347"/>
              <a:gd name="connsiteY94" fmla="*/ 4231991 h 4256103"/>
              <a:gd name="connsiteX95" fmla="*/ 1203193 w 3898347"/>
              <a:gd name="connsiteY95" fmla="*/ 4232867 h 4256103"/>
              <a:gd name="connsiteX96" fmla="*/ 1201049 w 3898347"/>
              <a:gd name="connsiteY96" fmla="*/ 4242842 h 4256103"/>
              <a:gd name="connsiteX97" fmla="*/ 1185298 w 3898347"/>
              <a:gd name="connsiteY97" fmla="*/ 4251133 h 4256103"/>
              <a:gd name="connsiteX98" fmla="*/ 1164955 w 3898347"/>
              <a:gd name="connsiteY98" fmla="*/ 4250027 h 4256103"/>
              <a:gd name="connsiteX99" fmla="*/ 1067357 w 3898347"/>
              <a:gd name="connsiteY99" fmla="*/ 4233908 h 4256103"/>
              <a:gd name="connsiteX100" fmla="*/ 1009492 w 3898347"/>
              <a:gd name="connsiteY100" fmla="*/ 4230455 h 4256103"/>
              <a:gd name="connsiteX101" fmla="*/ 988345 w 3898347"/>
              <a:gd name="connsiteY101" fmla="*/ 4238880 h 4256103"/>
              <a:gd name="connsiteX102" fmla="*/ 958251 w 3898347"/>
              <a:gd name="connsiteY102" fmla="*/ 4244100 h 4256103"/>
              <a:gd name="connsiteX103" fmla="*/ 899207 w 3898347"/>
              <a:gd name="connsiteY103" fmla="*/ 4247688 h 4256103"/>
              <a:gd name="connsiteX104" fmla="*/ 837706 w 3898347"/>
              <a:gd name="connsiteY104" fmla="*/ 4245528 h 4256103"/>
              <a:gd name="connsiteX105" fmla="*/ 778474 w 3898347"/>
              <a:gd name="connsiteY105" fmla="*/ 4235526 h 4256103"/>
              <a:gd name="connsiteX106" fmla="*/ 774418 w 3898347"/>
              <a:gd name="connsiteY106" fmla="*/ 4242583 h 4256103"/>
              <a:gd name="connsiteX107" fmla="*/ 737705 w 3898347"/>
              <a:gd name="connsiteY107" fmla="*/ 4238891 h 4256103"/>
              <a:gd name="connsiteX108" fmla="*/ 641839 w 3898347"/>
              <a:gd name="connsiteY108" fmla="*/ 4211160 h 4256103"/>
              <a:gd name="connsiteX109" fmla="*/ 558105 w 3898347"/>
              <a:gd name="connsiteY109" fmla="*/ 4191218 h 4256103"/>
              <a:gd name="connsiteX110" fmla="*/ 515682 w 3898347"/>
              <a:gd name="connsiteY110" fmla="*/ 4193696 h 4256103"/>
              <a:gd name="connsiteX111" fmla="*/ 467082 w 3898347"/>
              <a:gd name="connsiteY111" fmla="*/ 4185616 h 4256103"/>
              <a:gd name="connsiteX112" fmla="*/ 437646 w 3898347"/>
              <a:gd name="connsiteY112" fmla="*/ 4212658 h 4256103"/>
              <a:gd name="connsiteX113" fmla="*/ 402271 w 3898347"/>
              <a:gd name="connsiteY113" fmla="*/ 4212774 h 4256103"/>
              <a:gd name="connsiteX114" fmla="*/ 384907 w 3898347"/>
              <a:gd name="connsiteY114" fmla="*/ 4201195 h 4256103"/>
              <a:gd name="connsiteX115" fmla="*/ 337154 w 3898347"/>
              <a:gd name="connsiteY115" fmla="*/ 4206136 h 4256103"/>
              <a:gd name="connsiteX116" fmla="*/ 298662 w 3898347"/>
              <a:gd name="connsiteY116" fmla="*/ 4211227 h 4256103"/>
              <a:gd name="connsiteX117" fmla="*/ 265740 w 3898347"/>
              <a:gd name="connsiteY117" fmla="*/ 4213623 h 4256103"/>
              <a:gd name="connsiteX118" fmla="*/ 176403 w 3898347"/>
              <a:gd name="connsiteY118" fmla="*/ 4227393 h 4256103"/>
              <a:gd name="connsiteX119" fmla="*/ 82528 w 3898347"/>
              <a:gd name="connsiteY119" fmla="*/ 4243774 h 4256103"/>
              <a:gd name="connsiteX120" fmla="*/ 19464 w 3898347"/>
              <a:gd name="connsiteY120" fmla="*/ 4256103 h 4256103"/>
              <a:gd name="connsiteX121" fmla="*/ 0 w 3898347"/>
              <a:gd name="connsiteY121" fmla="*/ 4221939 h 4256103"/>
              <a:gd name="connsiteX122" fmla="*/ 0 w 3898347"/>
              <a:gd name="connsiteY122" fmla="*/ 15850 h 4256103"/>
              <a:gd name="connsiteX123" fmla="*/ 3898347 w 3898347"/>
              <a:gd name="connsiteY123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4213 h 4256103"/>
              <a:gd name="connsiteX85" fmla="*/ 1488914 w 3898347"/>
              <a:gd name="connsiteY85" fmla="*/ 4241772 h 4256103"/>
              <a:gd name="connsiteX86" fmla="*/ 1475364 w 3898347"/>
              <a:gd name="connsiteY86" fmla="*/ 4248364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4213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777502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16140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777502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79157 w 3898347"/>
              <a:gd name="connsiteY2" fmla="*/ 3836240 h 4256103"/>
              <a:gd name="connsiteX3" fmla="*/ 3851953 w 3898347"/>
              <a:gd name="connsiteY3" fmla="*/ 3816140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777502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3898347" h="4256103">
                <a:moveTo>
                  <a:pt x="3898347" y="0"/>
                </a:moveTo>
                <a:lnTo>
                  <a:pt x="3898347" y="3834445"/>
                </a:lnTo>
                <a:lnTo>
                  <a:pt x="3879157" y="3836240"/>
                </a:lnTo>
                <a:cubicBezTo>
                  <a:pt x="3885307" y="3798226"/>
                  <a:pt x="3856203" y="3861184"/>
                  <a:pt x="3851953" y="3816140"/>
                </a:cubicBezTo>
                <a:cubicBezTo>
                  <a:pt x="3846568" y="3817958"/>
                  <a:pt x="3841484" y="3807983"/>
                  <a:pt x="3836418" y="3811513"/>
                </a:cubicBezTo>
                <a:lnTo>
                  <a:pt x="3833758" y="3813341"/>
                </a:lnTo>
                <a:lnTo>
                  <a:pt x="3822673" y="3812913"/>
                </a:lnTo>
                <a:lnTo>
                  <a:pt x="3820104" y="3822466"/>
                </a:lnTo>
                <a:lnTo>
                  <a:pt x="3777502" y="3828757"/>
                </a:lnTo>
                <a:cubicBezTo>
                  <a:pt x="3762474" y="3827577"/>
                  <a:pt x="3742902" y="3817662"/>
                  <a:pt x="3729936" y="3815386"/>
                </a:cubicBezTo>
                <a:lnTo>
                  <a:pt x="3726018" y="3815100"/>
                </a:lnTo>
                <a:lnTo>
                  <a:pt x="3725413" y="3814615"/>
                </a:lnTo>
                <a:cubicBezTo>
                  <a:pt x="3721569" y="3812283"/>
                  <a:pt x="3717711" y="3810892"/>
                  <a:pt x="3713801" y="3811018"/>
                </a:cubicBezTo>
                <a:lnTo>
                  <a:pt x="3709087" y="3813195"/>
                </a:lnTo>
                <a:lnTo>
                  <a:pt x="3698038" y="3806182"/>
                </a:lnTo>
                <a:lnTo>
                  <a:pt x="3662227" y="3807761"/>
                </a:lnTo>
                <a:lnTo>
                  <a:pt x="3659872" y="3805524"/>
                </a:lnTo>
                <a:cubicBezTo>
                  <a:pt x="3654837" y="3800238"/>
                  <a:pt x="3649779" y="3795747"/>
                  <a:pt x="3643454" y="3794831"/>
                </a:cubicBezTo>
                <a:lnTo>
                  <a:pt x="3624789" y="3803185"/>
                </a:lnTo>
                <a:lnTo>
                  <a:pt x="3602327" y="3794616"/>
                </a:lnTo>
                <a:lnTo>
                  <a:pt x="3596645" y="3797108"/>
                </a:lnTo>
                <a:cubicBezTo>
                  <a:pt x="3586358" y="3794741"/>
                  <a:pt x="3572046" y="3779403"/>
                  <a:pt x="3574144" y="3795108"/>
                </a:cubicBezTo>
                <a:lnTo>
                  <a:pt x="3562310" y="3787534"/>
                </a:lnTo>
                <a:lnTo>
                  <a:pt x="3551635" y="3797705"/>
                </a:lnTo>
                <a:lnTo>
                  <a:pt x="3542668" y="3803283"/>
                </a:lnTo>
                <a:lnTo>
                  <a:pt x="3533033" y="3799071"/>
                </a:lnTo>
                <a:lnTo>
                  <a:pt x="3521726" y="3804691"/>
                </a:lnTo>
                <a:lnTo>
                  <a:pt x="3520080" y="3805210"/>
                </a:lnTo>
                <a:lnTo>
                  <a:pt x="3508491" y="3797398"/>
                </a:lnTo>
                <a:lnTo>
                  <a:pt x="3503787" y="3797787"/>
                </a:lnTo>
                <a:lnTo>
                  <a:pt x="3492165" y="3799887"/>
                </a:lnTo>
                <a:cubicBezTo>
                  <a:pt x="3486252" y="3801787"/>
                  <a:pt x="3479649" y="3804176"/>
                  <a:pt x="3472233" y="3805682"/>
                </a:cubicBezTo>
                <a:lnTo>
                  <a:pt x="3465921" y="3805814"/>
                </a:lnTo>
                <a:lnTo>
                  <a:pt x="3455541" y="3815505"/>
                </a:lnTo>
                <a:lnTo>
                  <a:pt x="3429027" y="3816906"/>
                </a:lnTo>
                <a:cubicBezTo>
                  <a:pt x="3408521" y="3817753"/>
                  <a:pt x="3388898" y="3819475"/>
                  <a:pt x="3369507" y="3825563"/>
                </a:cubicBezTo>
                <a:cubicBezTo>
                  <a:pt x="3353730" y="3819534"/>
                  <a:pt x="3338870" y="3818175"/>
                  <a:pt x="3324491" y="3832006"/>
                </a:cubicBezTo>
                <a:cubicBezTo>
                  <a:pt x="3281706" y="3833409"/>
                  <a:pt x="3271319" y="3817569"/>
                  <a:pt x="3244235" y="3834376"/>
                </a:cubicBezTo>
                <a:cubicBezTo>
                  <a:pt x="3236206" y="3826142"/>
                  <a:pt x="3230700" y="3821848"/>
                  <a:pt x="3226507" y="3820131"/>
                </a:cubicBezTo>
                <a:cubicBezTo>
                  <a:pt x="3213924" y="3814979"/>
                  <a:pt x="3213172" y="3833011"/>
                  <a:pt x="3191688" y="3837359"/>
                </a:cubicBezTo>
                <a:cubicBezTo>
                  <a:pt x="3168723" y="3844588"/>
                  <a:pt x="3175642" y="3846041"/>
                  <a:pt x="3153779" y="3848439"/>
                </a:cubicBezTo>
                <a:cubicBezTo>
                  <a:pt x="3136862" y="3851385"/>
                  <a:pt x="3115876" y="3855158"/>
                  <a:pt x="3090188" y="3855036"/>
                </a:cubicBezTo>
                <a:cubicBezTo>
                  <a:pt x="3066058" y="3880979"/>
                  <a:pt x="3059981" y="3849823"/>
                  <a:pt x="3031422" y="3858298"/>
                </a:cubicBezTo>
                <a:cubicBezTo>
                  <a:pt x="3017157" y="3868236"/>
                  <a:pt x="3007595" y="3870098"/>
                  <a:pt x="2996288" y="3860020"/>
                </a:cubicBezTo>
                <a:cubicBezTo>
                  <a:pt x="2930242" y="3908295"/>
                  <a:pt x="2959927" y="3862932"/>
                  <a:pt x="2901661" y="3882243"/>
                </a:cubicBezTo>
                <a:cubicBezTo>
                  <a:pt x="2863654" y="3897291"/>
                  <a:pt x="2822551" y="3908676"/>
                  <a:pt x="2782141" y="3932983"/>
                </a:cubicBezTo>
                <a:lnTo>
                  <a:pt x="2749597" y="3956746"/>
                </a:lnTo>
                <a:lnTo>
                  <a:pt x="2730493" y="3955236"/>
                </a:lnTo>
                <a:lnTo>
                  <a:pt x="2707507" y="3947771"/>
                </a:lnTo>
                <a:lnTo>
                  <a:pt x="2701937" y="3950565"/>
                </a:lnTo>
                <a:cubicBezTo>
                  <a:pt x="2691594" y="3948746"/>
                  <a:pt x="2676749" y="3934159"/>
                  <a:pt x="2679435" y="3949768"/>
                </a:cubicBezTo>
                <a:lnTo>
                  <a:pt x="2667352" y="3942821"/>
                </a:lnTo>
                <a:lnTo>
                  <a:pt x="2657096" y="3953571"/>
                </a:lnTo>
                <a:cubicBezTo>
                  <a:pt x="2656117" y="3956261"/>
                  <a:pt x="2655464" y="3959177"/>
                  <a:pt x="2655161" y="3962216"/>
                </a:cubicBezTo>
                <a:lnTo>
                  <a:pt x="2638604" y="3955936"/>
                </a:lnTo>
                <a:lnTo>
                  <a:pt x="2626185" y="3962937"/>
                </a:lnTo>
                <a:lnTo>
                  <a:pt x="2614077" y="3955576"/>
                </a:lnTo>
                <a:lnTo>
                  <a:pt x="2609403" y="3956215"/>
                </a:lnTo>
                <a:lnTo>
                  <a:pt x="2597896" y="3958939"/>
                </a:lnTo>
                <a:cubicBezTo>
                  <a:pt x="2592077" y="3961159"/>
                  <a:pt x="2585584" y="3963907"/>
                  <a:pt x="2578251" y="3965812"/>
                </a:cubicBezTo>
                <a:lnTo>
                  <a:pt x="2571961" y="3966278"/>
                </a:lnTo>
                <a:lnTo>
                  <a:pt x="2559399" y="3979193"/>
                </a:lnTo>
                <a:cubicBezTo>
                  <a:pt x="2550305" y="3989010"/>
                  <a:pt x="2543019" y="3995469"/>
                  <a:pt x="2533560" y="3988160"/>
                </a:cubicBezTo>
                <a:cubicBezTo>
                  <a:pt x="2526682" y="3994363"/>
                  <a:pt x="2521563" y="4007257"/>
                  <a:pt x="2515299" y="4016867"/>
                </a:cubicBezTo>
                <a:lnTo>
                  <a:pt x="2513423" y="4018759"/>
                </a:lnTo>
                <a:lnTo>
                  <a:pt x="2482991" y="4012935"/>
                </a:lnTo>
                <a:cubicBezTo>
                  <a:pt x="2469558" y="4010479"/>
                  <a:pt x="2456714" y="4010658"/>
                  <a:pt x="2446940" y="4021172"/>
                </a:cubicBezTo>
                <a:cubicBezTo>
                  <a:pt x="2445490" y="4004762"/>
                  <a:pt x="2418263" y="4035043"/>
                  <a:pt x="2404883" y="4024808"/>
                </a:cubicBezTo>
                <a:cubicBezTo>
                  <a:pt x="2395527" y="4015768"/>
                  <a:pt x="2385089" y="4022846"/>
                  <a:pt x="2373894" y="4023827"/>
                </a:cubicBezTo>
                <a:cubicBezTo>
                  <a:pt x="2360273" y="4016866"/>
                  <a:pt x="2310801" y="4031114"/>
                  <a:pt x="2297080" y="4040841"/>
                </a:cubicBezTo>
                <a:cubicBezTo>
                  <a:pt x="2262890" y="4074342"/>
                  <a:pt x="2198735" y="4051487"/>
                  <a:pt x="2170615" y="4077196"/>
                </a:cubicBezTo>
                <a:cubicBezTo>
                  <a:pt x="2161158" y="4081087"/>
                  <a:pt x="2152190" y="4082780"/>
                  <a:pt x="2143580" y="4083102"/>
                </a:cubicBezTo>
                <a:lnTo>
                  <a:pt x="2119893" y="4080874"/>
                </a:lnTo>
                <a:lnTo>
                  <a:pt x="2114008" y="4073996"/>
                </a:lnTo>
                <a:lnTo>
                  <a:pt x="2099067" y="4076068"/>
                </a:lnTo>
                <a:lnTo>
                  <a:pt x="2095000" y="4075096"/>
                </a:lnTo>
                <a:cubicBezTo>
                  <a:pt x="2087230" y="4073204"/>
                  <a:pt x="2079536" y="4071577"/>
                  <a:pt x="2071767" y="4071044"/>
                </a:cubicBezTo>
                <a:cubicBezTo>
                  <a:pt x="2077287" y="4106066"/>
                  <a:pt x="2006612" y="4072253"/>
                  <a:pt x="2024486" y="4100276"/>
                </a:cubicBezTo>
                <a:cubicBezTo>
                  <a:pt x="1982770" y="4103418"/>
                  <a:pt x="1990990" y="4145711"/>
                  <a:pt x="1944675" y="4121515"/>
                </a:cubicBezTo>
                <a:cubicBezTo>
                  <a:pt x="1876432" y="4151801"/>
                  <a:pt x="1796287" y="4126915"/>
                  <a:pt x="1739945" y="4171795"/>
                </a:cubicBezTo>
                <a:cubicBezTo>
                  <a:pt x="1680970" y="4182234"/>
                  <a:pt x="1693119" y="4173922"/>
                  <a:pt x="1662065" y="4184630"/>
                </a:cubicBezTo>
                <a:cubicBezTo>
                  <a:pt x="1658816" y="4205398"/>
                  <a:pt x="1624608" y="4174561"/>
                  <a:pt x="1595989" y="4193679"/>
                </a:cubicBezTo>
                <a:lnTo>
                  <a:pt x="1559231" y="4195932"/>
                </a:lnTo>
                <a:lnTo>
                  <a:pt x="1537197" y="4209468"/>
                </a:lnTo>
                <a:cubicBezTo>
                  <a:pt x="1524267" y="4212789"/>
                  <a:pt x="1508603" y="4203060"/>
                  <a:pt x="1508787" y="4230924"/>
                </a:cubicBezTo>
                <a:cubicBezTo>
                  <a:pt x="1500688" y="4227785"/>
                  <a:pt x="1493126" y="4234837"/>
                  <a:pt x="1488914" y="4241772"/>
                </a:cubicBezTo>
                <a:cubicBezTo>
                  <a:pt x="1483344" y="4244130"/>
                  <a:pt x="1472963" y="4244323"/>
                  <a:pt x="1465497" y="4245075"/>
                </a:cubicBezTo>
                <a:lnTo>
                  <a:pt x="1444118" y="4246285"/>
                </a:lnTo>
                <a:lnTo>
                  <a:pt x="1405326" y="4248391"/>
                </a:lnTo>
                <a:cubicBezTo>
                  <a:pt x="1362233" y="4238681"/>
                  <a:pt x="1386645" y="4253541"/>
                  <a:pt x="1344909" y="4237004"/>
                </a:cubicBezTo>
                <a:cubicBezTo>
                  <a:pt x="1319660" y="4278048"/>
                  <a:pt x="1328465" y="4235908"/>
                  <a:pt x="1298748" y="4241669"/>
                </a:cubicBezTo>
                <a:cubicBezTo>
                  <a:pt x="1303263" y="4202446"/>
                  <a:pt x="1257287" y="4277634"/>
                  <a:pt x="1251302" y="4232513"/>
                </a:cubicBezTo>
                <a:cubicBezTo>
                  <a:pt x="1246083" y="4234987"/>
                  <a:pt x="1221483" y="4225653"/>
                  <a:pt x="1216643" y="4229828"/>
                </a:cubicBezTo>
                <a:lnTo>
                  <a:pt x="1214101" y="4231991"/>
                </a:lnTo>
                <a:lnTo>
                  <a:pt x="1203193" y="4232867"/>
                </a:lnTo>
                <a:lnTo>
                  <a:pt x="1201049" y="4242842"/>
                </a:lnTo>
                <a:lnTo>
                  <a:pt x="1185298" y="4251133"/>
                </a:lnTo>
                <a:cubicBezTo>
                  <a:pt x="1179255" y="4252733"/>
                  <a:pt x="1172580" y="4252698"/>
                  <a:pt x="1164955" y="4250027"/>
                </a:cubicBezTo>
                <a:cubicBezTo>
                  <a:pt x="1138322" y="4224376"/>
                  <a:pt x="1100363" y="4267890"/>
                  <a:pt x="1067357" y="4233908"/>
                </a:cubicBezTo>
                <a:cubicBezTo>
                  <a:pt x="1055150" y="4224918"/>
                  <a:pt x="1016960" y="4218576"/>
                  <a:pt x="1009492" y="4230455"/>
                </a:cubicBezTo>
                <a:cubicBezTo>
                  <a:pt x="1001480" y="4231829"/>
                  <a:pt x="992281" y="4225396"/>
                  <a:pt x="988345" y="4238880"/>
                </a:cubicBezTo>
                <a:cubicBezTo>
                  <a:pt x="981958" y="4254801"/>
                  <a:pt x="954663" y="4223227"/>
                  <a:pt x="958251" y="4244100"/>
                </a:cubicBezTo>
                <a:cubicBezTo>
                  <a:pt x="938858" y="4222336"/>
                  <a:pt x="915951" y="4241975"/>
                  <a:pt x="899207" y="4247688"/>
                </a:cubicBezTo>
                <a:cubicBezTo>
                  <a:pt x="884002" y="4226854"/>
                  <a:pt x="873981" y="4247833"/>
                  <a:pt x="837706" y="4245528"/>
                </a:cubicBezTo>
                <a:cubicBezTo>
                  <a:pt x="821001" y="4221598"/>
                  <a:pt x="809746" y="4268977"/>
                  <a:pt x="778474" y="4235526"/>
                </a:cubicBezTo>
                <a:cubicBezTo>
                  <a:pt x="777421" y="4238161"/>
                  <a:pt x="776057" y="4240538"/>
                  <a:pt x="774418" y="4242583"/>
                </a:cubicBezTo>
                <a:cubicBezTo>
                  <a:pt x="764902" y="4254463"/>
                  <a:pt x="748468" y="4252810"/>
                  <a:pt x="737705" y="4238891"/>
                </a:cubicBezTo>
                <a:cubicBezTo>
                  <a:pt x="688302" y="4193107"/>
                  <a:pt x="682485" y="4224501"/>
                  <a:pt x="641839" y="4211160"/>
                </a:cubicBezTo>
                <a:cubicBezTo>
                  <a:pt x="596156" y="4200529"/>
                  <a:pt x="617273" y="4236299"/>
                  <a:pt x="558105" y="4191218"/>
                </a:cubicBezTo>
                <a:cubicBezTo>
                  <a:pt x="553107" y="4206459"/>
                  <a:pt x="528323" y="4202818"/>
                  <a:pt x="515682" y="4193696"/>
                </a:cubicBezTo>
                <a:cubicBezTo>
                  <a:pt x="493567" y="4189726"/>
                  <a:pt x="491022" y="4212483"/>
                  <a:pt x="467082" y="4185616"/>
                </a:cubicBezTo>
                <a:cubicBezTo>
                  <a:pt x="472585" y="4207692"/>
                  <a:pt x="425896" y="4188982"/>
                  <a:pt x="437646" y="4212658"/>
                </a:cubicBezTo>
                <a:cubicBezTo>
                  <a:pt x="424682" y="4230622"/>
                  <a:pt x="415313" y="4197369"/>
                  <a:pt x="402271" y="4212774"/>
                </a:cubicBezTo>
                <a:cubicBezTo>
                  <a:pt x="386486" y="4214846"/>
                  <a:pt x="402806" y="4204907"/>
                  <a:pt x="384907" y="4201195"/>
                </a:cubicBezTo>
                <a:cubicBezTo>
                  <a:pt x="363484" y="4200591"/>
                  <a:pt x="360732" y="4185695"/>
                  <a:pt x="337154" y="4206136"/>
                </a:cubicBezTo>
                <a:cubicBezTo>
                  <a:pt x="313728" y="4191390"/>
                  <a:pt x="328632" y="4203044"/>
                  <a:pt x="298662" y="4211227"/>
                </a:cubicBezTo>
                <a:cubicBezTo>
                  <a:pt x="284852" y="4197257"/>
                  <a:pt x="274958" y="4202411"/>
                  <a:pt x="265740" y="4213623"/>
                </a:cubicBezTo>
                <a:cubicBezTo>
                  <a:pt x="235520" y="4207388"/>
                  <a:pt x="209548" y="4223241"/>
                  <a:pt x="176403" y="4227393"/>
                </a:cubicBezTo>
                <a:cubicBezTo>
                  <a:pt x="138304" y="4239982"/>
                  <a:pt x="110954" y="4232182"/>
                  <a:pt x="82528" y="4243774"/>
                </a:cubicBezTo>
                <a:cubicBezTo>
                  <a:pt x="48751" y="4221865"/>
                  <a:pt x="39523" y="4251971"/>
                  <a:pt x="19464" y="4256103"/>
                </a:cubicBezTo>
                <a:lnTo>
                  <a:pt x="0" y="4221939"/>
                </a:lnTo>
                <a:lnTo>
                  <a:pt x="0" y="15850"/>
                </a:lnTo>
                <a:lnTo>
                  <a:pt x="3898347" y="0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8D2EC0A-5E54-424F-BE02-26DFFEBD6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3232" y="727064"/>
            <a:ext cx="3898347" cy="4256103"/>
          </a:xfrm>
          <a:custGeom>
            <a:avLst/>
            <a:gdLst>
              <a:gd name="connsiteX0" fmla="*/ 3898347 w 3898347"/>
              <a:gd name="connsiteY0" fmla="*/ 0 h 4299085"/>
              <a:gd name="connsiteX1" fmla="*/ 3898347 w 3898347"/>
              <a:gd name="connsiteY1" fmla="*/ 3834445 h 4299085"/>
              <a:gd name="connsiteX2" fmla="*/ 3892314 w 3898347"/>
              <a:gd name="connsiteY2" fmla="*/ 3832951 h 4299085"/>
              <a:gd name="connsiteX3" fmla="*/ 3851953 w 3898347"/>
              <a:gd name="connsiteY3" fmla="*/ 3802983 h 4299085"/>
              <a:gd name="connsiteX4" fmla="*/ 3836418 w 3898347"/>
              <a:gd name="connsiteY4" fmla="*/ 3811513 h 4299085"/>
              <a:gd name="connsiteX5" fmla="*/ 3833758 w 3898347"/>
              <a:gd name="connsiteY5" fmla="*/ 3813341 h 4299085"/>
              <a:gd name="connsiteX6" fmla="*/ 3822673 w 3898347"/>
              <a:gd name="connsiteY6" fmla="*/ 3812913 h 4299085"/>
              <a:gd name="connsiteX7" fmla="*/ 3820104 w 3898347"/>
              <a:gd name="connsiteY7" fmla="*/ 3822466 h 4299085"/>
              <a:gd name="connsiteX8" fmla="*/ 3803816 w 3898347"/>
              <a:gd name="connsiteY8" fmla="*/ 3828757 h 4299085"/>
              <a:gd name="connsiteX9" fmla="*/ 3783259 w 3898347"/>
              <a:gd name="connsiteY9" fmla="*/ 3825276 h 4299085"/>
              <a:gd name="connsiteX10" fmla="*/ 3729936 w 3898347"/>
              <a:gd name="connsiteY10" fmla="*/ 3815386 h 4299085"/>
              <a:gd name="connsiteX11" fmla="*/ 3726018 w 3898347"/>
              <a:gd name="connsiteY11" fmla="*/ 3815100 h 4299085"/>
              <a:gd name="connsiteX12" fmla="*/ 3725413 w 3898347"/>
              <a:gd name="connsiteY12" fmla="*/ 3814615 h 4299085"/>
              <a:gd name="connsiteX13" fmla="*/ 3713801 w 3898347"/>
              <a:gd name="connsiteY13" fmla="*/ 3811018 h 4299085"/>
              <a:gd name="connsiteX14" fmla="*/ 3709087 w 3898347"/>
              <a:gd name="connsiteY14" fmla="*/ 3813195 h 4299085"/>
              <a:gd name="connsiteX15" fmla="*/ 3698038 w 3898347"/>
              <a:gd name="connsiteY15" fmla="*/ 3806182 h 4299085"/>
              <a:gd name="connsiteX16" fmla="*/ 3662227 w 3898347"/>
              <a:gd name="connsiteY16" fmla="*/ 3807761 h 4299085"/>
              <a:gd name="connsiteX17" fmla="*/ 3659872 w 3898347"/>
              <a:gd name="connsiteY17" fmla="*/ 3805524 h 4299085"/>
              <a:gd name="connsiteX18" fmla="*/ 3643454 w 3898347"/>
              <a:gd name="connsiteY18" fmla="*/ 3794831 h 4299085"/>
              <a:gd name="connsiteX19" fmla="*/ 3624789 w 3898347"/>
              <a:gd name="connsiteY19" fmla="*/ 3803185 h 4299085"/>
              <a:gd name="connsiteX20" fmla="*/ 3602327 w 3898347"/>
              <a:gd name="connsiteY20" fmla="*/ 3794616 h 4299085"/>
              <a:gd name="connsiteX21" fmla="*/ 3596645 w 3898347"/>
              <a:gd name="connsiteY21" fmla="*/ 3797108 h 4299085"/>
              <a:gd name="connsiteX22" fmla="*/ 3574144 w 3898347"/>
              <a:gd name="connsiteY22" fmla="*/ 3795108 h 4299085"/>
              <a:gd name="connsiteX23" fmla="*/ 3562310 w 3898347"/>
              <a:gd name="connsiteY23" fmla="*/ 3787534 h 4299085"/>
              <a:gd name="connsiteX24" fmla="*/ 3551635 w 3898347"/>
              <a:gd name="connsiteY24" fmla="*/ 3797705 h 4299085"/>
              <a:gd name="connsiteX25" fmla="*/ 3550175 w 3898347"/>
              <a:gd name="connsiteY25" fmla="*/ 3803199 h 4299085"/>
              <a:gd name="connsiteX26" fmla="*/ 3542668 w 3898347"/>
              <a:gd name="connsiteY26" fmla="*/ 3803283 h 4299085"/>
              <a:gd name="connsiteX27" fmla="*/ 3533033 w 3898347"/>
              <a:gd name="connsiteY27" fmla="*/ 3799071 h 4299085"/>
              <a:gd name="connsiteX28" fmla="*/ 3521726 w 3898347"/>
              <a:gd name="connsiteY28" fmla="*/ 3804691 h 4299085"/>
              <a:gd name="connsiteX29" fmla="*/ 3520080 w 3898347"/>
              <a:gd name="connsiteY29" fmla="*/ 3805210 h 4299085"/>
              <a:gd name="connsiteX30" fmla="*/ 3508491 w 3898347"/>
              <a:gd name="connsiteY30" fmla="*/ 3797398 h 4299085"/>
              <a:gd name="connsiteX31" fmla="*/ 3503787 w 3898347"/>
              <a:gd name="connsiteY31" fmla="*/ 3797787 h 4299085"/>
              <a:gd name="connsiteX32" fmla="*/ 3492165 w 3898347"/>
              <a:gd name="connsiteY32" fmla="*/ 3799887 h 4299085"/>
              <a:gd name="connsiteX33" fmla="*/ 3472233 w 3898347"/>
              <a:gd name="connsiteY33" fmla="*/ 3805682 h 4299085"/>
              <a:gd name="connsiteX34" fmla="*/ 3465921 w 3898347"/>
              <a:gd name="connsiteY34" fmla="*/ 3805814 h 4299085"/>
              <a:gd name="connsiteX35" fmla="*/ 3455541 w 3898347"/>
              <a:gd name="connsiteY35" fmla="*/ 3815505 h 4299085"/>
              <a:gd name="connsiteX36" fmla="*/ 3429027 w 3898347"/>
              <a:gd name="connsiteY36" fmla="*/ 3816906 h 4299085"/>
              <a:gd name="connsiteX37" fmla="*/ 3369507 w 3898347"/>
              <a:gd name="connsiteY37" fmla="*/ 3825563 h 4299085"/>
              <a:gd name="connsiteX38" fmla="*/ 3324491 w 3898347"/>
              <a:gd name="connsiteY38" fmla="*/ 3832006 h 4299085"/>
              <a:gd name="connsiteX39" fmla="*/ 3244235 w 3898347"/>
              <a:gd name="connsiteY39" fmla="*/ 3834376 h 4299085"/>
              <a:gd name="connsiteX40" fmla="*/ 3226507 w 3898347"/>
              <a:gd name="connsiteY40" fmla="*/ 3820131 h 4299085"/>
              <a:gd name="connsiteX41" fmla="*/ 3191688 w 3898347"/>
              <a:gd name="connsiteY41" fmla="*/ 3837359 h 4299085"/>
              <a:gd name="connsiteX42" fmla="*/ 3185553 w 3898347"/>
              <a:gd name="connsiteY42" fmla="*/ 3859030 h 4299085"/>
              <a:gd name="connsiteX43" fmla="*/ 3137926 w 3898347"/>
              <a:gd name="connsiteY43" fmla="*/ 3867782 h 4299085"/>
              <a:gd name="connsiteX44" fmla="*/ 3090188 w 3898347"/>
              <a:gd name="connsiteY44" fmla="*/ 3855036 h 4299085"/>
              <a:gd name="connsiteX45" fmla="*/ 3031422 w 3898347"/>
              <a:gd name="connsiteY45" fmla="*/ 3858298 h 4299085"/>
              <a:gd name="connsiteX46" fmla="*/ 2996288 w 3898347"/>
              <a:gd name="connsiteY46" fmla="*/ 3860020 h 4299085"/>
              <a:gd name="connsiteX47" fmla="*/ 2901661 w 3898347"/>
              <a:gd name="connsiteY47" fmla="*/ 3882243 h 4299085"/>
              <a:gd name="connsiteX48" fmla="*/ 2782141 w 3898347"/>
              <a:gd name="connsiteY48" fmla="*/ 3932983 h 4299085"/>
              <a:gd name="connsiteX49" fmla="*/ 2749597 w 3898347"/>
              <a:gd name="connsiteY49" fmla="*/ 3956746 h 4299085"/>
              <a:gd name="connsiteX50" fmla="*/ 2730493 w 3898347"/>
              <a:gd name="connsiteY50" fmla="*/ 3955236 h 4299085"/>
              <a:gd name="connsiteX51" fmla="*/ 2707507 w 3898347"/>
              <a:gd name="connsiteY51" fmla="*/ 3947771 h 4299085"/>
              <a:gd name="connsiteX52" fmla="*/ 2701937 w 3898347"/>
              <a:gd name="connsiteY52" fmla="*/ 3950565 h 4299085"/>
              <a:gd name="connsiteX53" fmla="*/ 2679435 w 3898347"/>
              <a:gd name="connsiteY53" fmla="*/ 3949768 h 4299085"/>
              <a:gd name="connsiteX54" fmla="*/ 2667352 w 3898347"/>
              <a:gd name="connsiteY54" fmla="*/ 3942821 h 4299085"/>
              <a:gd name="connsiteX55" fmla="*/ 2657096 w 3898347"/>
              <a:gd name="connsiteY55" fmla="*/ 3953571 h 4299085"/>
              <a:gd name="connsiteX56" fmla="*/ 2655161 w 3898347"/>
              <a:gd name="connsiteY56" fmla="*/ 3962216 h 4299085"/>
              <a:gd name="connsiteX57" fmla="*/ 2638604 w 3898347"/>
              <a:gd name="connsiteY57" fmla="*/ 3955936 h 4299085"/>
              <a:gd name="connsiteX58" fmla="*/ 2626185 w 3898347"/>
              <a:gd name="connsiteY58" fmla="*/ 3962937 h 4299085"/>
              <a:gd name="connsiteX59" fmla="*/ 2614077 w 3898347"/>
              <a:gd name="connsiteY59" fmla="*/ 3955576 h 4299085"/>
              <a:gd name="connsiteX60" fmla="*/ 2609403 w 3898347"/>
              <a:gd name="connsiteY60" fmla="*/ 3956215 h 4299085"/>
              <a:gd name="connsiteX61" fmla="*/ 2597896 w 3898347"/>
              <a:gd name="connsiteY61" fmla="*/ 3958939 h 4299085"/>
              <a:gd name="connsiteX62" fmla="*/ 2578251 w 3898347"/>
              <a:gd name="connsiteY62" fmla="*/ 3965812 h 4299085"/>
              <a:gd name="connsiteX63" fmla="*/ 2571961 w 3898347"/>
              <a:gd name="connsiteY63" fmla="*/ 3966278 h 4299085"/>
              <a:gd name="connsiteX64" fmla="*/ 2559399 w 3898347"/>
              <a:gd name="connsiteY64" fmla="*/ 3979193 h 4299085"/>
              <a:gd name="connsiteX65" fmla="*/ 2533560 w 3898347"/>
              <a:gd name="connsiteY65" fmla="*/ 3988160 h 4299085"/>
              <a:gd name="connsiteX66" fmla="*/ 2515299 w 3898347"/>
              <a:gd name="connsiteY66" fmla="*/ 4016867 h 4299085"/>
              <a:gd name="connsiteX67" fmla="*/ 2513423 w 3898347"/>
              <a:gd name="connsiteY67" fmla="*/ 4018759 h 4299085"/>
              <a:gd name="connsiteX68" fmla="*/ 2482991 w 3898347"/>
              <a:gd name="connsiteY68" fmla="*/ 4012935 h 4299085"/>
              <a:gd name="connsiteX69" fmla="*/ 2446940 w 3898347"/>
              <a:gd name="connsiteY69" fmla="*/ 4021172 h 4299085"/>
              <a:gd name="connsiteX70" fmla="*/ 2404883 w 3898347"/>
              <a:gd name="connsiteY70" fmla="*/ 4024808 h 4299085"/>
              <a:gd name="connsiteX71" fmla="*/ 2373894 w 3898347"/>
              <a:gd name="connsiteY71" fmla="*/ 4023827 h 4299085"/>
              <a:gd name="connsiteX72" fmla="*/ 2297080 w 3898347"/>
              <a:gd name="connsiteY72" fmla="*/ 4040841 h 4299085"/>
              <a:gd name="connsiteX73" fmla="*/ 2170615 w 3898347"/>
              <a:gd name="connsiteY73" fmla="*/ 4077196 h 4299085"/>
              <a:gd name="connsiteX74" fmla="*/ 2143580 w 3898347"/>
              <a:gd name="connsiteY74" fmla="*/ 4083102 h 4299085"/>
              <a:gd name="connsiteX75" fmla="*/ 2119893 w 3898347"/>
              <a:gd name="connsiteY75" fmla="*/ 4080874 h 4299085"/>
              <a:gd name="connsiteX76" fmla="*/ 2114008 w 3898347"/>
              <a:gd name="connsiteY76" fmla="*/ 4073996 h 4299085"/>
              <a:gd name="connsiteX77" fmla="*/ 2099067 w 3898347"/>
              <a:gd name="connsiteY77" fmla="*/ 4076068 h 4299085"/>
              <a:gd name="connsiteX78" fmla="*/ 2095000 w 3898347"/>
              <a:gd name="connsiteY78" fmla="*/ 4075096 h 4299085"/>
              <a:gd name="connsiteX79" fmla="*/ 2071767 w 3898347"/>
              <a:gd name="connsiteY79" fmla="*/ 4071044 h 4299085"/>
              <a:gd name="connsiteX80" fmla="*/ 2024486 w 3898347"/>
              <a:gd name="connsiteY80" fmla="*/ 4100276 h 4299085"/>
              <a:gd name="connsiteX81" fmla="*/ 1964411 w 3898347"/>
              <a:gd name="connsiteY81" fmla="*/ 4105069 h 4299085"/>
              <a:gd name="connsiteX82" fmla="*/ 1739945 w 3898347"/>
              <a:gd name="connsiteY82" fmla="*/ 4171795 h 4299085"/>
              <a:gd name="connsiteX83" fmla="*/ 1610556 w 3898347"/>
              <a:gd name="connsiteY83" fmla="*/ 4167701 h 4299085"/>
              <a:gd name="connsiteX84" fmla="*/ 1553623 w 3898347"/>
              <a:gd name="connsiteY84" fmla="*/ 4236045 h 4299085"/>
              <a:gd name="connsiteX85" fmla="*/ 1548640 w 3898347"/>
              <a:gd name="connsiteY85" fmla="*/ 4238297 h 4299085"/>
              <a:gd name="connsiteX86" fmla="*/ 1530136 w 3898347"/>
              <a:gd name="connsiteY86" fmla="*/ 4227121 h 4299085"/>
              <a:gd name="connsiteX87" fmla="*/ 1508787 w 3898347"/>
              <a:gd name="connsiteY87" fmla="*/ 4234213 h 4299085"/>
              <a:gd name="connsiteX88" fmla="*/ 1488914 w 3898347"/>
              <a:gd name="connsiteY88" fmla="*/ 4241772 h 4299085"/>
              <a:gd name="connsiteX89" fmla="*/ 1488999 w 3898347"/>
              <a:gd name="connsiteY89" fmla="*/ 4251186 h 4299085"/>
              <a:gd name="connsiteX90" fmla="*/ 1475364 w 3898347"/>
              <a:gd name="connsiteY90" fmla="*/ 4248364 h 4299085"/>
              <a:gd name="connsiteX91" fmla="*/ 1457275 w 3898347"/>
              <a:gd name="connsiteY91" fmla="*/ 4252863 h 4299085"/>
              <a:gd name="connsiteX92" fmla="*/ 1448085 w 3898347"/>
              <a:gd name="connsiteY92" fmla="*/ 4248391 h 4299085"/>
              <a:gd name="connsiteX93" fmla="*/ 1315306 w 3898347"/>
              <a:gd name="connsiteY93" fmla="*/ 4237004 h 4299085"/>
              <a:gd name="connsiteX94" fmla="*/ 1272434 w 3898347"/>
              <a:gd name="connsiteY94" fmla="*/ 4244958 h 4299085"/>
              <a:gd name="connsiteX95" fmla="*/ 1231567 w 3898347"/>
              <a:gd name="connsiteY95" fmla="*/ 4219356 h 4299085"/>
              <a:gd name="connsiteX96" fmla="*/ 1216643 w 3898347"/>
              <a:gd name="connsiteY96" fmla="*/ 4229828 h 4299085"/>
              <a:gd name="connsiteX97" fmla="*/ 1214101 w 3898347"/>
              <a:gd name="connsiteY97" fmla="*/ 4231991 h 4299085"/>
              <a:gd name="connsiteX98" fmla="*/ 1203193 w 3898347"/>
              <a:gd name="connsiteY98" fmla="*/ 4232867 h 4299085"/>
              <a:gd name="connsiteX99" fmla="*/ 1201049 w 3898347"/>
              <a:gd name="connsiteY99" fmla="*/ 4242842 h 4299085"/>
              <a:gd name="connsiteX100" fmla="*/ 1185298 w 3898347"/>
              <a:gd name="connsiteY100" fmla="*/ 4251133 h 4299085"/>
              <a:gd name="connsiteX101" fmla="*/ 1164955 w 3898347"/>
              <a:gd name="connsiteY101" fmla="*/ 4250027 h 4299085"/>
              <a:gd name="connsiteX102" fmla="*/ 1067357 w 3898347"/>
              <a:gd name="connsiteY102" fmla="*/ 4233908 h 4299085"/>
              <a:gd name="connsiteX103" fmla="*/ 1009492 w 3898347"/>
              <a:gd name="connsiteY103" fmla="*/ 4230455 h 4299085"/>
              <a:gd name="connsiteX104" fmla="*/ 988345 w 3898347"/>
              <a:gd name="connsiteY104" fmla="*/ 4238880 h 4299085"/>
              <a:gd name="connsiteX105" fmla="*/ 958251 w 3898347"/>
              <a:gd name="connsiteY105" fmla="*/ 4244100 h 4299085"/>
              <a:gd name="connsiteX106" fmla="*/ 905785 w 3898347"/>
              <a:gd name="connsiteY106" fmla="*/ 4260845 h 4299085"/>
              <a:gd name="connsiteX107" fmla="*/ 834176 w 3898347"/>
              <a:gd name="connsiteY107" fmla="*/ 4270241 h 4299085"/>
              <a:gd name="connsiteX108" fmla="*/ 778474 w 3898347"/>
              <a:gd name="connsiteY108" fmla="*/ 4235526 h 4299085"/>
              <a:gd name="connsiteX109" fmla="*/ 774418 w 3898347"/>
              <a:gd name="connsiteY109" fmla="*/ 4242583 h 4299085"/>
              <a:gd name="connsiteX110" fmla="*/ 737705 w 3898347"/>
              <a:gd name="connsiteY110" fmla="*/ 4238891 h 4299085"/>
              <a:gd name="connsiteX111" fmla="*/ 605027 w 3898347"/>
              <a:gd name="connsiteY111" fmla="*/ 4175863 h 4299085"/>
              <a:gd name="connsiteX112" fmla="*/ 533391 w 3898347"/>
              <a:gd name="connsiteY112" fmla="*/ 4170035 h 4299085"/>
              <a:gd name="connsiteX113" fmla="*/ 508621 w 3898347"/>
              <a:gd name="connsiteY113" fmla="*/ 4176044 h 4299085"/>
              <a:gd name="connsiteX114" fmla="*/ 467082 w 3898347"/>
              <a:gd name="connsiteY114" fmla="*/ 4185616 h 4299085"/>
              <a:gd name="connsiteX115" fmla="*/ 437646 w 3898347"/>
              <a:gd name="connsiteY115" fmla="*/ 4212658 h 4299085"/>
              <a:gd name="connsiteX116" fmla="*/ 402271 w 3898347"/>
              <a:gd name="connsiteY116" fmla="*/ 4212774 h 4299085"/>
              <a:gd name="connsiteX117" fmla="*/ 391968 w 3898347"/>
              <a:gd name="connsiteY117" fmla="*/ 4187073 h 4299085"/>
              <a:gd name="connsiteX118" fmla="*/ 354806 w 3898347"/>
              <a:gd name="connsiteY118" fmla="*/ 4195545 h 4299085"/>
              <a:gd name="connsiteX119" fmla="*/ 298662 w 3898347"/>
              <a:gd name="connsiteY119" fmla="*/ 4211227 h 4299085"/>
              <a:gd name="connsiteX120" fmla="*/ 265740 w 3898347"/>
              <a:gd name="connsiteY120" fmla="*/ 4213623 h 4299085"/>
              <a:gd name="connsiteX121" fmla="*/ 176403 w 3898347"/>
              <a:gd name="connsiteY121" fmla="*/ 4227393 h 4299085"/>
              <a:gd name="connsiteX122" fmla="*/ 87367 w 3898347"/>
              <a:gd name="connsiteY122" fmla="*/ 4246680 h 4299085"/>
              <a:gd name="connsiteX123" fmla="*/ 37148 w 3898347"/>
              <a:gd name="connsiteY123" fmla="*/ 4289154 h 4299085"/>
              <a:gd name="connsiteX124" fmla="*/ 5850 w 3898347"/>
              <a:gd name="connsiteY124" fmla="*/ 4296945 h 4299085"/>
              <a:gd name="connsiteX125" fmla="*/ 0 w 3898347"/>
              <a:gd name="connsiteY125" fmla="*/ 4299085 h 4299085"/>
              <a:gd name="connsiteX126" fmla="*/ 0 w 3898347"/>
              <a:gd name="connsiteY126" fmla="*/ 15850 h 4299085"/>
              <a:gd name="connsiteX0" fmla="*/ 3898347 w 3898347"/>
              <a:gd name="connsiteY0" fmla="*/ 0 h 4299085"/>
              <a:gd name="connsiteX1" fmla="*/ 3898347 w 3898347"/>
              <a:gd name="connsiteY1" fmla="*/ 3834445 h 4299085"/>
              <a:gd name="connsiteX2" fmla="*/ 3892314 w 3898347"/>
              <a:gd name="connsiteY2" fmla="*/ 3832951 h 4299085"/>
              <a:gd name="connsiteX3" fmla="*/ 3851953 w 3898347"/>
              <a:gd name="connsiteY3" fmla="*/ 3802983 h 4299085"/>
              <a:gd name="connsiteX4" fmla="*/ 3836418 w 3898347"/>
              <a:gd name="connsiteY4" fmla="*/ 3811513 h 4299085"/>
              <a:gd name="connsiteX5" fmla="*/ 3833758 w 3898347"/>
              <a:gd name="connsiteY5" fmla="*/ 3813341 h 4299085"/>
              <a:gd name="connsiteX6" fmla="*/ 3822673 w 3898347"/>
              <a:gd name="connsiteY6" fmla="*/ 3812913 h 4299085"/>
              <a:gd name="connsiteX7" fmla="*/ 3820104 w 3898347"/>
              <a:gd name="connsiteY7" fmla="*/ 3822466 h 4299085"/>
              <a:gd name="connsiteX8" fmla="*/ 3803816 w 3898347"/>
              <a:gd name="connsiteY8" fmla="*/ 3828757 h 4299085"/>
              <a:gd name="connsiteX9" fmla="*/ 3783259 w 3898347"/>
              <a:gd name="connsiteY9" fmla="*/ 3825276 h 4299085"/>
              <a:gd name="connsiteX10" fmla="*/ 3729936 w 3898347"/>
              <a:gd name="connsiteY10" fmla="*/ 3815386 h 4299085"/>
              <a:gd name="connsiteX11" fmla="*/ 3726018 w 3898347"/>
              <a:gd name="connsiteY11" fmla="*/ 3815100 h 4299085"/>
              <a:gd name="connsiteX12" fmla="*/ 3725413 w 3898347"/>
              <a:gd name="connsiteY12" fmla="*/ 3814615 h 4299085"/>
              <a:gd name="connsiteX13" fmla="*/ 3713801 w 3898347"/>
              <a:gd name="connsiteY13" fmla="*/ 3811018 h 4299085"/>
              <a:gd name="connsiteX14" fmla="*/ 3709087 w 3898347"/>
              <a:gd name="connsiteY14" fmla="*/ 3813195 h 4299085"/>
              <a:gd name="connsiteX15" fmla="*/ 3698038 w 3898347"/>
              <a:gd name="connsiteY15" fmla="*/ 3806182 h 4299085"/>
              <a:gd name="connsiteX16" fmla="*/ 3662227 w 3898347"/>
              <a:gd name="connsiteY16" fmla="*/ 3807761 h 4299085"/>
              <a:gd name="connsiteX17" fmla="*/ 3659872 w 3898347"/>
              <a:gd name="connsiteY17" fmla="*/ 3805524 h 4299085"/>
              <a:gd name="connsiteX18" fmla="*/ 3643454 w 3898347"/>
              <a:gd name="connsiteY18" fmla="*/ 3794831 h 4299085"/>
              <a:gd name="connsiteX19" fmla="*/ 3624789 w 3898347"/>
              <a:gd name="connsiteY19" fmla="*/ 3803185 h 4299085"/>
              <a:gd name="connsiteX20" fmla="*/ 3602327 w 3898347"/>
              <a:gd name="connsiteY20" fmla="*/ 3794616 h 4299085"/>
              <a:gd name="connsiteX21" fmla="*/ 3596645 w 3898347"/>
              <a:gd name="connsiteY21" fmla="*/ 3797108 h 4299085"/>
              <a:gd name="connsiteX22" fmla="*/ 3574144 w 3898347"/>
              <a:gd name="connsiteY22" fmla="*/ 3795108 h 4299085"/>
              <a:gd name="connsiteX23" fmla="*/ 3562310 w 3898347"/>
              <a:gd name="connsiteY23" fmla="*/ 3787534 h 4299085"/>
              <a:gd name="connsiteX24" fmla="*/ 3551635 w 3898347"/>
              <a:gd name="connsiteY24" fmla="*/ 3797705 h 4299085"/>
              <a:gd name="connsiteX25" fmla="*/ 3550175 w 3898347"/>
              <a:gd name="connsiteY25" fmla="*/ 3803199 h 4299085"/>
              <a:gd name="connsiteX26" fmla="*/ 3542668 w 3898347"/>
              <a:gd name="connsiteY26" fmla="*/ 3803283 h 4299085"/>
              <a:gd name="connsiteX27" fmla="*/ 3533033 w 3898347"/>
              <a:gd name="connsiteY27" fmla="*/ 3799071 h 4299085"/>
              <a:gd name="connsiteX28" fmla="*/ 3521726 w 3898347"/>
              <a:gd name="connsiteY28" fmla="*/ 3804691 h 4299085"/>
              <a:gd name="connsiteX29" fmla="*/ 3520080 w 3898347"/>
              <a:gd name="connsiteY29" fmla="*/ 3805210 h 4299085"/>
              <a:gd name="connsiteX30" fmla="*/ 3508491 w 3898347"/>
              <a:gd name="connsiteY30" fmla="*/ 3797398 h 4299085"/>
              <a:gd name="connsiteX31" fmla="*/ 3503787 w 3898347"/>
              <a:gd name="connsiteY31" fmla="*/ 3797787 h 4299085"/>
              <a:gd name="connsiteX32" fmla="*/ 3492165 w 3898347"/>
              <a:gd name="connsiteY32" fmla="*/ 3799887 h 4299085"/>
              <a:gd name="connsiteX33" fmla="*/ 3472233 w 3898347"/>
              <a:gd name="connsiteY33" fmla="*/ 3805682 h 4299085"/>
              <a:gd name="connsiteX34" fmla="*/ 3465921 w 3898347"/>
              <a:gd name="connsiteY34" fmla="*/ 3805814 h 4299085"/>
              <a:gd name="connsiteX35" fmla="*/ 3455541 w 3898347"/>
              <a:gd name="connsiteY35" fmla="*/ 3815505 h 4299085"/>
              <a:gd name="connsiteX36" fmla="*/ 3429027 w 3898347"/>
              <a:gd name="connsiteY36" fmla="*/ 3816906 h 4299085"/>
              <a:gd name="connsiteX37" fmla="*/ 3369507 w 3898347"/>
              <a:gd name="connsiteY37" fmla="*/ 3825563 h 4299085"/>
              <a:gd name="connsiteX38" fmla="*/ 3324491 w 3898347"/>
              <a:gd name="connsiteY38" fmla="*/ 3832006 h 4299085"/>
              <a:gd name="connsiteX39" fmla="*/ 3244235 w 3898347"/>
              <a:gd name="connsiteY39" fmla="*/ 3834376 h 4299085"/>
              <a:gd name="connsiteX40" fmla="*/ 3226507 w 3898347"/>
              <a:gd name="connsiteY40" fmla="*/ 3820131 h 4299085"/>
              <a:gd name="connsiteX41" fmla="*/ 3191688 w 3898347"/>
              <a:gd name="connsiteY41" fmla="*/ 3837359 h 4299085"/>
              <a:gd name="connsiteX42" fmla="*/ 3185553 w 3898347"/>
              <a:gd name="connsiteY42" fmla="*/ 3859030 h 4299085"/>
              <a:gd name="connsiteX43" fmla="*/ 3137926 w 3898347"/>
              <a:gd name="connsiteY43" fmla="*/ 3867782 h 4299085"/>
              <a:gd name="connsiteX44" fmla="*/ 3090188 w 3898347"/>
              <a:gd name="connsiteY44" fmla="*/ 3855036 h 4299085"/>
              <a:gd name="connsiteX45" fmla="*/ 3031422 w 3898347"/>
              <a:gd name="connsiteY45" fmla="*/ 3858298 h 4299085"/>
              <a:gd name="connsiteX46" fmla="*/ 2996288 w 3898347"/>
              <a:gd name="connsiteY46" fmla="*/ 3860020 h 4299085"/>
              <a:gd name="connsiteX47" fmla="*/ 2901661 w 3898347"/>
              <a:gd name="connsiteY47" fmla="*/ 3882243 h 4299085"/>
              <a:gd name="connsiteX48" fmla="*/ 2782141 w 3898347"/>
              <a:gd name="connsiteY48" fmla="*/ 3932983 h 4299085"/>
              <a:gd name="connsiteX49" fmla="*/ 2749597 w 3898347"/>
              <a:gd name="connsiteY49" fmla="*/ 3956746 h 4299085"/>
              <a:gd name="connsiteX50" fmla="*/ 2730493 w 3898347"/>
              <a:gd name="connsiteY50" fmla="*/ 3955236 h 4299085"/>
              <a:gd name="connsiteX51" fmla="*/ 2707507 w 3898347"/>
              <a:gd name="connsiteY51" fmla="*/ 3947771 h 4299085"/>
              <a:gd name="connsiteX52" fmla="*/ 2701937 w 3898347"/>
              <a:gd name="connsiteY52" fmla="*/ 3950565 h 4299085"/>
              <a:gd name="connsiteX53" fmla="*/ 2679435 w 3898347"/>
              <a:gd name="connsiteY53" fmla="*/ 3949768 h 4299085"/>
              <a:gd name="connsiteX54" fmla="*/ 2667352 w 3898347"/>
              <a:gd name="connsiteY54" fmla="*/ 3942821 h 4299085"/>
              <a:gd name="connsiteX55" fmla="*/ 2657096 w 3898347"/>
              <a:gd name="connsiteY55" fmla="*/ 3953571 h 4299085"/>
              <a:gd name="connsiteX56" fmla="*/ 2655161 w 3898347"/>
              <a:gd name="connsiteY56" fmla="*/ 3962216 h 4299085"/>
              <a:gd name="connsiteX57" fmla="*/ 2638604 w 3898347"/>
              <a:gd name="connsiteY57" fmla="*/ 3955936 h 4299085"/>
              <a:gd name="connsiteX58" fmla="*/ 2626185 w 3898347"/>
              <a:gd name="connsiteY58" fmla="*/ 3962937 h 4299085"/>
              <a:gd name="connsiteX59" fmla="*/ 2614077 w 3898347"/>
              <a:gd name="connsiteY59" fmla="*/ 3955576 h 4299085"/>
              <a:gd name="connsiteX60" fmla="*/ 2609403 w 3898347"/>
              <a:gd name="connsiteY60" fmla="*/ 3956215 h 4299085"/>
              <a:gd name="connsiteX61" fmla="*/ 2597896 w 3898347"/>
              <a:gd name="connsiteY61" fmla="*/ 3958939 h 4299085"/>
              <a:gd name="connsiteX62" fmla="*/ 2578251 w 3898347"/>
              <a:gd name="connsiteY62" fmla="*/ 3965812 h 4299085"/>
              <a:gd name="connsiteX63" fmla="*/ 2571961 w 3898347"/>
              <a:gd name="connsiteY63" fmla="*/ 3966278 h 4299085"/>
              <a:gd name="connsiteX64" fmla="*/ 2559399 w 3898347"/>
              <a:gd name="connsiteY64" fmla="*/ 3979193 h 4299085"/>
              <a:gd name="connsiteX65" fmla="*/ 2533560 w 3898347"/>
              <a:gd name="connsiteY65" fmla="*/ 3988160 h 4299085"/>
              <a:gd name="connsiteX66" fmla="*/ 2515299 w 3898347"/>
              <a:gd name="connsiteY66" fmla="*/ 4016867 h 4299085"/>
              <a:gd name="connsiteX67" fmla="*/ 2513423 w 3898347"/>
              <a:gd name="connsiteY67" fmla="*/ 4018759 h 4299085"/>
              <a:gd name="connsiteX68" fmla="*/ 2482991 w 3898347"/>
              <a:gd name="connsiteY68" fmla="*/ 4012935 h 4299085"/>
              <a:gd name="connsiteX69" fmla="*/ 2446940 w 3898347"/>
              <a:gd name="connsiteY69" fmla="*/ 4021172 h 4299085"/>
              <a:gd name="connsiteX70" fmla="*/ 2404883 w 3898347"/>
              <a:gd name="connsiteY70" fmla="*/ 4024808 h 4299085"/>
              <a:gd name="connsiteX71" fmla="*/ 2373894 w 3898347"/>
              <a:gd name="connsiteY71" fmla="*/ 4023827 h 4299085"/>
              <a:gd name="connsiteX72" fmla="*/ 2297080 w 3898347"/>
              <a:gd name="connsiteY72" fmla="*/ 4040841 h 4299085"/>
              <a:gd name="connsiteX73" fmla="*/ 2170615 w 3898347"/>
              <a:gd name="connsiteY73" fmla="*/ 4077196 h 4299085"/>
              <a:gd name="connsiteX74" fmla="*/ 2143580 w 3898347"/>
              <a:gd name="connsiteY74" fmla="*/ 4083102 h 4299085"/>
              <a:gd name="connsiteX75" fmla="*/ 2119893 w 3898347"/>
              <a:gd name="connsiteY75" fmla="*/ 4080874 h 4299085"/>
              <a:gd name="connsiteX76" fmla="*/ 2114008 w 3898347"/>
              <a:gd name="connsiteY76" fmla="*/ 4073996 h 4299085"/>
              <a:gd name="connsiteX77" fmla="*/ 2099067 w 3898347"/>
              <a:gd name="connsiteY77" fmla="*/ 4076068 h 4299085"/>
              <a:gd name="connsiteX78" fmla="*/ 2095000 w 3898347"/>
              <a:gd name="connsiteY78" fmla="*/ 4075096 h 4299085"/>
              <a:gd name="connsiteX79" fmla="*/ 2071767 w 3898347"/>
              <a:gd name="connsiteY79" fmla="*/ 4071044 h 4299085"/>
              <a:gd name="connsiteX80" fmla="*/ 2024486 w 3898347"/>
              <a:gd name="connsiteY80" fmla="*/ 4100276 h 4299085"/>
              <a:gd name="connsiteX81" fmla="*/ 1964411 w 3898347"/>
              <a:gd name="connsiteY81" fmla="*/ 4105069 h 4299085"/>
              <a:gd name="connsiteX82" fmla="*/ 1739945 w 3898347"/>
              <a:gd name="connsiteY82" fmla="*/ 4171795 h 4299085"/>
              <a:gd name="connsiteX83" fmla="*/ 1610556 w 3898347"/>
              <a:gd name="connsiteY83" fmla="*/ 4167701 h 4299085"/>
              <a:gd name="connsiteX84" fmla="*/ 1553623 w 3898347"/>
              <a:gd name="connsiteY84" fmla="*/ 4236045 h 4299085"/>
              <a:gd name="connsiteX85" fmla="*/ 1548640 w 3898347"/>
              <a:gd name="connsiteY85" fmla="*/ 4238297 h 4299085"/>
              <a:gd name="connsiteX86" fmla="*/ 1530136 w 3898347"/>
              <a:gd name="connsiteY86" fmla="*/ 4227121 h 4299085"/>
              <a:gd name="connsiteX87" fmla="*/ 1508787 w 3898347"/>
              <a:gd name="connsiteY87" fmla="*/ 4234213 h 4299085"/>
              <a:gd name="connsiteX88" fmla="*/ 1488914 w 3898347"/>
              <a:gd name="connsiteY88" fmla="*/ 4241772 h 4299085"/>
              <a:gd name="connsiteX89" fmla="*/ 1488999 w 3898347"/>
              <a:gd name="connsiteY89" fmla="*/ 4251186 h 4299085"/>
              <a:gd name="connsiteX90" fmla="*/ 1475364 w 3898347"/>
              <a:gd name="connsiteY90" fmla="*/ 4248364 h 4299085"/>
              <a:gd name="connsiteX91" fmla="*/ 1457275 w 3898347"/>
              <a:gd name="connsiteY91" fmla="*/ 4252863 h 4299085"/>
              <a:gd name="connsiteX92" fmla="*/ 1448085 w 3898347"/>
              <a:gd name="connsiteY92" fmla="*/ 4248391 h 4299085"/>
              <a:gd name="connsiteX93" fmla="*/ 1315306 w 3898347"/>
              <a:gd name="connsiteY93" fmla="*/ 4237004 h 4299085"/>
              <a:gd name="connsiteX94" fmla="*/ 1272434 w 3898347"/>
              <a:gd name="connsiteY94" fmla="*/ 4244958 h 4299085"/>
              <a:gd name="connsiteX95" fmla="*/ 1231567 w 3898347"/>
              <a:gd name="connsiteY95" fmla="*/ 4219356 h 4299085"/>
              <a:gd name="connsiteX96" fmla="*/ 1216643 w 3898347"/>
              <a:gd name="connsiteY96" fmla="*/ 4229828 h 4299085"/>
              <a:gd name="connsiteX97" fmla="*/ 1214101 w 3898347"/>
              <a:gd name="connsiteY97" fmla="*/ 4231991 h 4299085"/>
              <a:gd name="connsiteX98" fmla="*/ 1203193 w 3898347"/>
              <a:gd name="connsiteY98" fmla="*/ 4232867 h 4299085"/>
              <a:gd name="connsiteX99" fmla="*/ 1201049 w 3898347"/>
              <a:gd name="connsiteY99" fmla="*/ 4242842 h 4299085"/>
              <a:gd name="connsiteX100" fmla="*/ 1185298 w 3898347"/>
              <a:gd name="connsiteY100" fmla="*/ 4251133 h 4299085"/>
              <a:gd name="connsiteX101" fmla="*/ 1164955 w 3898347"/>
              <a:gd name="connsiteY101" fmla="*/ 4250027 h 4299085"/>
              <a:gd name="connsiteX102" fmla="*/ 1067357 w 3898347"/>
              <a:gd name="connsiteY102" fmla="*/ 4233908 h 4299085"/>
              <a:gd name="connsiteX103" fmla="*/ 1009492 w 3898347"/>
              <a:gd name="connsiteY103" fmla="*/ 4230455 h 4299085"/>
              <a:gd name="connsiteX104" fmla="*/ 988345 w 3898347"/>
              <a:gd name="connsiteY104" fmla="*/ 4238880 h 4299085"/>
              <a:gd name="connsiteX105" fmla="*/ 958251 w 3898347"/>
              <a:gd name="connsiteY105" fmla="*/ 4244100 h 4299085"/>
              <a:gd name="connsiteX106" fmla="*/ 905785 w 3898347"/>
              <a:gd name="connsiteY106" fmla="*/ 4260845 h 4299085"/>
              <a:gd name="connsiteX107" fmla="*/ 834176 w 3898347"/>
              <a:gd name="connsiteY107" fmla="*/ 4270241 h 4299085"/>
              <a:gd name="connsiteX108" fmla="*/ 778474 w 3898347"/>
              <a:gd name="connsiteY108" fmla="*/ 4235526 h 4299085"/>
              <a:gd name="connsiteX109" fmla="*/ 774418 w 3898347"/>
              <a:gd name="connsiteY109" fmla="*/ 4242583 h 4299085"/>
              <a:gd name="connsiteX110" fmla="*/ 737705 w 3898347"/>
              <a:gd name="connsiteY110" fmla="*/ 4238891 h 4299085"/>
              <a:gd name="connsiteX111" fmla="*/ 605027 w 3898347"/>
              <a:gd name="connsiteY111" fmla="*/ 4175863 h 4299085"/>
              <a:gd name="connsiteX112" fmla="*/ 533391 w 3898347"/>
              <a:gd name="connsiteY112" fmla="*/ 4170035 h 4299085"/>
              <a:gd name="connsiteX113" fmla="*/ 508621 w 3898347"/>
              <a:gd name="connsiteY113" fmla="*/ 4176044 h 4299085"/>
              <a:gd name="connsiteX114" fmla="*/ 467082 w 3898347"/>
              <a:gd name="connsiteY114" fmla="*/ 4185616 h 4299085"/>
              <a:gd name="connsiteX115" fmla="*/ 437646 w 3898347"/>
              <a:gd name="connsiteY115" fmla="*/ 4212658 h 4299085"/>
              <a:gd name="connsiteX116" fmla="*/ 402271 w 3898347"/>
              <a:gd name="connsiteY116" fmla="*/ 4212774 h 4299085"/>
              <a:gd name="connsiteX117" fmla="*/ 391968 w 3898347"/>
              <a:gd name="connsiteY117" fmla="*/ 4187073 h 4299085"/>
              <a:gd name="connsiteX118" fmla="*/ 354806 w 3898347"/>
              <a:gd name="connsiteY118" fmla="*/ 4195545 h 4299085"/>
              <a:gd name="connsiteX119" fmla="*/ 298662 w 3898347"/>
              <a:gd name="connsiteY119" fmla="*/ 4211227 h 4299085"/>
              <a:gd name="connsiteX120" fmla="*/ 265740 w 3898347"/>
              <a:gd name="connsiteY120" fmla="*/ 4213623 h 4299085"/>
              <a:gd name="connsiteX121" fmla="*/ 176403 w 3898347"/>
              <a:gd name="connsiteY121" fmla="*/ 4227393 h 4299085"/>
              <a:gd name="connsiteX122" fmla="*/ 37148 w 3898347"/>
              <a:gd name="connsiteY122" fmla="*/ 4289154 h 4299085"/>
              <a:gd name="connsiteX123" fmla="*/ 5850 w 3898347"/>
              <a:gd name="connsiteY123" fmla="*/ 4296945 h 4299085"/>
              <a:gd name="connsiteX124" fmla="*/ 0 w 3898347"/>
              <a:gd name="connsiteY124" fmla="*/ 4299085 h 4299085"/>
              <a:gd name="connsiteX125" fmla="*/ 0 w 3898347"/>
              <a:gd name="connsiteY125" fmla="*/ 15850 h 4299085"/>
              <a:gd name="connsiteX126" fmla="*/ 3898347 w 3898347"/>
              <a:gd name="connsiteY126" fmla="*/ 0 h 4299085"/>
              <a:gd name="connsiteX0" fmla="*/ 3898347 w 3898347"/>
              <a:gd name="connsiteY0" fmla="*/ 0 h 4296945"/>
              <a:gd name="connsiteX1" fmla="*/ 3898347 w 3898347"/>
              <a:gd name="connsiteY1" fmla="*/ 3834445 h 4296945"/>
              <a:gd name="connsiteX2" fmla="*/ 3892314 w 3898347"/>
              <a:gd name="connsiteY2" fmla="*/ 3832951 h 4296945"/>
              <a:gd name="connsiteX3" fmla="*/ 3851953 w 3898347"/>
              <a:gd name="connsiteY3" fmla="*/ 3802983 h 4296945"/>
              <a:gd name="connsiteX4" fmla="*/ 3836418 w 3898347"/>
              <a:gd name="connsiteY4" fmla="*/ 3811513 h 4296945"/>
              <a:gd name="connsiteX5" fmla="*/ 3833758 w 3898347"/>
              <a:gd name="connsiteY5" fmla="*/ 3813341 h 4296945"/>
              <a:gd name="connsiteX6" fmla="*/ 3822673 w 3898347"/>
              <a:gd name="connsiteY6" fmla="*/ 3812913 h 4296945"/>
              <a:gd name="connsiteX7" fmla="*/ 3820104 w 3898347"/>
              <a:gd name="connsiteY7" fmla="*/ 3822466 h 4296945"/>
              <a:gd name="connsiteX8" fmla="*/ 3803816 w 3898347"/>
              <a:gd name="connsiteY8" fmla="*/ 3828757 h 4296945"/>
              <a:gd name="connsiteX9" fmla="*/ 3783259 w 3898347"/>
              <a:gd name="connsiteY9" fmla="*/ 3825276 h 4296945"/>
              <a:gd name="connsiteX10" fmla="*/ 3729936 w 3898347"/>
              <a:gd name="connsiteY10" fmla="*/ 3815386 h 4296945"/>
              <a:gd name="connsiteX11" fmla="*/ 3726018 w 3898347"/>
              <a:gd name="connsiteY11" fmla="*/ 3815100 h 4296945"/>
              <a:gd name="connsiteX12" fmla="*/ 3725413 w 3898347"/>
              <a:gd name="connsiteY12" fmla="*/ 3814615 h 4296945"/>
              <a:gd name="connsiteX13" fmla="*/ 3713801 w 3898347"/>
              <a:gd name="connsiteY13" fmla="*/ 3811018 h 4296945"/>
              <a:gd name="connsiteX14" fmla="*/ 3709087 w 3898347"/>
              <a:gd name="connsiteY14" fmla="*/ 3813195 h 4296945"/>
              <a:gd name="connsiteX15" fmla="*/ 3698038 w 3898347"/>
              <a:gd name="connsiteY15" fmla="*/ 3806182 h 4296945"/>
              <a:gd name="connsiteX16" fmla="*/ 3662227 w 3898347"/>
              <a:gd name="connsiteY16" fmla="*/ 3807761 h 4296945"/>
              <a:gd name="connsiteX17" fmla="*/ 3659872 w 3898347"/>
              <a:gd name="connsiteY17" fmla="*/ 3805524 h 4296945"/>
              <a:gd name="connsiteX18" fmla="*/ 3643454 w 3898347"/>
              <a:gd name="connsiteY18" fmla="*/ 3794831 h 4296945"/>
              <a:gd name="connsiteX19" fmla="*/ 3624789 w 3898347"/>
              <a:gd name="connsiteY19" fmla="*/ 3803185 h 4296945"/>
              <a:gd name="connsiteX20" fmla="*/ 3602327 w 3898347"/>
              <a:gd name="connsiteY20" fmla="*/ 3794616 h 4296945"/>
              <a:gd name="connsiteX21" fmla="*/ 3596645 w 3898347"/>
              <a:gd name="connsiteY21" fmla="*/ 3797108 h 4296945"/>
              <a:gd name="connsiteX22" fmla="*/ 3574144 w 3898347"/>
              <a:gd name="connsiteY22" fmla="*/ 3795108 h 4296945"/>
              <a:gd name="connsiteX23" fmla="*/ 3562310 w 3898347"/>
              <a:gd name="connsiteY23" fmla="*/ 3787534 h 4296945"/>
              <a:gd name="connsiteX24" fmla="*/ 3551635 w 3898347"/>
              <a:gd name="connsiteY24" fmla="*/ 3797705 h 4296945"/>
              <a:gd name="connsiteX25" fmla="*/ 3550175 w 3898347"/>
              <a:gd name="connsiteY25" fmla="*/ 3803199 h 4296945"/>
              <a:gd name="connsiteX26" fmla="*/ 3542668 w 3898347"/>
              <a:gd name="connsiteY26" fmla="*/ 3803283 h 4296945"/>
              <a:gd name="connsiteX27" fmla="*/ 3533033 w 3898347"/>
              <a:gd name="connsiteY27" fmla="*/ 3799071 h 4296945"/>
              <a:gd name="connsiteX28" fmla="*/ 3521726 w 3898347"/>
              <a:gd name="connsiteY28" fmla="*/ 3804691 h 4296945"/>
              <a:gd name="connsiteX29" fmla="*/ 3520080 w 3898347"/>
              <a:gd name="connsiteY29" fmla="*/ 3805210 h 4296945"/>
              <a:gd name="connsiteX30" fmla="*/ 3508491 w 3898347"/>
              <a:gd name="connsiteY30" fmla="*/ 3797398 h 4296945"/>
              <a:gd name="connsiteX31" fmla="*/ 3503787 w 3898347"/>
              <a:gd name="connsiteY31" fmla="*/ 3797787 h 4296945"/>
              <a:gd name="connsiteX32" fmla="*/ 3492165 w 3898347"/>
              <a:gd name="connsiteY32" fmla="*/ 3799887 h 4296945"/>
              <a:gd name="connsiteX33" fmla="*/ 3472233 w 3898347"/>
              <a:gd name="connsiteY33" fmla="*/ 3805682 h 4296945"/>
              <a:gd name="connsiteX34" fmla="*/ 3465921 w 3898347"/>
              <a:gd name="connsiteY34" fmla="*/ 3805814 h 4296945"/>
              <a:gd name="connsiteX35" fmla="*/ 3455541 w 3898347"/>
              <a:gd name="connsiteY35" fmla="*/ 3815505 h 4296945"/>
              <a:gd name="connsiteX36" fmla="*/ 3429027 w 3898347"/>
              <a:gd name="connsiteY36" fmla="*/ 3816906 h 4296945"/>
              <a:gd name="connsiteX37" fmla="*/ 3369507 w 3898347"/>
              <a:gd name="connsiteY37" fmla="*/ 3825563 h 4296945"/>
              <a:gd name="connsiteX38" fmla="*/ 3324491 w 3898347"/>
              <a:gd name="connsiteY38" fmla="*/ 3832006 h 4296945"/>
              <a:gd name="connsiteX39" fmla="*/ 3244235 w 3898347"/>
              <a:gd name="connsiteY39" fmla="*/ 3834376 h 4296945"/>
              <a:gd name="connsiteX40" fmla="*/ 3226507 w 3898347"/>
              <a:gd name="connsiteY40" fmla="*/ 3820131 h 4296945"/>
              <a:gd name="connsiteX41" fmla="*/ 3191688 w 3898347"/>
              <a:gd name="connsiteY41" fmla="*/ 3837359 h 4296945"/>
              <a:gd name="connsiteX42" fmla="*/ 3185553 w 3898347"/>
              <a:gd name="connsiteY42" fmla="*/ 3859030 h 4296945"/>
              <a:gd name="connsiteX43" fmla="*/ 3137926 w 3898347"/>
              <a:gd name="connsiteY43" fmla="*/ 3867782 h 4296945"/>
              <a:gd name="connsiteX44" fmla="*/ 3090188 w 3898347"/>
              <a:gd name="connsiteY44" fmla="*/ 3855036 h 4296945"/>
              <a:gd name="connsiteX45" fmla="*/ 3031422 w 3898347"/>
              <a:gd name="connsiteY45" fmla="*/ 3858298 h 4296945"/>
              <a:gd name="connsiteX46" fmla="*/ 2996288 w 3898347"/>
              <a:gd name="connsiteY46" fmla="*/ 3860020 h 4296945"/>
              <a:gd name="connsiteX47" fmla="*/ 2901661 w 3898347"/>
              <a:gd name="connsiteY47" fmla="*/ 3882243 h 4296945"/>
              <a:gd name="connsiteX48" fmla="*/ 2782141 w 3898347"/>
              <a:gd name="connsiteY48" fmla="*/ 3932983 h 4296945"/>
              <a:gd name="connsiteX49" fmla="*/ 2749597 w 3898347"/>
              <a:gd name="connsiteY49" fmla="*/ 3956746 h 4296945"/>
              <a:gd name="connsiteX50" fmla="*/ 2730493 w 3898347"/>
              <a:gd name="connsiteY50" fmla="*/ 3955236 h 4296945"/>
              <a:gd name="connsiteX51" fmla="*/ 2707507 w 3898347"/>
              <a:gd name="connsiteY51" fmla="*/ 3947771 h 4296945"/>
              <a:gd name="connsiteX52" fmla="*/ 2701937 w 3898347"/>
              <a:gd name="connsiteY52" fmla="*/ 3950565 h 4296945"/>
              <a:gd name="connsiteX53" fmla="*/ 2679435 w 3898347"/>
              <a:gd name="connsiteY53" fmla="*/ 3949768 h 4296945"/>
              <a:gd name="connsiteX54" fmla="*/ 2667352 w 3898347"/>
              <a:gd name="connsiteY54" fmla="*/ 3942821 h 4296945"/>
              <a:gd name="connsiteX55" fmla="*/ 2657096 w 3898347"/>
              <a:gd name="connsiteY55" fmla="*/ 3953571 h 4296945"/>
              <a:gd name="connsiteX56" fmla="*/ 2655161 w 3898347"/>
              <a:gd name="connsiteY56" fmla="*/ 3962216 h 4296945"/>
              <a:gd name="connsiteX57" fmla="*/ 2638604 w 3898347"/>
              <a:gd name="connsiteY57" fmla="*/ 3955936 h 4296945"/>
              <a:gd name="connsiteX58" fmla="*/ 2626185 w 3898347"/>
              <a:gd name="connsiteY58" fmla="*/ 3962937 h 4296945"/>
              <a:gd name="connsiteX59" fmla="*/ 2614077 w 3898347"/>
              <a:gd name="connsiteY59" fmla="*/ 3955576 h 4296945"/>
              <a:gd name="connsiteX60" fmla="*/ 2609403 w 3898347"/>
              <a:gd name="connsiteY60" fmla="*/ 3956215 h 4296945"/>
              <a:gd name="connsiteX61" fmla="*/ 2597896 w 3898347"/>
              <a:gd name="connsiteY61" fmla="*/ 3958939 h 4296945"/>
              <a:gd name="connsiteX62" fmla="*/ 2578251 w 3898347"/>
              <a:gd name="connsiteY62" fmla="*/ 3965812 h 4296945"/>
              <a:gd name="connsiteX63" fmla="*/ 2571961 w 3898347"/>
              <a:gd name="connsiteY63" fmla="*/ 3966278 h 4296945"/>
              <a:gd name="connsiteX64" fmla="*/ 2559399 w 3898347"/>
              <a:gd name="connsiteY64" fmla="*/ 3979193 h 4296945"/>
              <a:gd name="connsiteX65" fmla="*/ 2533560 w 3898347"/>
              <a:gd name="connsiteY65" fmla="*/ 3988160 h 4296945"/>
              <a:gd name="connsiteX66" fmla="*/ 2515299 w 3898347"/>
              <a:gd name="connsiteY66" fmla="*/ 4016867 h 4296945"/>
              <a:gd name="connsiteX67" fmla="*/ 2513423 w 3898347"/>
              <a:gd name="connsiteY67" fmla="*/ 4018759 h 4296945"/>
              <a:gd name="connsiteX68" fmla="*/ 2482991 w 3898347"/>
              <a:gd name="connsiteY68" fmla="*/ 4012935 h 4296945"/>
              <a:gd name="connsiteX69" fmla="*/ 2446940 w 3898347"/>
              <a:gd name="connsiteY69" fmla="*/ 4021172 h 4296945"/>
              <a:gd name="connsiteX70" fmla="*/ 2404883 w 3898347"/>
              <a:gd name="connsiteY70" fmla="*/ 4024808 h 4296945"/>
              <a:gd name="connsiteX71" fmla="*/ 2373894 w 3898347"/>
              <a:gd name="connsiteY71" fmla="*/ 4023827 h 4296945"/>
              <a:gd name="connsiteX72" fmla="*/ 2297080 w 3898347"/>
              <a:gd name="connsiteY72" fmla="*/ 4040841 h 4296945"/>
              <a:gd name="connsiteX73" fmla="*/ 2170615 w 3898347"/>
              <a:gd name="connsiteY73" fmla="*/ 4077196 h 4296945"/>
              <a:gd name="connsiteX74" fmla="*/ 2143580 w 3898347"/>
              <a:gd name="connsiteY74" fmla="*/ 4083102 h 4296945"/>
              <a:gd name="connsiteX75" fmla="*/ 2119893 w 3898347"/>
              <a:gd name="connsiteY75" fmla="*/ 4080874 h 4296945"/>
              <a:gd name="connsiteX76" fmla="*/ 2114008 w 3898347"/>
              <a:gd name="connsiteY76" fmla="*/ 4073996 h 4296945"/>
              <a:gd name="connsiteX77" fmla="*/ 2099067 w 3898347"/>
              <a:gd name="connsiteY77" fmla="*/ 4076068 h 4296945"/>
              <a:gd name="connsiteX78" fmla="*/ 2095000 w 3898347"/>
              <a:gd name="connsiteY78" fmla="*/ 4075096 h 4296945"/>
              <a:gd name="connsiteX79" fmla="*/ 2071767 w 3898347"/>
              <a:gd name="connsiteY79" fmla="*/ 4071044 h 4296945"/>
              <a:gd name="connsiteX80" fmla="*/ 2024486 w 3898347"/>
              <a:gd name="connsiteY80" fmla="*/ 4100276 h 4296945"/>
              <a:gd name="connsiteX81" fmla="*/ 1964411 w 3898347"/>
              <a:gd name="connsiteY81" fmla="*/ 4105069 h 4296945"/>
              <a:gd name="connsiteX82" fmla="*/ 1739945 w 3898347"/>
              <a:gd name="connsiteY82" fmla="*/ 4171795 h 4296945"/>
              <a:gd name="connsiteX83" fmla="*/ 1610556 w 3898347"/>
              <a:gd name="connsiteY83" fmla="*/ 4167701 h 4296945"/>
              <a:gd name="connsiteX84" fmla="*/ 1553623 w 3898347"/>
              <a:gd name="connsiteY84" fmla="*/ 4236045 h 4296945"/>
              <a:gd name="connsiteX85" fmla="*/ 1548640 w 3898347"/>
              <a:gd name="connsiteY85" fmla="*/ 4238297 h 4296945"/>
              <a:gd name="connsiteX86" fmla="*/ 1530136 w 3898347"/>
              <a:gd name="connsiteY86" fmla="*/ 4227121 h 4296945"/>
              <a:gd name="connsiteX87" fmla="*/ 1508787 w 3898347"/>
              <a:gd name="connsiteY87" fmla="*/ 4234213 h 4296945"/>
              <a:gd name="connsiteX88" fmla="*/ 1488914 w 3898347"/>
              <a:gd name="connsiteY88" fmla="*/ 4241772 h 4296945"/>
              <a:gd name="connsiteX89" fmla="*/ 1488999 w 3898347"/>
              <a:gd name="connsiteY89" fmla="*/ 4251186 h 4296945"/>
              <a:gd name="connsiteX90" fmla="*/ 1475364 w 3898347"/>
              <a:gd name="connsiteY90" fmla="*/ 4248364 h 4296945"/>
              <a:gd name="connsiteX91" fmla="*/ 1457275 w 3898347"/>
              <a:gd name="connsiteY91" fmla="*/ 4252863 h 4296945"/>
              <a:gd name="connsiteX92" fmla="*/ 1448085 w 3898347"/>
              <a:gd name="connsiteY92" fmla="*/ 4248391 h 4296945"/>
              <a:gd name="connsiteX93" fmla="*/ 1315306 w 3898347"/>
              <a:gd name="connsiteY93" fmla="*/ 4237004 h 4296945"/>
              <a:gd name="connsiteX94" fmla="*/ 1272434 w 3898347"/>
              <a:gd name="connsiteY94" fmla="*/ 4244958 h 4296945"/>
              <a:gd name="connsiteX95" fmla="*/ 1231567 w 3898347"/>
              <a:gd name="connsiteY95" fmla="*/ 4219356 h 4296945"/>
              <a:gd name="connsiteX96" fmla="*/ 1216643 w 3898347"/>
              <a:gd name="connsiteY96" fmla="*/ 4229828 h 4296945"/>
              <a:gd name="connsiteX97" fmla="*/ 1214101 w 3898347"/>
              <a:gd name="connsiteY97" fmla="*/ 4231991 h 4296945"/>
              <a:gd name="connsiteX98" fmla="*/ 1203193 w 3898347"/>
              <a:gd name="connsiteY98" fmla="*/ 4232867 h 4296945"/>
              <a:gd name="connsiteX99" fmla="*/ 1201049 w 3898347"/>
              <a:gd name="connsiteY99" fmla="*/ 4242842 h 4296945"/>
              <a:gd name="connsiteX100" fmla="*/ 1185298 w 3898347"/>
              <a:gd name="connsiteY100" fmla="*/ 4251133 h 4296945"/>
              <a:gd name="connsiteX101" fmla="*/ 1164955 w 3898347"/>
              <a:gd name="connsiteY101" fmla="*/ 4250027 h 4296945"/>
              <a:gd name="connsiteX102" fmla="*/ 1067357 w 3898347"/>
              <a:gd name="connsiteY102" fmla="*/ 4233908 h 4296945"/>
              <a:gd name="connsiteX103" fmla="*/ 1009492 w 3898347"/>
              <a:gd name="connsiteY103" fmla="*/ 4230455 h 4296945"/>
              <a:gd name="connsiteX104" fmla="*/ 988345 w 3898347"/>
              <a:gd name="connsiteY104" fmla="*/ 4238880 h 4296945"/>
              <a:gd name="connsiteX105" fmla="*/ 958251 w 3898347"/>
              <a:gd name="connsiteY105" fmla="*/ 4244100 h 4296945"/>
              <a:gd name="connsiteX106" fmla="*/ 905785 w 3898347"/>
              <a:gd name="connsiteY106" fmla="*/ 4260845 h 4296945"/>
              <a:gd name="connsiteX107" fmla="*/ 834176 w 3898347"/>
              <a:gd name="connsiteY107" fmla="*/ 4270241 h 4296945"/>
              <a:gd name="connsiteX108" fmla="*/ 778474 w 3898347"/>
              <a:gd name="connsiteY108" fmla="*/ 4235526 h 4296945"/>
              <a:gd name="connsiteX109" fmla="*/ 774418 w 3898347"/>
              <a:gd name="connsiteY109" fmla="*/ 4242583 h 4296945"/>
              <a:gd name="connsiteX110" fmla="*/ 737705 w 3898347"/>
              <a:gd name="connsiteY110" fmla="*/ 4238891 h 4296945"/>
              <a:gd name="connsiteX111" fmla="*/ 605027 w 3898347"/>
              <a:gd name="connsiteY111" fmla="*/ 4175863 h 4296945"/>
              <a:gd name="connsiteX112" fmla="*/ 533391 w 3898347"/>
              <a:gd name="connsiteY112" fmla="*/ 4170035 h 4296945"/>
              <a:gd name="connsiteX113" fmla="*/ 508621 w 3898347"/>
              <a:gd name="connsiteY113" fmla="*/ 4176044 h 4296945"/>
              <a:gd name="connsiteX114" fmla="*/ 467082 w 3898347"/>
              <a:gd name="connsiteY114" fmla="*/ 4185616 h 4296945"/>
              <a:gd name="connsiteX115" fmla="*/ 437646 w 3898347"/>
              <a:gd name="connsiteY115" fmla="*/ 4212658 h 4296945"/>
              <a:gd name="connsiteX116" fmla="*/ 402271 w 3898347"/>
              <a:gd name="connsiteY116" fmla="*/ 4212774 h 4296945"/>
              <a:gd name="connsiteX117" fmla="*/ 391968 w 3898347"/>
              <a:gd name="connsiteY117" fmla="*/ 4187073 h 4296945"/>
              <a:gd name="connsiteX118" fmla="*/ 354806 w 3898347"/>
              <a:gd name="connsiteY118" fmla="*/ 4195545 h 4296945"/>
              <a:gd name="connsiteX119" fmla="*/ 298662 w 3898347"/>
              <a:gd name="connsiteY119" fmla="*/ 4211227 h 4296945"/>
              <a:gd name="connsiteX120" fmla="*/ 265740 w 3898347"/>
              <a:gd name="connsiteY120" fmla="*/ 4213623 h 4296945"/>
              <a:gd name="connsiteX121" fmla="*/ 176403 w 3898347"/>
              <a:gd name="connsiteY121" fmla="*/ 4227393 h 4296945"/>
              <a:gd name="connsiteX122" fmla="*/ 37148 w 3898347"/>
              <a:gd name="connsiteY122" fmla="*/ 4289154 h 4296945"/>
              <a:gd name="connsiteX123" fmla="*/ 5850 w 3898347"/>
              <a:gd name="connsiteY123" fmla="*/ 4296945 h 4296945"/>
              <a:gd name="connsiteX124" fmla="*/ 0 w 3898347"/>
              <a:gd name="connsiteY124" fmla="*/ 4221939 h 4296945"/>
              <a:gd name="connsiteX125" fmla="*/ 0 w 3898347"/>
              <a:gd name="connsiteY125" fmla="*/ 15850 h 4296945"/>
              <a:gd name="connsiteX126" fmla="*/ 3898347 w 3898347"/>
              <a:gd name="connsiteY126" fmla="*/ 0 h 4296945"/>
              <a:gd name="connsiteX0" fmla="*/ 3898347 w 3898347"/>
              <a:gd name="connsiteY0" fmla="*/ 0 h 4296945"/>
              <a:gd name="connsiteX1" fmla="*/ 3898347 w 3898347"/>
              <a:gd name="connsiteY1" fmla="*/ 3834445 h 4296945"/>
              <a:gd name="connsiteX2" fmla="*/ 3892314 w 3898347"/>
              <a:gd name="connsiteY2" fmla="*/ 3832951 h 4296945"/>
              <a:gd name="connsiteX3" fmla="*/ 3851953 w 3898347"/>
              <a:gd name="connsiteY3" fmla="*/ 3802983 h 4296945"/>
              <a:gd name="connsiteX4" fmla="*/ 3836418 w 3898347"/>
              <a:gd name="connsiteY4" fmla="*/ 3811513 h 4296945"/>
              <a:gd name="connsiteX5" fmla="*/ 3833758 w 3898347"/>
              <a:gd name="connsiteY5" fmla="*/ 3813341 h 4296945"/>
              <a:gd name="connsiteX6" fmla="*/ 3822673 w 3898347"/>
              <a:gd name="connsiteY6" fmla="*/ 3812913 h 4296945"/>
              <a:gd name="connsiteX7" fmla="*/ 3820104 w 3898347"/>
              <a:gd name="connsiteY7" fmla="*/ 3822466 h 4296945"/>
              <a:gd name="connsiteX8" fmla="*/ 3803816 w 3898347"/>
              <a:gd name="connsiteY8" fmla="*/ 3828757 h 4296945"/>
              <a:gd name="connsiteX9" fmla="*/ 3783259 w 3898347"/>
              <a:gd name="connsiteY9" fmla="*/ 3825276 h 4296945"/>
              <a:gd name="connsiteX10" fmla="*/ 3729936 w 3898347"/>
              <a:gd name="connsiteY10" fmla="*/ 3815386 h 4296945"/>
              <a:gd name="connsiteX11" fmla="*/ 3726018 w 3898347"/>
              <a:gd name="connsiteY11" fmla="*/ 3815100 h 4296945"/>
              <a:gd name="connsiteX12" fmla="*/ 3725413 w 3898347"/>
              <a:gd name="connsiteY12" fmla="*/ 3814615 h 4296945"/>
              <a:gd name="connsiteX13" fmla="*/ 3713801 w 3898347"/>
              <a:gd name="connsiteY13" fmla="*/ 3811018 h 4296945"/>
              <a:gd name="connsiteX14" fmla="*/ 3709087 w 3898347"/>
              <a:gd name="connsiteY14" fmla="*/ 3813195 h 4296945"/>
              <a:gd name="connsiteX15" fmla="*/ 3698038 w 3898347"/>
              <a:gd name="connsiteY15" fmla="*/ 3806182 h 4296945"/>
              <a:gd name="connsiteX16" fmla="*/ 3662227 w 3898347"/>
              <a:gd name="connsiteY16" fmla="*/ 3807761 h 4296945"/>
              <a:gd name="connsiteX17" fmla="*/ 3659872 w 3898347"/>
              <a:gd name="connsiteY17" fmla="*/ 3805524 h 4296945"/>
              <a:gd name="connsiteX18" fmla="*/ 3643454 w 3898347"/>
              <a:gd name="connsiteY18" fmla="*/ 3794831 h 4296945"/>
              <a:gd name="connsiteX19" fmla="*/ 3624789 w 3898347"/>
              <a:gd name="connsiteY19" fmla="*/ 3803185 h 4296945"/>
              <a:gd name="connsiteX20" fmla="*/ 3602327 w 3898347"/>
              <a:gd name="connsiteY20" fmla="*/ 3794616 h 4296945"/>
              <a:gd name="connsiteX21" fmla="*/ 3596645 w 3898347"/>
              <a:gd name="connsiteY21" fmla="*/ 3797108 h 4296945"/>
              <a:gd name="connsiteX22" fmla="*/ 3574144 w 3898347"/>
              <a:gd name="connsiteY22" fmla="*/ 3795108 h 4296945"/>
              <a:gd name="connsiteX23" fmla="*/ 3562310 w 3898347"/>
              <a:gd name="connsiteY23" fmla="*/ 3787534 h 4296945"/>
              <a:gd name="connsiteX24" fmla="*/ 3551635 w 3898347"/>
              <a:gd name="connsiteY24" fmla="*/ 3797705 h 4296945"/>
              <a:gd name="connsiteX25" fmla="*/ 3550175 w 3898347"/>
              <a:gd name="connsiteY25" fmla="*/ 3803199 h 4296945"/>
              <a:gd name="connsiteX26" fmla="*/ 3542668 w 3898347"/>
              <a:gd name="connsiteY26" fmla="*/ 3803283 h 4296945"/>
              <a:gd name="connsiteX27" fmla="*/ 3533033 w 3898347"/>
              <a:gd name="connsiteY27" fmla="*/ 3799071 h 4296945"/>
              <a:gd name="connsiteX28" fmla="*/ 3521726 w 3898347"/>
              <a:gd name="connsiteY28" fmla="*/ 3804691 h 4296945"/>
              <a:gd name="connsiteX29" fmla="*/ 3520080 w 3898347"/>
              <a:gd name="connsiteY29" fmla="*/ 3805210 h 4296945"/>
              <a:gd name="connsiteX30" fmla="*/ 3508491 w 3898347"/>
              <a:gd name="connsiteY30" fmla="*/ 3797398 h 4296945"/>
              <a:gd name="connsiteX31" fmla="*/ 3503787 w 3898347"/>
              <a:gd name="connsiteY31" fmla="*/ 3797787 h 4296945"/>
              <a:gd name="connsiteX32" fmla="*/ 3492165 w 3898347"/>
              <a:gd name="connsiteY32" fmla="*/ 3799887 h 4296945"/>
              <a:gd name="connsiteX33" fmla="*/ 3472233 w 3898347"/>
              <a:gd name="connsiteY33" fmla="*/ 3805682 h 4296945"/>
              <a:gd name="connsiteX34" fmla="*/ 3465921 w 3898347"/>
              <a:gd name="connsiteY34" fmla="*/ 3805814 h 4296945"/>
              <a:gd name="connsiteX35" fmla="*/ 3455541 w 3898347"/>
              <a:gd name="connsiteY35" fmla="*/ 3815505 h 4296945"/>
              <a:gd name="connsiteX36" fmla="*/ 3429027 w 3898347"/>
              <a:gd name="connsiteY36" fmla="*/ 3816906 h 4296945"/>
              <a:gd name="connsiteX37" fmla="*/ 3369507 w 3898347"/>
              <a:gd name="connsiteY37" fmla="*/ 3825563 h 4296945"/>
              <a:gd name="connsiteX38" fmla="*/ 3324491 w 3898347"/>
              <a:gd name="connsiteY38" fmla="*/ 3832006 h 4296945"/>
              <a:gd name="connsiteX39" fmla="*/ 3244235 w 3898347"/>
              <a:gd name="connsiteY39" fmla="*/ 3834376 h 4296945"/>
              <a:gd name="connsiteX40" fmla="*/ 3226507 w 3898347"/>
              <a:gd name="connsiteY40" fmla="*/ 3820131 h 4296945"/>
              <a:gd name="connsiteX41" fmla="*/ 3191688 w 3898347"/>
              <a:gd name="connsiteY41" fmla="*/ 3837359 h 4296945"/>
              <a:gd name="connsiteX42" fmla="*/ 3185553 w 3898347"/>
              <a:gd name="connsiteY42" fmla="*/ 3859030 h 4296945"/>
              <a:gd name="connsiteX43" fmla="*/ 3137926 w 3898347"/>
              <a:gd name="connsiteY43" fmla="*/ 3867782 h 4296945"/>
              <a:gd name="connsiteX44" fmla="*/ 3090188 w 3898347"/>
              <a:gd name="connsiteY44" fmla="*/ 3855036 h 4296945"/>
              <a:gd name="connsiteX45" fmla="*/ 3031422 w 3898347"/>
              <a:gd name="connsiteY45" fmla="*/ 3858298 h 4296945"/>
              <a:gd name="connsiteX46" fmla="*/ 2996288 w 3898347"/>
              <a:gd name="connsiteY46" fmla="*/ 3860020 h 4296945"/>
              <a:gd name="connsiteX47" fmla="*/ 2901661 w 3898347"/>
              <a:gd name="connsiteY47" fmla="*/ 3882243 h 4296945"/>
              <a:gd name="connsiteX48" fmla="*/ 2782141 w 3898347"/>
              <a:gd name="connsiteY48" fmla="*/ 3932983 h 4296945"/>
              <a:gd name="connsiteX49" fmla="*/ 2749597 w 3898347"/>
              <a:gd name="connsiteY49" fmla="*/ 3956746 h 4296945"/>
              <a:gd name="connsiteX50" fmla="*/ 2730493 w 3898347"/>
              <a:gd name="connsiteY50" fmla="*/ 3955236 h 4296945"/>
              <a:gd name="connsiteX51" fmla="*/ 2707507 w 3898347"/>
              <a:gd name="connsiteY51" fmla="*/ 3947771 h 4296945"/>
              <a:gd name="connsiteX52" fmla="*/ 2701937 w 3898347"/>
              <a:gd name="connsiteY52" fmla="*/ 3950565 h 4296945"/>
              <a:gd name="connsiteX53" fmla="*/ 2679435 w 3898347"/>
              <a:gd name="connsiteY53" fmla="*/ 3949768 h 4296945"/>
              <a:gd name="connsiteX54" fmla="*/ 2667352 w 3898347"/>
              <a:gd name="connsiteY54" fmla="*/ 3942821 h 4296945"/>
              <a:gd name="connsiteX55" fmla="*/ 2657096 w 3898347"/>
              <a:gd name="connsiteY55" fmla="*/ 3953571 h 4296945"/>
              <a:gd name="connsiteX56" fmla="*/ 2655161 w 3898347"/>
              <a:gd name="connsiteY56" fmla="*/ 3962216 h 4296945"/>
              <a:gd name="connsiteX57" fmla="*/ 2638604 w 3898347"/>
              <a:gd name="connsiteY57" fmla="*/ 3955936 h 4296945"/>
              <a:gd name="connsiteX58" fmla="*/ 2626185 w 3898347"/>
              <a:gd name="connsiteY58" fmla="*/ 3962937 h 4296945"/>
              <a:gd name="connsiteX59" fmla="*/ 2614077 w 3898347"/>
              <a:gd name="connsiteY59" fmla="*/ 3955576 h 4296945"/>
              <a:gd name="connsiteX60" fmla="*/ 2609403 w 3898347"/>
              <a:gd name="connsiteY60" fmla="*/ 3956215 h 4296945"/>
              <a:gd name="connsiteX61" fmla="*/ 2597896 w 3898347"/>
              <a:gd name="connsiteY61" fmla="*/ 3958939 h 4296945"/>
              <a:gd name="connsiteX62" fmla="*/ 2578251 w 3898347"/>
              <a:gd name="connsiteY62" fmla="*/ 3965812 h 4296945"/>
              <a:gd name="connsiteX63" fmla="*/ 2571961 w 3898347"/>
              <a:gd name="connsiteY63" fmla="*/ 3966278 h 4296945"/>
              <a:gd name="connsiteX64" fmla="*/ 2559399 w 3898347"/>
              <a:gd name="connsiteY64" fmla="*/ 3979193 h 4296945"/>
              <a:gd name="connsiteX65" fmla="*/ 2533560 w 3898347"/>
              <a:gd name="connsiteY65" fmla="*/ 3988160 h 4296945"/>
              <a:gd name="connsiteX66" fmla="*/ 2515299 w 3898347"/>
              <a:gd name="connsiteY66" fmla="*/ 4016867 h 4296945"/>
              <a:gd name="connsiteX67" fmla="*/ 2513423 w 3898347"/>
              <a:gd name="connsiteY67" fmla="*/ 4018759 h 4296945"/>
              <a:gd name="connsiteX68" fmla="*/ 2482991 w 3898347"/>
              <a:gd name="connsiteY68" fmla="*/ 4012935 h 4296945"/>
              <a:gd name="connsiteX69" fmla="*/ 2446940 w 3898347"/>
              <a:gd name="connsiteY69" fmla="*/ 4021172 h 4296945"/>
              <a:gd name="connsiteX70" fmla="*/ 2404883 w 3898347"/>
              <a:gd name="connsiteY70" fmla="*/ 4024808 h 4296945"/>
              <a:gd name="connsiteX71" fmla="*/ 2373894 w 3898347"/>
              <a:gd name="connsiteY71" fmla="*/ 4023827 h 4296945"/>
              <a:gd name="connsiteX72" fmla="*/ 2297080 w 3898347"/>
              <a:gd name="connsiteY72" fmla="*/ 4040841 h 4296945"/>
              <a:gd name="connsiteX73" fmla="*/ 2170615 w 3898347"/>
              <a:gd name="connsiteY73" fmla="*/ 4077196 h 4296945"/>
              <a:gd name="connsiteX74" fmla="*/ 2143580 w 3898347"/>
              <a:gd name="connsiteY74" fmla="*/ 4083102 h 4296945"/>
              <a:gd name="connsiteX75" fmla="*/ 2119893 w 3898347"/>
              <a:gd name="connsiteY75" fmla="*/ 4080874 h 4296945"/>
              <a:gd name="connsiteX76" fmla="*/ 2114008 w 3898347"/>
              <a:gd name="connsiteY76" fmla="*/ 4073996 h 4296945"/>
              <a:gd name="connsiteX77" fmla="*/ 2099067 w 3898347"/>
              <a:gd name="connsiteY77" fmla="*/ 4076068 h 4296945"/>
              <a:gd name="connsiteX78" fmla="*/ 2095000 w 3898347"/>
              <a:gd name="connsiteY78" fmla="*/ 4075096 h 4296945"/>
              <a:gd name="connsiteX79" fmla="*/ 2071767 w 3898347"/>
              <a:gd name="connsiteY79" fmla="*/ 4071044 h 4296945"/>
              <a:gd name="connsiteX80" fmla="*/ 2024486 w 3898347"/>
              <a:gd name="connsiteY80" fmla="*/ 4100276 h 4296945"/>
              <a:gd name="connsiteX81" fmla="*/ 1964411 w 3898347"/>
              <a:gd name="connsiteY81" fmla="*/ 4105069 h 4296945"/>
              <a:gd name="connsiteX82" fmla="*/ 1739945 w 3898347"/>
              <a:gd name="connsiteY82" fmla="*/ 4171795 h 4296945"/>
              <a:gd name="connsiteX83" fmla="*/ 1610556 w 3898347"/>
              <a:gd name="connsiteY83" fmla="*/ 4167701 h 4296945"/>
              <a:gd name="connsiteX84" fmla="*/ 1553623 w 3898347"/>
              <a:gd name="connsiteY84" fmla="*/ 4236045 h 4296945"/>
              <a:gd name="connsiteX85" fmla="*/ 1548640 w 3898347"/>
              <a:gd name="connsiteY85" fmla="*/ 4238297 h 4296945"/>
              <a:gd name="connsiteX86" fmla="*/ 1530136 w 3898347"/>
              <a:gd name="connsiteY86" fmla="*/ 4227121 h 4296945"/>
              <a:gd name="connsiteX87" fmla="*/ 1508787 w 3898347"/>
              <a:gd name="connsiteY87" fmla="*/ 4234213 h 4296945"/>
              <a:gd name="connsiteX88" fmla="*/ 1488914 w 3898347"/>
              <a:gd name="connsiteY88" fmla="*/ 4241772 h 4296945"/>
              <a:gd name="connsiteX89" fmla="*/ 1488999 w 3898347"/>
              <a:gd name="connsiteY89" fmla="*/ 4251186 h 4296945"/>
              <a:gd name="connsiteX90" fmla="*/ 1475364 w 3898347"/>
              <a:gd name="connsiteY90" fmla="*/ 4248364 h 4296945"/>
              <a:gd name="connsiteX91" fmla="*/ 1457275 w 3898347"/>
              <a:gd name="connsiteY91" fmla="*/ 4252863 h 4296945"/>
              <a:gd name="connsiteX92" fmla="*/ 1448085 w 3898347"/>
              <a:gd name="connsiteY92" fmla="*/ 4248391 h 4296945"/>
              <a:gd name="connsiteX93" fmla="*/ 1315306 w 3898347"/>
              <a:gd name="connsiteY93" fmla="*/ 4237004 h 4296945"/>
              <a:gd name="connsiteX94" fmla="*/ 1272434 w 3898347"/>
              <a:gd name="connsiteY94" fmla="*/ 4244958 h 4296945"/>
              <a:gd name="connsiteX95" fmla="*/ 1231567 w 3898347"/>
              <a:gd name="connsiteY95" fmla="*/ 4219356 h 4296945"/>
              <a:gd name="connsiteX96" fmla="*/ 1216643 w 3898347"/>
              <a:gd name="connsiteY96" fmla="*/ 4229828 h 4296945"/>
              <a:gd name="connsiteX97" fmla="*/ 1214101 w 3898347"/>
              <a:gd name="connsiteY97" fmla="*/ 4231991 h 4296945"/>
              <a:gd name="connsiteX98" fmla="*/ 1203193 w 3898347"/>
              <a:gd name="connsiteY98" fmla="*/ 4232867 h 4296945"/>
              <a:gd name="connsiteX99" fmla="*/ 1201049 w 3898347"/>
              <a:gd name="connsiteY99" fmla="*/ 4242842 h 4296945"/>
              <a:gd name="connsiteX100" fmla="*/ 1185298 w 3898347"/>
              <a:gd name="connsiteY100" fmla="*/ 4251133 h 4296945"/>
              <a:gd name="connsiteX101" fmla="*/ 1164955 w 3898347"/>
              <a:gd name="connsiteY101" fmla="*/ 4250027 h 4296945"/>
              <a:gd name="connsiteX102" fmla="*/ 1067357 w 3898347"/>
              <a:gd name="connsiteY102" fmla="*/ 4233908 h 4296945"/>
              <a:gd name="connsiteX103" fmla="*/ 1009492 w 3898347"/>
              <a:gd name="connsiteY103" fmla="*/ 4230455 h 4296945"/>
              <a:gd name="connsiteX104" fmla="*/ 988345 w 3898347"/>
              <a:gd name="connsiteY104" fmla="*/ 4238880 h 4296945"/>
              <a:gd name="connsiteX105" fmla="*/ 958251 w 3898347"/>
              <a:gd name="connsiteY105" fmla="*/ 4244100 h 4296945"/>
              <a:gd name="connsiteX106" fmla="*/ 905785 w 3898347"/>
              <a:gd name="connsiteY106" fmla="*/ 4260845 h 4296945"/>
              <a:gd name="connsiteX107" fmla="*/ 834176 w 3898347"/>
              <a:gd name="connsiteY107" fmla="*/ 4270241 h 4296945"/>
              <a:gd name="connsiteX108" fmla="*/ 778474 w 3898347"/>
              <a:gd name="connsiteY108" fmla="*/ 4235526 h 4296945"/>
              <a:gd name="connsiteX109" fmla="*/ 774418 w 3898347"/>
              <a:gd name="connsiteY109" fmla="*/ 4242583 h 4296945"/>
              <a:gd name="connsiteX110" fmla="*/ 737705 w 3898347"/>
              <a:gd name="connsiteY110" fmla="*/ 4238891 h 4296945"/>
              <a:gd name="connsiteX111" fmla="*/ 605027 w 3898347"/>
              <a:gd name="connsiteY111" fmla="*/ 4175863 h 4296945"/>
              <a:gd name="connsiteX112" fmla="*/ 533391 w 3898347"/>
              <a:gd name="connsiteY112" fmla="*/ 4170035 h 4296945"/>
              <a:gd name="connsiteX113" fmla="*/ 508621 w 3898347"/>
              <a:gd name="connsiteY113" fmla="*/ 4176044 h 4296945"/>
              <a:gd name="connsiteX114" fmla="*/ 467082 w 3898347"/>
              <a:gd name="connsiteY114" fmla="*/ 4185616 h 4296945"/>
              <a:gd name="connsiteX115" fmla="*/ 437646 w 3898347"/>
              <a:gd name="connsiteY115" fmla="*/ 4212658 h 4296945"/>
              <a:gd name="connsiteX116" fmla="*/ 402271 w 3898347"/>
              <a:gd name="connsiteY116" fmla="*/ 4212774 h 4296945"/>
              <a:gd name="connsiteX117" fmla="*/ 391968 w 3898347"/>
              <a:gd name="connsiteY117" fmla="*/ 4187073 h 4296945"/>
              <a:gd name="connsiteX118" fmla="*/ 354806 w 3898347"/>
              <a:gd name="connsiteY118" fmla="*/ 4195545 h 4296945"/>
              <a:gd name="connsiteX119" fmla="*/ 298662 w 3898347"/>
              <a:gd name="connsiteY119" fmla="*/ 4211227 h 4296945"/>
              <a:gd name="connsiteX120" fmla="*/ 265740 w 3898347"/>
              <a:gd name="connsiteY120" fmla="*/ 4213623 h 4296945"/>
              <a:gd name="connsiteX121" fmla="*/ 176403 w 3898347"/>
              <a:gd name="connsiteY121" fmla="*/ 4227393 h 4296945"/>
              <a:gd name="connsiteX122" fmla="*/ 82528 w 3898347"/>
              <a:gd name="connsiteY122" fmla="*/ 4275540 h 4296945"/>
              <a:gd name="connsiteX123" fmla="*/ 5850 w 3898347"/>
              <a:gd name="connsiteY123" fmla="*/ 4296945 h 4296945"/>
              <a:gd name="connsiteX124" fmla="*/ 0 w 3898347"/>
              <a:gd name="connsiteY124" fmla="*/ 4221939 h 4296945"/>
              <a:gd name="connsiteX125" fmla="*/ 0 w 3898347"/>
              <a:gd name="connsiteY125" fmla="*/ 15850 h 4296945"/>
              <a:gd name="connsiteX126" fmla="*/ 3898347 w 3898347"/>
              <a:gd name="connsiteY126" fmla="*/ 0 h 4296945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83259 w 3898347"/>
              <a:gd name="connsiteY9" fmla="*/ 3825276 h 4275540"/>
              <a:gd name="connsiteX10" fmla="*/ 3729936 w 3898347"/>
              <a:gd name="connsiteY10" fmla="*/ 3815386 h 4275540"/>
              <a:gd name="connsiteX11" fmla="*/ 3726018 w 3898347"/>
              <a:gd name="connsiteY11" fmla="*/ 3815100 h 4275540"/>
              <a:gd name="connsiteX12" fmla="*/ 3725413 w 3898347"/>
              <a:gd name="connsiteY12" fmla="*/ 3814615 h 4275540"/>
              <a:gd name="connsiteX13" fmla="*/ 3713801 w 3898347"/>
              <a:gd name="connsiteY13" fmla="*/ 3811018 h 4275540"/>
              <a:gd name="connsiteX14" fmla="*/ 3709087 w 3898347"/>
              <a:gd name="connsiteY14" fmla="*/ 3813195 h 4275540"/>
              <a:gd name="connsiteX15" fmla="*/ 3698038 w 3898347"/>
              <a:gd name="connsiteY15" fmla="*/ 3806182 h 4275540"/>
              <a:gd name="connsiteX16" fmla="*/ 3662227 w 3898347"/>
              <a:gd name="connsiteY16" fmla="*/ 3807761 h 4275540"/>
              <a:gd name="connsiteX17" fmla="*/ 3659872 w 3898347"/>
              <a:gd name="connsiteY17" fmla="*/ 3805524 h 4275540"/>
              <a:gd name="connsiteX18" fmla="*/ 3643454 w 3898347"/>
              <a:gd name="connsiteY18" fmla="*/ 3794831 h 4275540"/>
              <a:gd name="connsiteX19" fmla="*/ 3624789 w 3898347"/>
              <a:gd name="connsiteY19" fmla="*/ 3803185 h 4275540"/>
              <a:gd name="connsiteX20" fmla="*/ 3602327 w 3898347"/>
              <a:gd name="connsiteY20" fmla="*/ 3794616 h 4275540"/>
              <a:gd name="connsiteX21" fmla="*/ 3596645 w 3898347"/>
              <a:gd name="connsiteY21" fmla="*/ 3797108 h 4275540"/>
              <a:gd name="connsiteX22" fmla="*/ 3574144 w 3898347"/>
              <a:gd name="connsiteY22" fmla="*/ 3795108 h 4275540"/>
              <a:gd name="connsiteX23" fmla="*/ 3562310 w 3898347"/>
              <a:gd name="connsiteY23" fmla="*/ 3787534 h 4275540"/>
              <a:gd name="connsiteX24" fmla="*/ 3551635 w 3898347"/>
              <a:gd name="connsiteY24" fmla="*/ 3797705 h 4275540"/>
              <a:gd name="connsiteX25" fmla="*/ 3550175 w 3898347"/>
              <a:gd name="connsiteY25" fmla="*/ 3803199 h 4275540"/>
              <a:gd name="connsiteX26" fmla="*/ 3542668 w 3898347"/>
              <a:gd name="connsiteY26" fmla="*/ 3803283 h 4275540"/>
              <a:gd name="connsiteX27" fmla="*/ 3533033 w 3898347"/>
              <a:gd name="connsiteY27" fmla="*/ 3799071 h 4275540"/>
              <a:gd name="connsiteX28" fmla="*/ 3521726 w 3898347"/>
              <a:gd name="connsiteY28" fmla="*/ 3804691 h 4275540"/>
              <a:gd name="connsiteX29" fmla="*/ 3520080 w 3898347"/>
              <a:gd name="connsiteY29" fmla="*/ 3805210 h 4275540"/>
              <a:gd name="connsiteX30" fmla="*/ 3508491 w 3898347"/>
              <a:gd name="connsiteY30" fmla="*/ 3797398 h 4275540"/>
              <a:gd name="connsiteX31" fmla="*/ 3503787 w 3898347"/>
              <a:gd name="connsiteY31" fmla="*/ 3797787 h 4275540"/>
              <a:gd name="connsiteX32" fmla="*/ 3492165 w 3898347"/>
              <a:gd name="connsiteY32" fmla="*/ 3799887 h 4275540"/>
              <a:gd name="connsiteX33" fmla="*/ 3472233 w 3898347"/>
              <a:gd name="connsiteY33" fmla="*/ 3805682 h 4275540"/>
              <a:gd name="connsiteX34" fmla="*/ 3465921 w 3898347"/>
              <a:gd name="connsiteY34" fmla="*/ 3805814 h 4275540"/>
              <a:gd name="connsiteX35" fmla="*/ 3455541 w 3898347"/>
              <a:gd name="connsiteY35" fmla="*/ 3815505 h 4275540"/>
              <a:gd name="connsiteX36" fmla="*/ 3429027 w 3898347"/>
              <a:gd name="connsiteY36" fmla="*/ 3816906 h 4275540"/>
              <a:gd name="connsiteX37" fmla="*/ 3369507 w 3898347"/>
              <a:gd name="connsiteY37" fmla="*/ 3825563 h 4275540"/>
              <a:gd name="connsiteX38" fmla="*/ 3324491 w 3898347"/>
              <a:gd name="connsiteY38" fmla="*/ 3832006 h 4275540"/>
              <a:gd name="connsiteX39" fmla="*/ 3244235 w 3898347"/>
              <a:gd name="connsiteY39" fmla="*/ 3834376 h 4275540"/>
              <a:gd name="connsiteX40" fmla="*/ 3226507 w 3898347"/>
              <a:gd name="connsiteY40" fmla="*/ 3820131 h 4275540"/>
              <a:gd name="connsiteX41" fmla="*/ 3191688 w 3898347"/>
              <a:gd name="connsiteY41" fmla="*/ 3837359 h 4275540"/>
              <a:gd name="connsiteX42" fmla="*/ 3185553 w 3898347"/>
              <a:gd name="connsiteY42" fmla="*/ 3859030 h 4275540"/>
              <a:gd name="connsiteX43" fmla="*/ 3137926 w 3898347"/>
              <a:gd name="connsiteY43" fmla="*/ 3867782 h 4275540"/>
              <a:gd name="connsiteX44" fmla="*/ 3090188 w 3898347"/>
              <a:gd name="connsiteY44" fmla="*/ 3855036 h 4275540"/>
              <a:gd name="connsiteX45" fmla="*/ 3031422 w 3898347"/>
              <a:gd name="connsiteY45" fmla="*/ 3858298 h 4275540"/>
              <a:gd name="connsiteX46" fmla="*/ 2996288 w 3898347"/>
              <a:gd name="connsiteY46" fmla="*/ 3860020 h 4275540"/>
              <a:gd name="connsiteX47" fmla="*/ 2901661 w 3898347"/>
              <a:gd name="connsiteY47" fmla="*/ 3882243 h 4275540"/>
              <a:gd name="connsiteX48" fmla="*/ 2782141 w 3898347"/>
              <a:gd name="connsiteY48" fmla="*/ 3932983 h 4275540"/>
              <a:gd name="connsiteX49" fmla="*/ 2749597 w 3898347"/>
              <a:gd name="connsiteY49" fmla="*/ 3956746 h 4275540"/>
              <a:gd name="connsiteX50" fmla="*/ 2730493 w 3898347"/>
              <a:gd name="connsiteY50" fmla="*/ 3955236 h 4275540"/>
              <a:gd name="connsiteX51" fmla="*/ 2707507 w 3898347"/>
              <a:gd name="connsiteY51" fmla="*/ 3947771 h 4275540"/>
              <a:gd name="connsiteX52" fmla="*/ 2701937 w 3898347"/>
              <a:gd name="connsiteY52" fmla="*/ 3950565 h 4275540"/>
              <a:gd name="connsiteX53" fmla="*/ 2679435 w 3898347"/>
              <a:gd name="connsiteY53" fmla="*/ 3949768 h 4275540"/>
              <a:gd name="connsiteX54" fmla="*/ 2667352 w 3898347"/>
              <a:gd name="connsiteY54" fmla="*/ 3942821 h 4275540"/>
              <a:gd name="connsiteX55" fmla="*/ 2657096 w 3898347"/>
              <a:gd name="connsiteY55" fmla="*/ 3953571 h 4275540"/>
              <a:gd name="connsiteX56" fmla="*/ 2655161 w 3898347"/>
              <a:gd name="connsiteY56" fmla="*/ 3962216 h 4275540"/>
              <a:gd name="connsiteX57" fmla="*/ 2638604 w 3898347"/>
              <a:gd name="connsiteY57" fmla="*/ 3955936 h 4275540"/>
              <a:gd name="connsiteX58" fmla="*/ 2626185 w 3898347"/>
              <a:gd name="connsiteY58" fmla="*/ 3962937 h 4275540"/>
              <a:gd name="connsiteX59" fmla="*/ 2614077 w 3898347"/>
              <a:gd name="connsiteY59" fmla="*/ 3955576 h 4275540"/>
              <a:gd name="connsiteX60" fmla="*/ 2609403 w 3898347"/>
              <a:gd name="connsiteY60" fmla="*/ 3956215 h 4275540"/>
              <a:gd name="connsiteX61" fmla="*/ 2597896 w 3898347"/>
              <a:gd name="connsiteY61" fmla="*/ 3958939 h 4275540"/>
              <a:gd name="connsiteX62" fmla="*/ 2578251 w 3898347"/>
              <a:gd name="connsiteY62" fmla="*/ 3965812 h 4275540"/>
              <a:gd name="connsiteX63" fmla="*/ 2571961 w 3898347"/>
              <a:gd name="connsiteY63" fmla="*/ 3966278 h 4275540"/>
              <a:gd name="connsiteX64" fmla="*/ 2559399 w 3898347"/>
              <a:gd name="connsiteY64" fmla="*/ 3979193 h 4275540"/>
              <a:gd name="connsiteX65" fmla="*/ 2533560 w 3898347"/>
              <a:gd name="connsiteY65" fmla="*/ 3988160 h 4275540"/>
              <a:gd name="connsiteX66" fmla="*/ 2515299 w 3898347"/>
              <a:gd name="connsiteY66" fmla="*/ 4016867 h 4275540"/>
              <a:gd name="connsiteX67" fmla="*/ 2513423 w 3898347"/>
              <a:gd name="connsiteY67" fmla="*/ 4018759 h 4275540"/>
              <a:gd name="connsiteX68" fmla="*/ 2482991 w 3898347"/>
              <a:gd name="connsiteY68" fmla="*/ 4012935 h 4275540"/>
              <a:gd name="connsiteX69" fmla="*/ 2446940 w 3898347"/>
              <a:gd name="connsiteY69" fmla="*/ 4021172 h 4275540"/>
              <a:gd name="connsiteX70" fmla="*/ 2404883 w 3898347"/>
              <a:gd name="connsiteY70" fmla="*/ 4024808 h 4275540"/>
              <a:gd name="connsiteX71" fmla="*/ 2373894 w 3898347"/>
              <a:gd name="connsiteY71" fmla="*/ 4023827 h 4275540"/>
              <a:gd name="connsiteX72" fmla="*/ 2297080 w 3898347"/>
              <a:gd name="connsiteY72" fmla="*/ 4040841 h 4275540"/>
              <a:gd name="connsiteX73" fmla="*/ 2170615 w 3898347"/>
              <a:gd name="connsiteY73" fmla="*/ 4077196 h 4275540"/>
              <a:gd name="connsiteX74" fmla="*/ 2143580 w 3898347"/>
              <a:gd name="connsiteY74" fmla="*/ 4083102 h 4275540"/>
              <a:gd name="connsiteX75" fmla="*/ 2119893 w 3898347"/>
              <a:gd name="connsiteY75" fmla="*/ 4080874 h 4275540"/>
              <a:gd name="connsiteX76" fmla="*/ 2114008 w 3898347"/>
              <a:gd name="connsiteY76" fmla="*/ 4073996 h 4275540"/>
              <a:gd name="connsiteX77" fmla="*/ 2099067 w 3898347"/>
              <a:gd name="connsiteY77" fmla="*/ 4076068 h 4275540"/>
              <a:gd name="connsiteX78" fmla="*/ 2095000 w 3898347"/>
              <a:gd name="connsiteY78" fmla="*/ 4075096 h 4275540"/>
              <a:gd name="connsiteX79" fmla="*/ 2071767 w 3898347"/>
              <a:gd name="connsiteY79" fmla="*/ 4071044 h 4275540"/>
              <a:gd name="connsiteX80" fmla="*/ 2024486 w 3898347"/>
              <a:gd name="connsiteY80" fmla="*/ 4100276 h 4275540"/>
              <a:gd name="connsiteX81" fmla="*/ 1964411 w 3898347"/>
              <a:gd name="connsiteY81" fmla="*/ 4105069 h 4275540"/>
              <a:gd name="connsiteX82" fmla="*/ 1739945 w 3898347"/>
              <a:gd name="connsiteY82" fmla="*/ 4171795 h 4275540"/>
              <a:gd name="connsiteX83" fmla="*/ 1610556 w 3898347"/>
              <a:gd name="connsiteY83" fmla="*/ 4167701 h 4275540"/>
              <a:gd name="connsiteX84" fmla="*/ 1553623 w 3898347"/>
              <a:gd name="connsiteY84" fmla="*/ 4236045 h 4275540"/>
              <a:gd name="connsiteX85" fmla="*/ 1548640 w 3898347"/>
              <a:gd name="connsiteY85" fmla="*/ 4238297 h 4275540"/>
              <a:gd name="connsiteX86" fmla="*/ 1530136 w 3898347"/>
              <a:gd name="connsiteY86" fmla="*/ 4227121 h 4275540"/>
              <a:gd name="connsiteX87" fmla="*/ 1508787 w 3898347"/>
              <a:gd name="connsiteY87" fmla="*/ 4234213 h 4275540"/>
              <a:gd name="connsiteX88" fmla="*/ 1488914 w 3898347"/>
              <a:gd name="connsiteY88" fmla="*/ 4241772 h 4275540"/>
              <a:gd name="connsiteX89" fmla="*/ 1488999 w 3898347"/>
              <a:gd name="connsiteY89" fmla="*/ 4251186 h 4275540"/>
              <a:gd name="connsiteX90" fmla="*/ 1475364 w 3898347"/>
              <a:gd name="connsiteY90" fmla="*/ 4248364 h 4275540"/>
              <a:gd name="connsiteX91" fmla="*/ 1457275 w 3898347"/>
              <a:gd name="connsiteY91" fmla="*/ 4252863 h 4275540"/>
              <a:gd name="connsiteX92" fmla="*/ 1448085 w 3898347"/>
              <a:gd name="connsiteY92" fmla="*/ 4248391 h 4275540"/>
              <a:gd name="connsiteX93" fmla="*/ 1315306 w 3898347"/>
              <a:gd name="connsiteY93" fmla="*/ 4237004 h 4275540"/>
              <a:gd name="connsiteX94" fmla="*/ 1272434 w 3898347"/>
              <a:gd name="connsiteY94" fmla="*/ 4244958 h 4275540"/>
              <a:gd name="connsiteX95" fmla="*/ 1231567 w 3898347"/>
              <a:gd name="connsiteY95" fmla="*/ 4219356 h 4275540"/>
              <a:gd name="connsiteX96" fmla="*/ 1216643 w 3898347"/>
              <a:gd name="connsiteY96" fmla="*/ 4229828 h 4275540"/>
              <a:gd name="connsiteX97" fmla="*/ 1214101 w 3898347"/>
              <a:gd name="connsiteY97" fmla="*/ 4231991 h 4275540"/>
              <a:gd name="connsiteX98" fmla="*/ 1203193 w 3898347"/>
              <a:gd name="connsiteY98" fmla="*/ 4232867 h 4275540"/>
              <a:gd name="connsiteX99" fmla="*/ 1201049 w 3898347"/>
              <a:gd name="connsiteY99" fmla="*/ 4242842 h 4275540"/>
              <a:gd name="connsiteX100" fmla="*/ 1185298 w 3898347"/>
              <a:gd name="connsiteY100" fmla="*/ 4251133 h 4275540"/>
              <a:gd name="connsiteX101" fmla="*/ 1164955 w 3898347"/>
              <a:gd name="connsiteY101" fmla="*/ 4250027 h 4275540"/>
              <a:gd name="connsiteX102" fmla="*/ 1067357 w 3898347"/>
              <a:gd name="connsiteY102" fmla="*/ 4233908 h 4275540"/>
              <a:gd name="connsiteX103" fmla="*/ 1009492 w 3898347"/>
              <a:gd name="connsiteY103" fmla="*/ 4230455 h 4275540"/>
              <a:gd name="connsiteX104" fmla="*/ 988345 w 3898347"/>
              <a:gd name="connsiteY104" fmla="*/ 4238880 h 4275540"/>
              <a:gd name="connsiteX105" fmla="*/ 958251 w 3898347"/>
              <a:gd name="connsiteY105" fmla="*/ 4244100 h 4275540"/>
              <a:gd name="connsiteX106" fmla="*/ 905785 w 3898347"/>
              <a:gd name="connsiteY106" fmla="*/ 4260845 h 4275540"/>
              <a:gd name="connsiteX107" fmla="*/ 834176 w 3898347"/>
              <a:gd name="connsiteY107" fmla="*/ 4270241 h 4275540"/>
              <a:gd name="connsiteX108" fmla="*/ 778474 w 3898347"/>
              <a:gd name="connsiteY108" fmla="*/ 4235526 h 4275540"/>
              <a:gd name="connsiteX109" fmla="*/ 774418 w 3898347"/>
              <a:gd name="connsiteY109" fmla="*/ 4242583 h 4275540"/>
              <a:gd name="connsiteX110" fmla="*/ 737705 w 3898347"/>
              <a:gd name="connsiteY110" fmla="*/ 4238891 h 4275540"/>
              <a:gd name="connsiteX111" fmla="*/ 605027 w 3898347"/>
              <a:gd name="connsiteY111" fmla="*/ 4175863 h 4275540"/>
              <a:gd name="connsiteX112" fmla="*/ 533391 w 3898347"/>
              <a:gd name="connsiteY112" fmla="*/ 4170035 h 4275540"/>
              <a:gd name="connsiteX113" fmla="*/ 508621 w 3898347"/>
              <a:gd name="connsiteY113" fmla="*/ 4176044 h 4275540"/>
              <a:gd name="connsiteX114" fmla="*/ 467082 w 3898347"/>
              <a:gd name="connsiteY114" fmla="*/ 4185616 h 4275540"/>
              <a:gd name="connsiteX115" fmla="*/ 437646 w 3898347"/>
              <a:gd name="connsiteY115" fmla="*/ 4212658 h 4275540"/>
              <a:gd name="connsiteX116" fmla="*/ 402271 w 3898347"/>
              <a:gd name="connsiteY116" fmla="*/ 4212774 h 4275540"/>
              <a:gd name="connsiteX117" fmla="*/ 391968 w 3898347"/>
              <a:gd name="connsiteY117" fmla="*/ 4187073 h 4275540"/>
              <a:gd name="connsiteX118" fmla="*/ 354806 w 3898347"/>
              <a:gd name="connsiteY118" fmla="*/ 4195545 h 4275540"/>
              <a:gd name="connsiteX119" fmla="*/ 298662 w 3898347"/>
              <a:gd name="connsiteY119" fmla="*/ 4211227 h 4275540"/>
              <a:gd name="connsiteX120" fmla="*/ 265740 w 3898347"/>
              <a:gd name="connsiteY120" fmla="*/ 4213623 h 4275540"/>
              <a:gd name="connsiteX121" fmla="*/ 176403 w 3898347"/>
              <a:gd name="connsiteY121" fmla="*/ 4227393 h 4275540"/>
              <a:gd name="connsiteX122" fmla="*/ 82528 w 3898347"/>
              <a:gd name="connsiteY122" fmla="*/ 4275540 h 4275540"/>
              <a:gd name="connsiteX123" fmla="*/ 19464 w 3898347"/>
              <a:gd name="connsiteY123" fmla="*/ 4256103 h 4275540"/>
              <a:gd name="connsiteX124" fmla="*/ 0 w 3898347"/>
              <a:gd name="connsiteY124" fmla="*/ 4221939 h 4275540"/>
              <a:gd name="connsiteX125" fmla="*/ 0 w 3898347"/>
              <a:gd name="connsiteY125" fmla="*/ 15850 h 4275540"/>
              <a:gd name="connsiteX126" fmla="*/ 3898347 w 3898347"/>
              <a:gd name="connsiteY126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50175 w 3898347"/>
              <a:gd name="connsiteY24" fmla="*/ 3803199 h 4275540"/>
              <a:gd name="connsiteX25" fmla="*/ 3542668 w 3898347"/>
              <a:gd name="connsiteY25" fmla="*/ 3803283 h 4275540"/>
              <a:gd name="connsiteX26" fmla="*/ 3533033 w 3898347"/>
              <a:gd name="connsiteY26" fmla="*/ 3799071 h 4275540"/>
              <a:gd name="connsiteX27" fmla="*/ 3521726 w 3898347"/>
              <a:gd name="connsiteY27" fmla="*/ 3804691 h 4275540"/>
              <a:gd name="connsiteX28" fmla="*/ 3520080 w 3898347"/>
              <a:gd name="connsiteY28" fmla="*/ 3805210 h 4275540"/>
              <a:gd name="connsiteX29" fmla="*/ 3508491 w 3898347"/>
              <a:gd name="connsiteY29" fmla="*/ 3797398 h 4275540"/>
              <a:gd name="connsiteX30" fmla="*/ 3503787 w 3898347"/>
              <a:gd name="connsiteY30" fmla="*/ 3797787 h 4275540"/>
              <a:gd name="connsiteX31" fmla="*/ 3492165 w 3898347"/>
              <a:gd name="connsiteY31" fmla="*/ 3799887 h 4275540"/>
              <a:gd name="connsiteX32" fmla="*/ 3472233 w 3898347"/>
              <a:gd name="connsiteY32" fmla="*/ 3805682 h 4275540"/>
              <a:gd name="connsiteX33" fmla="*/ 3465921 w 3898347"/>
              <a:gd name="connsiteY33" fmla="*/ 3805814 h 4275540"/>
              <a:gd name="connsiteX34" fmla="*/ 3455541 w 3898347"/>
              <a:gd name="connsiteY34" fmla="*/ 3815505 h 4275540"/>
              <a:gd name="connsiteX35" fmla="*/ 3429027 w 3898347"/>
              <a:gd name="connsiteY35" fmla="*/ 3816906 h 4275540"/>
              <a:gd name="connsiteX36" fmla="*/ 3369507 w 3898347"/>
              <a:gd name="connsiteY36" fmla="*/ 3825563 h 4275540"/>
              <a:gd name="connsiteX37" fmla="*/ 3324491 w 3898347"/>
              <a:gd name="connsiteY37" fmla="*/ 3832006 h 4275540"/>
              <a:gd name="connsiteX38" fmla="*/ 3244235 w 3898347"/>
              <a:gd name="connsiteY38" fmla="*/ 3834376 h 4275540"/>
              <a:gd name="connsiteX39" fmla="*/ 3226507 w 3898347"/>
              <a:gd name="connsiteY39" fmla="*/ 3820131 h 4275540"/>
              <a:gd name="connsiteX40" fmla="*/ 3191688 w 3898347"/>
              <a:gd name="connsiteY40" fmla="*/ 3837359 h 4275540"/>
              <a:gd name="connsiteX41" fmla="*/ 3185553 w 3898347"/>
              <a:gd name="connsiteY41" fmla="*/ 3859030 h 4275540"/>
              <a:gd name="connsiteX42" fmla="*/ 3137926 w 3898347"/>
              <a:gd name="connsiteY42" fmla="*/ 3867782 h 4275540"/>
              <a:gd name="connsiteX43" fmla="*/ 3090188 w 3898347"/>
              <a:gd name="connsiteY43" fmla="*/ 3855036 h 4275540"/>
              <a:gd name="connsiteX44" fmla="*/ 3031422 w 3898347"/>
              <a:gd name="connsiteY44" fmla="*/ 3858298 h 4275540"/>
              <a:gd name="connsiteX45" fmla="*/ 2996288 w 3898347"/>
              <a:gd name="connsiteY45" fmla="*/ 3860020 h 4275540"/>
              <a:gd name="connsiteX46" fmla="*/ 2901661 w 3898347"/>
              <a:gd name="connsiteY46" fmla="*/ 3882243 h 4275540"/>
              <a:gd name="connsiteX47" fmla="*/ 2782141 w 3898347"/>
              <a:gd name="connsiteY47" fmla="*/ 3932983 h 4275540"/>
              <a:gd name="connsiteX48" fmla="*/ 2749597 w 3898347"/>
              <a:gd name="connsiteY48" fmla="*/ 3956746 h 4275540"/>
              <a:gd name="connsiteX49" fmla="*/ 2730493 w 3898347"/>
              <a:gd name="connsiteY49" fmla="*/ 3955236 h 4275540"/>
              <a:gd name="connsiteX50" fmla="*/ 2707507 w 3898347"/>
              <a:gd name="connsiteY50" fmla="*/ 3947771 h 4275540"/>
              <a:gd name="connsiteX51" fmla="*/ 2701937 w 3898347"/>
              <a:gd name="connsiteY51" fmla="*/ 3950565 h 4275540"/>
              <a:gd name="connsiteX52" fmla="*/ 2679435 w 3898347"/>
              <a:gd name="connsiteY52" fmla="*/ 3949768 h 4275540"/>
              <a:gd name="connsiteX53" fmla="*/ 2667352 w 3898347"/>
              <a:gd name="connsiteY53" fmla="*/ 3942821 h 4275540"/>
              <a:gd name="connsiteX54" fmla="*/ 2657096 w 3898347"/>
              <a:gd name="connsiteY54" fmla="*/ 3953571 h 4275540"/>
              <a:gd name="connsiteX55" fmla="*/ 2655161 w 3898347"/>
              <a:gd name="connsiteY55" fmla="*/ 3962216 h 4275540"/>
              <a:gd name="connsiteX56" fmla="*/ 2638604 w 3898347"/>
              <a:gd name="connsiteY56" fmla="*/ 3955936 h 4275540"/>
              <a:gd name="connsiteX57" fmla="*/ 2626185 w 3898347"/>
              <a:gd name="connsiteY57" fmla="*/ 3962937 h 4275540"/>
              <a:gd name="connsiteX58" fmla="*/ 2614077 w 3898347"/>
              <a:gd name="connsiteY58" fmla="*/ 3955576 h 4275540"/>
              <a:gd name="connsiteX59" fmla="*/ 2609403 w 3898347"/>
              <a:gd name="connsiteY59" fmla="*/ 3956215 h 4275540"/>
              <a:gd name="connsiteX60" fmla="*/ 2597896 w 3898347"/>
              <a:gd name="connsiteY60" fmla="*/ 3958939 h 4275540"/>
              <a:gd name="connsiteX61" fmla="*/ 2578251 w 3898347"/>
              <a:gd name="connsiteY61" fmla="*/ 3965812 h 4275540"/>
              <a:gd name="connsiteX62" fmla="*/ 2571961 w 3898347"/>
              <a:gd name="connsiteY62" fmla="*/ 3966278 h 4275540"/>
              <a:gd name="connsiteX63" fmla="*/ 2559399 w 3898347"/>
              <a:gd name="connsiteY63" fmla="*/ 3979193 h 4275540"/>
              <a:gd name="connsiteX64" fmla="*/ 2533560 w 3898347"/>
              <a:gd name="connsiteY64" fmla="*/ 3988160 h 4275540"/>
              <a:gd name="connsiteX65" fmla="*/ 2515299 w 3898347"/>
              <a:gd name="connsiteY65" fmla="*/ 4016867 h 4275540"/>
              <a:gd name="connsiteX66" fmla="*/ 2513423 w 3898347"/>
              <a:gd name="connsiteY66" fmla="*/ 4018759 h 4275540"/>
              <a:gd name="connsiteX67" fmla="*/ 2482991 w 3898347"/>
              <a:gd name="connsiteY67" fmla="*/ 4012935 h 4275540"/>
              <a:gd name="connsiteX68" fmla="*/ 2446940 w 3898347"/>
              <a:gd name="connsiteY68" fmla="*/ 4021172 h 4275540"/>
              <a:gd name="connsiteX69" fmla="*/ 2404883 w 3898347"/>
              <a:gd name="connsiteY69" fmla="*/ 4024808 h 4275540"/>
              <a:gd name="connsiteX70" fmla="*/ 2373894 w 3898347"/>
              <a:gd name="connsiteY70" fmla="*/ 4023827 h 4275540"/>
              <a:gd name="connsiteX71" fmla="*/ 2297080 w 3898347"/>
              <a:gd name="connsiteY71" fmla="*/ 4040841 h 4275540"/>
              <a:gd name="connsiteX72" fmla="*/ 2170615 w 3898347"/>
              <a:gd name="connsiteY72" fmla="*/ 4077196 h 4275540"/>
              <a:gd name="connsiteX73" fmla="*/ 2143580 w 3898347"/>
              <a:gd name="connsiteY73" fmla="*/ 4083102 h 4275540"/>
              <a:gd name="connsiteX74" fmla="*/ 2119893 w 3898347"/>
              <a:gd name="connsiteY74" fmla="*/ 4080874 h 4275540"/>
              <a:gd name="connsiteX75" fmla="*/ 2114008 w 3898347"/>
              <a:gd name="connsiteY75" fmla="*/ 4073996 h 4275540"/>
              <a:gd name="connsiteX76" fmla="*/ 2099067 w 3898347"/>
              <a:gd name="connsiteY76" fmla="*/ 4076068 h 4275540"/>
              <a:gd name="connsiteX77" fmla="*/ 2095000 w 3898347"/>
              <a:gd name="connsiteY77" fmla="*/ 4075096 h 4275540"/>
              <a:gd name="connsiteX78" fmla="*/ 2071767 w 3898347"/>
              <a:gd name="connsiteY78" fmla="*/ 4071044 h 4275540"/>
              <a:gd name="connsiteX79" fmla="*/ 2024486 w 3898347"/>
              <a:gd name="connsiteY79" fmla="*/ 4100276 h 4275540"/>
              <a:gd name="connsiteX80" fmla="*/ 1964411 w 3898347"/>
              <a:gd name="connsiteY80" fmla="*/ 4105069 h 4275540"/>
              <a:gd name="connsiteX81" fmla="*/ 1739945 w 3898347"/>
              <a:gd name="connsiteY81" fmla="*/ 4171795 h 4275540"/>
              <a:gd name="connsiteX82" fmla="*/ 1610556 w 3898347"/>
              <a:gd name="connsiteY82" fmla="*/ 4167701 h 4275540"/>
              <a:gd name="connsiteX83" fmla="*/ 1553623 w 3898347"/>
              <a:gd name="connsiteY83" fmla="*/ 4236045 h 4275540"/>
              <a:gd name="connsiteX84" fmla="*/ 1548640 w 3898347"/>
              <a:gd name="connsiteY84" fmla="*/ 4238297 h 4275540"/>
              <a:gd name="connsiteX85" fmla="*/ 1530136 w 3898347"/>
              <a:gd name="connsiteY85" fmla="*/ 4227121 h 4275540"/>
              <a:gd name="connsiteX86" fmla="*/ 1508787 w 3898347"/>
              <a:gd name="connsiteY86" fmla="*/ 4234213 h 4275540"/>
              <a:gd name="connsiteX87" fmla="*/ 1488914 w 3898347"/>
              <a:gd name="connsiteY87" fmla="*/ 4241772 h 4275540"/>
              <a:gd name="connsiteX88" fmla="*/ 1488999 w 3898347"/>
              <a:gd name="connsiteY88" fmla="*/ 4251186 h 4275540"/>
              <a:gd name="connsiteX89" fmla="*/ 1475364 w 3898347"/>
              <a:gd name="connsiteY89" fmla="*/ 4248364 h 4275540"/>
              <a:gd name="connsiteX90" fmla="*/ 1457275 w 3898347"/>
              <a:gd name="connsiteY90" fmla="*/ 4252863 h 4275540"/>
              <a:gd name="connsiteX91" fmla="*/ 1448085 w 3898347"/>
              <a:gd name="connsiteY91" fmla="*/ 4248391 h 4275540"/>
              <a:gd name="connsiteX92" fmla="*/ 1315306 w 3898347"/>
              <a:gd name="connsiteY92" fmla="*/ 4237004 h 4275540"/>
              <a:gd name="connsiteX93" fmla="*/ 1272434 w 3898347"/>
              <a:gd name="connsiteY93" fmla="*/ 4244958 h 4275540"/>
              <a:gd name="connsiteX94" fmla="*/ 1231567 w 3898347"/>
              <a:gd name="connsiteY94" fmla="*/ 4219356 h 4275540"/>
              <a:gd name="connsiteX95" fmla="*/ 1216643 w 3898347"/>
              <a:gd name="connsiteY95" fmla="*/ 4229828 h 4275540"/>
              <a:gd name="connsiteX96" fmla="*/ 1214101 w 3898347"/>
              <a:gd name="connsiteY96" fmla="*/ 4231991 h 4275540"/>
              <a:gd name="connsiteX97" fmla="*/ 1203193 w 3898347"/>
              <a:gd name="connsiteY97" fmla="*/ 4232867 h 4275540"/>
              <a:gd name="connsiteX98" fmla="*/ 1201049 w 3898347"/>
              <a:gd name="connsiteY98" fmla="*/ 4242842 h 4275540"/>
              <a:gd name="connsiteX99" fmla="*/ 1185298 w 3898347"/>
              <a:gd name="connsiteY99" fmla="*/ 4251133 h 4275540"/>
              <a:gd name="connsiteX100" fmla="*/ 1164955 w 3898347"/>
              <a:gd name="connsiteY100" fmla="*/ 4250027 h 4275540"/>
              <a:gd name="connsiteX101" fmla="*/ 1067357 w 3898347"/>
              <a:gd name="connsiteY101" fmla="*/ 4233908 h 4275540"/>
              <a:gd name="connsiteX102" fmla="*/ 1009492 w 3898347"/>
              <a:gd name="connsiteY102" fmla="*/ 4230455 h 4275540"/>
              <a:gd name="connsiteX103" fmla="*/ 988345 w 3898347"/>
              <a:gd name="connsiteY103" fmla="*/ 4238880 h 4275540"/>
              <a:gd name="connsiteX104" fmla="*/ 958251 w 3898347"/>
              <a:gd name="connsiteY104" fmla="*/ 4244100 h 4275540"/>
              <a:gd name="connsiteX105" fmla="*/ 905785 w 3898347"/>
              <a:gd name="connsiteY105" fmla="*/ 4260845 h 4275540"/>
              <a:gd name="connsiteX106" fmla="*/ 834176 w 3898347"/>
              <a:gd name="connsiteY106" fmla="*/ 4270241 h 4275540"/>
              <a:gd name="connsiteX107" fmla="*/ 778474 w 3898347"/>
              <a:gd name="connsiteY107" fmla="*/ 4235526 h 4275540"/>
              <a:gd name="connsiteX108" fmla="*/ 774418 w 3898347"/>
              <a:gd name="connsiteY108" fmla="*/ 4242583 h 4275540"/>
              <a:gd name="connsiteX109" fmla="*/ 737705 w 3898347"/>
              <a:gd name="connsiteY109" fmla="*/ 4238891 h 4275540"/>
              <a:gd name="connsiteX110" fmla="*/ 605027 w 3898347"/>
              <a:gd name="connsiteY110" fmla="*/ 4175863 h 4275540"/>
              <a:gd name="connsiteX111" fmla="*/ 533391 w 3898347"/>
              <a:gd name="connsiteY111" fmla="*/ 4170035 h 4275540"/>
              <a:gd name="connsiteX112" fmla="*/ 508621 w 3898347"/>
              <a:gd name="connsiteY112" fmla="*/ 4176044 h 4275540"/>
              <a:gd name="connsiteX113" fmla="*/ 467082 w 3898347"/>
              <a:gd name="connsiteY113" fmla="*/ 4185616 h 4275540"/>
              <a:gd name="connsiteX114" fmla="*/ 437646 w 3898347"/>
              <a:gd name="connsiteY114" fmla="*/ 4212658 h 4275540"/>
              <a:gd name="connsiteX115" fmla="*/ 402271 w 3898347"/>
              <a:gd name="connsiteY115" fmla="*/ 4212774 h 4275540"/>
              <a:gd name="connsiteX116" fmla="*/ 391968 w 3898347"/>
              <a:gd name="connsiteY116" fmla="*/ 4187073 h 4275540"/>
              <a:gd name="connsiteX117" fmla="*/ 354806 w 3898347"/>
              <a:gd name="connsiteY117" fmla="*/ 4195545 h 4275540"/>
              <a:gd name="connsiteX118" fmla="*/ 298662 w 3898347"/>
              <a:gd name="connsiteY118" fmla="*/ 4211227 h 4275540"/>
              <a:gd name="connsiteX119" fmla="*/ 265740 w 3898347"/>
              <a:gd name="connsiteY119" fmla="*/ 4213623 h 4275540"/>
              <a:gd name="connsiteX120" fmla="*/ 176403 w 3898347"/>
              <a:gd name="connsiteY120" fmla="*/ 4227393 h 4275540"/>
              <a:gd name="connsiteX121" fmla="*/ 82528 w 3898347"/>
              <a:gd name="connsiteY121" fmla="*/ 4275540 h 4275540"/>
              <a:gd name="connsiteX122" fmla="*/ 19464 w 3898347"/>
              <a:gd name="connsiteY122" fmla="*/ 4256103 h 4275540"/>
              <a:gd name="connsiteX123" fmla="*/ 0 w 3898347"/>
              <a:gd name="connsiteY123" fmla="*/ 4221939 h 4275540"/>
              <a:gd name="connsiteX124" fmla="*/ 0 w 3898347"/>
              <a:gd name="connsiteY124" fmla="*/ 15850 h 4275540"/>
              <a:gd name="connsiteX125" fmla="*/ 3898347 w 3898347"/>
              <a:gd name="connsiteY125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42668 w 3898347"/>
              <a:gd name="connsiteY24" fmla="*/ 3803283 h 4275540"/>
              <a:gd name="connsiteX25" fmla="*/ 3533033 w 3898347"/>
              <a:gd name="connsiteY25" fmla="*/ 3799071 h 4275540"/>
              <a:gd name="connsiteX26" fmla="*/ 3521726 w 3898347"/>
              <a:gd name="connsiteY26" fmla="*/ 3804691 h 4275540"/>
              <a:gd name="connsiteX27" fmla="*/ 3520080 w 3898347"/>
              <a:gd name="connsiteY27" fmla="*/ 3805210 h 4275540"/>
              <a:gd name="connsiteX28" fmla="*/ 3508491 w 3898347"/>
              <a:gd name="connsiteY28" fmla="*/ 3797398 h 4275540"/>
              <a:gd name="connsiteX29" fmla="*/ 3503787 w 3898347"/>
              <a:gd name="connsiteY29" fmla="*/ 3797787 h 4275540"/>
              <a:gd name="connsiteX30" fmla="*/ 3492165 w 3898347"/>
              <a:gd name="connsiteY30" fmla="*/ 3799887 h 4275540"/>
              <a:gd name="connsiteX31" fmla="*/ 3472233 w 3898347"/>
              <a:gd name="connsiteY31" fmla="*/ 3805682 h 4275540"/>
              <a:gd name="connsiteX32" fmla="*/ 3465921 w 3898347"/>
              <a:gd name="connsiteY32" fmla="*/ 3805814 h 4275540"/>
              <a:gd name="connsiteX33" fmla="*/ 3455541 w 3898347"/>
              <a:gd name="connsiteY33" fmla="*/ 3815505 h 4275540"/>
              <a:gd name="connsiteX34" fmla="*/ 3429027 w 3898347"/>
              <a:gd name="connsiteY34" fmla="*/ 3816906 h 4275540"/>
              <a:gd name="connsiteX35" fmla="*/ 3369507 w 3898347"/>
              <a:gd name="connsiteY35" fmla="*/ 3825563 h 4275540"/>
              <a:gd name="connsiteX36" fmla="*/ 3324491 w 3898347"/>
              <a:gd name="connsiteY36" fmla="*/ 3832006 h 4275540"/>
              <a:gd name="connsiteX37" fmla="*/ 3244235 w 3898347"/>
              <a:gd name="connsiteY37" fmla="*/ 3834376 h 4275540"/>
              <a:gd name="connsiteX38" fmla="*/ 3226507 w 3898347"/>
              <a:gd name="connsiteY38" fmla="*/ 3820131 h 4275540"/>
              <a:gd name="connsiteX39" fmla="*/ 3191688 w 3898347"/>
              <a:gd name="connsiteY39" fmla="*/ 3837359 h 4275540"/>
              <a:gd name="connsiteX40" fmla="*/ 3185553 w 3898347"/>
              <a:gd name="connsiteY40" fmla="*/ 3859030 h 4275540"/>
              <a:gd name="connsiteX41" fmla="*/ 3137926 w 3898347"/>
              <a:gd name="connsiteY41" fmla="*/ 3867782 h 4275540"/>
              <a:gd name="connsiteX42" fmla="*/ 3090188 w 3898347"/>
              <a:gd name="connsiteY42" fmla="*/ 3855036 h 4275540"/>
              <a:gd name="connsiteX43" fmla="*/ 3031422 w 3898347"/>
              <a:gd name="connsiteY43" fmla="*/ 3858298 h 4275540"/>
              <a:gd name="connsiteX44" fmla="*/ 2996288 w 3898347"/>
              <a:gd name="connsiteY44" fmla="*/ 3860020 h 4275540"/>
              <a:gd name="connsiteX45" fmla="*/ 2901661 w 3898347"/>
              <a:gd name="connsiteY45" fmla="*/ 3882243 h 4275540"/>
              <a:gd name="connsiteX46" fmla="*/ 2782141 w 3898347"/>
              <a:gd name="connsiteY46" fmla="*/ 3932983 h 4275540"/>
              <a:gd name="connsiteX47" fmla="*/ 2749597 w 3898347"/>
              <a:gd name="connsiteY47" fmla="*/ 3956746 h 4275540"/>
              <a:gd name="connsiteX48" fmla="*/ 2730493 w 3898347"/>
              <a:gd name="connsiteY48" fmla="*/ 3955236 h 4275540"/>
              <a:gd name="connsiteX49" fmla="*/ 2707507 w 3898347"/>
              <a:gd name="connsiteY49" fmla="*/ 3947771 h 4275540"/>
              <a:gd name="connsiteX50" fmla="*/ 2701937 w 3898347"/>
              <a:gd name="connsiteY50" fmla="*/ 3950565 h 4275540"/>
              <a:gd name="connsiteX51" fmla="*/ 2679435 w 3898347"/>
              <a:gd name="connsiteY51" fmla="*/ 3949768 h 4275540"/>
              <a:gd name="connsiteX52" fmla="*/ 2667352 w 3898347"/>
              <a:gd name="connsiteY52" fmla="*/ 3942821 h 4275540"/>
              <a:gd name="connsiteX53" fmla="*/ 2657096 w 3898347"/>
              <a:gd name="connsiteY53" fmla="*/ 3953571 h 4275540"/>
              <a:gd name="connsiteX54" fmla="*/ 2655161 w 3898347"/>
              <a:gd name="connsiteY54" fmla="*/ 3962216 h 4275540"/>
              <a:gd name="connsiteX55" fmla="*/ 2638604 w 3898347"/>
              <a:gd name="connsiteY55" fmla="*/ 3955936 h 4275540"/>
              <a:gd name="connsiteX56" fmla="*/ 2626185 w 3898347"/>
              <a:gd name="connsiteY56" fmla="*/ 3962937 h 4275540"/>
              <a:gd name="connsiteX57" fmla="*/ 2614077 w 3898347"/>
              <a:gd name="connsiteY57" fmla="*/ 3955576 h 4275540"/>
              <a:gd name="connsiteX58" fmla="*/ 2609403 w 3898347"/>
              <a:gd name="connsiteY58" fmla="*/ 3956215 h 4275540"/>
              <a:gd name="connsiteX59" fmla="*/ 2597896 w 3898347"/>
              <a:gd name="connsiteY59" fmla="*/ 3958939 h 4275540"/>
              <a:gd name="connsiteX60" fmla="*/ 2578251 w 3898347"/>
              <a:gd name="connsiteY60" fmla="*/ 3965812 h 4275540"/>
              <a:gd name="connsiteX61" fmla="*/ 2571961 w 3898347"/>
              <a:gd name="connsiteY61" fmla="*/ 3966278 h 4275540"/>
              <a:gd name="connsiteX62" fmla="*/ 2559399 w 3898347"/>
              <a:gd name="connsiteY62" fmla="*/ 3979193 h 4275540"/>
              <a:gd name="connsiteX63" fmla="*/ 2533560 w 3898347"/>
              <a:gd name="connsiteY63" fmla="*/ 3988160 h 4275540"/>
              <a:gd name="connsiteX64" fmla="*/ 2515299 w 3898347"/>
              <a:gd name="connsiteY64" fmla="*/ 4016867 h 4275540"/>
              <a:gd name="connsiteX65" fmla="*/ 2513423 w 3898347"/>
              <a:gd name="connsiteY65" fmla="*/ 4018759 h 4275540"/>
              <a:gd name="connsiteX66" fmla="*/ 2482991 w 3898347"/>
              <a:gd name="connsiteY66" fmla="*/ 4012935 h 4275540"/>
              <a:gd name="connsiteX67" fmla="*/ 2446940 w 3898347"/>
              <a:gd name="connsiteY67" fmla="*/ 4021172 h 4275540"/>
              <a:gd name="connsiteX68" fmla="*/ 2404883 w 3898347"/>
              <a:gd name="connsiteY68" fmla="*/ 4024808 h 4275540"/>
              <a:gd name="connsiteX69" fmla="*/ 2373894 w 3898347"/>
              <a:gd name="connsiteY69" fmla="*/ 4023827 h 4275540"/>
              <a:gd name="connsiteX70" fmla="*/ 2297080 w 3898347"/>
              <a:gd name="connsiteY70" fmla="*/ 4040841 h 4275540"/>
              <a:gd name="connsiteX71" fmla="*/ 2170615 w 3898347"/>
              <a:gd name="connsiteY71" fmla="*/ 4077196 h 4275540"/>
              <a:gd name="connsiteX72" fmla="*/ 2143580 w 3898347"/>
              <a:gd name="connsiteY72" fmla="*/ 4083102 h 4275540"/>
              <a:gd name="connsiteX73" fmla="*/ 2119893 w 3898347"/>
              <a:gd name="connsiteY73" fmla="*/ 4080874 h 4275540"/>
              <a:gd name="connsiteX74" fmla="*/ 2114008 w 3898347"/>
              <a:gd name="connsiteY74" fmla="*/ 4073996 h 4275540"/>
              <a:gd name="connsiteX75" fmla="*/ 2099067 w 3898347"/>
              <a:gd name="connsiteY75" fmla="*/ 4076068 h 4275540"/>
              <a:gd name="connsiteX76" fmla="*/ 2095000 w 3898347"/>
              <a:gd name="connsiteY76" fmla="*/ 4075096 h 4275540"/>
              <a:gd name="connsiteX77" fmla="*/ 2071767 w 3898347"/>
              <a:gd name="connsiteY77" fmla="*/ 4071044 h 4275540"/>
              <a:gd name="connsiteX78" fmla="*/ 2024486 w 3898347"/>
              <a:gd name="connsiteY78" fmla="*/ 4100276 h 4275540"/>
              <a:gd name="connsiteX79" fmla="*/ 1964411 w 3898347"/>
              <a:gd name="connsiteY79" fmla="*/ 4105069 h 4275540"/>
              <a:gd name="connsiteX80" fmla="*/ 1739945 w 3898347"/>
              <a:gd name="connsiteY80" fmla="*/ 4171795 h 4275540"/>
              <a:gd name="connsiteX81" fmla="*/ 1610556 w 3898347"/>
              <a:gd name="connsiteY81" fmla="*/ 4167701 h 4275540"/>
              <a:gd name="connsiteX82" fmla="*/ 1553623 w 3898347"/>
              <a:gd name="connsiteY82" fmla="*/ 4236045 h 4275540"/>
              <a:gd name="connsiteX83" fmla="*/ 1548640 w 3898347"/>
              <a:gd name="connsiteY83" fmla="*/ 4238297 h 4275540"/>
              <a:gd name="connsiteX84" fmla="*/ 1530136 w 3898347"/>
              <a:gd name="connsiteY84" fmla="*/ 4227121 h 4275540"/>
              <a:gd name="connsiteX85" fmla="*/ 1508787 w 3898347"/>
              <a:gd name="connsiteY85" fmla="*/ 4234213 h 4275540"/>
              <a:gd name="connsiteX86" fmla="*/ 1488914 w 3898347"/>
              <a:gd name="connsiteY86" fmla="*/ 4241772 h 4275540"/>
              <a:gd name="connsiteX87" fmla="*/ 1488999 w 3898347"/>
              <a:gd name="connsiteY87" fmla="*/ 4251186 h 4275540"/>
              <a:gd name="connsiteX88" fmla="*/ 1475364 w 3898347"/>
              <a:gd name="connsiteY88" fmla="*/ 4248364 h 4275540"/>
              <a:gd name="connsiteX89" fmla="*/ 1457275 w 3898347"/>
              <a:gd name="connsiteY89" fmla="*/ 4252863 h 4275540"/>
              <a:gd name="connsiteX90" fmla="*/ 1448085 w 3898347"/>
              <a:gd name="connsiteY90" fmla="*/ 4248391 h 4275540"/>
              <a:gd name="connsiteX91" fmla="*/ 1315306 w 3898347"/>
              <a:gd name="connsiteY91" fmla="*/ 4237004 h 4275540"/>
              <a:gd name="connsiteX92" fmla="*/ 1272434 w 3898347"/>
              <a:gd name="connsiteY92" fmla="*/ 4244958 h 4275540"/>
              <a:gd name="connsiteX93" fmla="*/ 1231567 w 3898347"/>
              <a:gd name="connsiteY93" fmla="*/ 4219356 h 4275540"/>
              <a:gd name="connsiteX94" fmla="*/ 1216643 w 3898347"/>
              <a:gd name="connsiteY94" fmla="*/ 4229828 h 4275540"/>
              <a:gd name="connsiteX95" fmla="*/ 1214101 w 3898347"/>
              <a:gd name="connsiteY95" fmla="*/ 4231991 h 4275540"/>
              <a:gd name="connsiteX96" fmla="*/ 1203193 w 3898347"/>
              <a:gd name="connsiteY96" fmla="*/ 4232867 h 4275540"/>
              <a:gd name="connsiteX97" fmla="*/ 1201049 w 3898347"/>
              <a:gd name="connsiteY97" fmla="*/ 4242842 h 4275540"/>
              <a:gd name="connsiteX98" fmla="*/ 1185298 w 3898347"/>
              <a:gd name="connsiteY98" fmla="*/ 4251133 h 4275540"/>
              <a:gd name="connsiteX99" fmla="*/ 1164955 w 3898347"/>
              <a:gd name="connsiteY99" fmla="*/ 4250027 h 4275540"/>
              <a:gd name="connsiteX100" fmla="*/ 1067357 w 3898347"/>
              <a:gd name="connsiteY100" fmla="*/ 4233908 h 4275540"/>
              <a:gd name="connsiteX101" fmla="*/ 1009492 w 3898347"/>
              <a:gd name="connsiteY101" fmla="*/ 4230455 h 4275540"/>
              <a:gd name="connsiteX102" fmla="*/ 988345 w 3898347"/>
              <a:gd name="connsiteY102" fmla="*/ 4238880 h 4275540"/>
              <a:gd name="connsiteX103" fmla="*/ 958251 w 3898347"/>
              <a:gd name="connsiteY103" fmla="*/ 4244100 h 4275540"/>
              <a:gd name="connsiteX104" fmla="*/ 905785 w 3898347"/>
              <a:gd name="connsiteY104" fmla="*/ 4260845 h 4275540"/>
              <a:gd name="connsiteX105" fmla="*/ 834176 w 3898347"/>
              <a:gd name="connsiteY105" fmla="*/ 4270241 h 4275540"/>
              <a:gd name="connsiteX106" fmla="*/ 778474 w 3898347"/>
              <a:gd name="connsiteY106" fmla="*/ 4235526 h 4275540"/>
              <a:gd name="connsiteX107" fmla="*/ 774418 w 3898347"/>
              <a:gd name="connsiteY107" fmla="*/ 4242583 h 4275540"/>
              <a:gd name="connsiteX108" fmla="*/ 737705 w 3898347"/>
              <a:gd name="connsiteY108" fmla="*/ 4238891 h 4275540"/>
              <a:gd name="connsiteX109" fmla="*/ 605027 w 3898347"/>
              <a:gd name="connsiteY109" fmla="*/ 4175863 h 4275540"/>
              <a:gd name="connsiteX110" fmla="*/ 533391 w 3898347"/>
              <a:gd name="connsiteY110" fmla="*/ 4170035 h 4275540"/>
              <a:gd name="connsiteX111" fmla="*/ 508621 w 3898347"/>
              <a:gd name="connsiteY111" fmla="*/ 4176044 h 4275540"/>
              <a:gd name="connsiteX112" fmla="*/ 467082 w 3898347"/>
              <a:gd name="connsiteY112" fmla="*/ 4185616 h 4275540"/>
              <a:gd name="connsiteX113" fmla="*/ 437646 w 3898347"/>
              <a:gd name="connsiteY113" fmla="*/ 4212658 h 4275540"/>
              <a:gd name="connsiteX114" fmla="*/ 402271 w 3898347"/>
              <a:gd name="connsiteY114" fmla="*/ 4212774 h 4275540"/>
              <a:gd name="connsiteX115" fmla="*/ 391968 w 3898347"/>
              <a:gd name="connsiteY115" fmla="*/ 4187073 h 4275540"/>
              <a:gd name="connsiteX116" fmla="*/ 354806 w 3898347"/>
              <a:gd name="connsiteY116" fmla="*/ 4195545 h 4275540"/>
              <a:gd name="connsiteX117" fmla="*/ 298662 w 3898347"/>
              <a:gd name="connsiteY117" fmla="*/ 4211227 h 4275540"/>
              <a:gd name="connsiteX118" fmla="*/ 265740 w 3898347"/>
              <a:gd name="connsiteY118" fmla="*/ 4213623 h 4275540"/>
              <a:gd name="connsiteX119" fmla="*/ 176403 w 3898347"/>
              <a:gd name="connsiteY119" fmla="*/ 4227393 h 4275540"/>
              <a:gd name="connsiteX120" fmla="*/ 82528 w 3898347"/>
              <a:gd name="connsiteY120" fmla="*/ 4275540 h 4275540"/>
              <a:gd name="connsiteX121" fmla="*/ 19464 w 3898347"/>
              <a:gd name="connsiteY121" fmla="*/ 4256103 h 4275540"/>
              <a:gd name="connsiteX122" fmla="*/ 0 w 3898347"/>
              <a:gd name="connsiteY122" fmla="*/ 4221939 h 4275540"/>
              <a:gd name="connsiteX123" fmla="*/ 0 w 3898347"/>
              <a:gd name="connsiteY123" fmla="*/ 15850 h 4275540"/>
              <a:gd name="connsiteX124" fmla="*/ 3898347 w 3898347"/>
              <a:gd name="connsiteY124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42668 w 3898347"/>
              <a:gd name="connsiteY24" fmla="*/ 3803283 h 4275540"/>
              <a:gd name="connsiteX25" fmla="*/ 3533033 w 3898347"/>
              <a:gd name="connsiteY25" fmla="*/ 3799071 h 4275540"/>
              <a:gd name="connsiteX26" fmla="*/ 3521726 w 3898347"/>
              <a:gd name="connsiteY26" fmla="*/ 3804691 h 4275540"/>
              <a:gd name="connsiteX27" fmla="*/ 3520080 w 3898347"/>
              <a:gd name="connsiteY27" fmla="*/ 3805210 h 4275540"/>
              <a:gd name="connsiteX28" fmla="*/ 3508491 w 3898347"/>
              <a:gd name="connsiteY28" fmla="*/ 3797398 h 4275540"/>
              <a:gd name="connsiteX29" fmla="*/ 3503787 w 3898347"/>
              <a:gd name="connsiteY29" fmla="*/ 3797787 h 4275540"/>
              <a:gd name="connsiteX30" fmla="*/ 3492165 w 3898347"/>
              <a:gd name="connsiteY30" fmla="*/ 3799887 h 4275540"/>
              <a:gd name="connsiteX31" fmla="*/ 3472233 w 3898347"/>
              <a:gd name="connsiteY31" fmla="*/ 3805682 h 4275540"/>
              <a:gd name="connsiteX32" fmla="*/ 3465921 w 3898347"/>
              <a:gd name="connsiteY32" fmla="*/ 3805814 h 4275540"/>
              <a:gd name="connsiteX33" fmla="*/ 3455541 w 3898347"/>
              <a:gd name="connsiteY33" fmla="*/ 3815505 h 4275540"/>
              <a:gd name="connsiteX34" fmla="*/ 3429027 w 3898347"/>
              <a:gd name="connsiteY34" fmla="*/ 3816906 h 4275540"/>
              <a:gd name="connsiteX35" fmla="*/ 3369507 w 3898347"/>
              <a:gd name="connsiteY35" fmla="*/ 3825563 h 4275540"/>
              <a:gd name="connsiteX36" fmla="*/ 3324491 w 3898347"/>
              <a:gd name="connsiteY36" fmla="*/ 3832006 h 4275540"/>
              <a:gd name="connsiteX37" fmla="*/ 3244235 w 3898347"/>
              <a:gd name="connsiteY37" fmla="*/ 3834376 h 4275540"/>
              <a:gd name="connsiteX38" fmla="*/ 3226507 w 3898347"/>
              <a:gd name="connsiteY38" fmla="*/ 3820131 h 4275540"/>
              <a:gd name="connsiteX39" fmla="*/ 3191688 w 3898347"/>
              <a:gd name="connsiteY39" fmla="*/ 3837359 h 4275540"/>
              <a:gd name="connsiteX40" fmla="*/ 3185553 w 3898347"/>
              <a:gd name="connsiteY40" fmla="*/ 3859030 h 4275540"/>
              <a:gd name="connsiteX41" fmla="*/ 3090188 w 3898347"/>
              <a:gd name="connsiteY41" fmla="*/ 3855036 h 4275540"/>
              <a:gd name="connsiteX42" fmla="*/ 3031422 w 3898347"/>
              <a:gd name="connsiteY42" fmla="*/ 3858298 h 4275540"/>
              <a:gd name="connsiteX43" fmla="*/ 2996288 w 3898347"/>
              <a:gd name="connsiteY43" fmla="*/ 3860020 h 4275540"/>
              <a:gd name="connsiteX44" fmla="*/ 2901661 w 3898347"/>
              <a:gd name="connsiteY44" fmla="*/ 3882243 h 4275540"/>
              <a:gd name="connsiteX45" fmla="*/ 2782141 w 3898347"/>
              <a:gd name="connsiteY45" fmla="*/ 3932983 h 4275540"/>
              <a:gd name="connsiteX46" fmla="*/ 2749597 w 3898347"/>
              <a:gd name="connsiteY46" fmla="*/ 3956746 h 4275540"/>
              <a:gd name="connsiteX47" fmla="*/ 2730493 w 3898347"/>
              <a:gd name="connsiteY47" fmla="*/ 3955236 h 4275540"/>
              <a:gd name="connsiteX48" fmla="*/ 2707507 w 3898347"/>
              <a:gd name="connsiteY48" fmla="*/ 3947771 h 4275540"/>
              <a:gd name="connsiteX49" fmla="*/ 2701937 w 3898347"/>
              <a:gd name="connsiteY49" fmla="*/ 3950565 h 4275540"/>
              <a:gd name="connsiteX50" fmla="*/ 2679435 w 3898347"/>
              <a:gd name="connsiteY50" fmla="*/ 3949768 h 4275540"/>
              <a:gd name="connsiteX51" fmla="*/ 2667352 w 3898347"/>
              <a:gd name="connsiteY51" fmla="*/ 3942821 h 4275540"/>
              <a:gd name="connsiteX52" fmla="*/ 2657096 w 3898347"/>
              <a:gd name="connsiteY52" fmla="*/ 3953571 h 4275540"/>
              <a:gd name="connsiteX53" fmla="*/ 2655161 w 3898347"/>
              <a:gd name="connsiteY53" fmla="*/ 3962216 h 4275540"/>
              <a:gd name="connsiteX54" fmla="*/ 2638604 w 3898347"/>
              <a:gd name="connsiteY54" fmla="*/ 3955936 h 4275540"/>
              <a:gd name="connsiteX55" fmla="*/ 2626185 w 3898347"/>
              <a:gd name="connsiteY55" fmla="*/ 3962937 h 4275540"/>
              <a:gd name="connsiteX56" fmla="*/ 2614077 w 3898347"/>
              <a:gd name="connsiteY56" fmla="*/ 3955576 h 4275540"/>
              <a:gd name="connsiteX57" fmla="*/ 2609403 w 3898347"/>
              <a:gd name="connsiteY57" fmla="*/ 3956215 h 4275540"/>
              <a:gd name="connsiteX58" fmla="*/ 2597896 w 3898347"/>
              <a:gd name="connsiteY58" fmla="*/ 3958939 h 4275540"/>
              <a:gd name="connsiteX59" fmla="*/ 2578251 w 3898347"/>
              <a:gd name="connsiteY59" fmla="*/ 3965812 h 4275540"/>
              <a:gd name="connsiteX60" fmla="*/ 2571961 w 3898347"/>
              <a:gd name="connsiteY60" fmla="*/ 3966278 h 4275540"/>
              <a:gd name="connsiteX61" fmla="*/ 2559399 w 3898347"/>
              <a:gd name="connsiteY61" fmla="*/ 3979193 h 4275540"/>
              <a:gd name="connsiteX62" fmla="*/ 2533560 w 3898347"/>
              <a:gd name="connsiteY62" fmla="*/ 3988160 h 4275540"/>
              <a:gd name="connsiteX63" fmla="*/ 2515299 w 3898347"/>
              <a:gd name="connsiteY63" fmla="*/ 4016867 h 4275540"/>
              <a:gd name="connsiteX64" fmla="*/ 2513423 w 3898347"/>
              <a:gd name="connsiteY64" fmla="*/ 4018759 h 4275540"/>
              <a:gd name="connsiteX65" fmla="*/ 2482991 w 3898347"/>
              <a:gd name="connsiteY65" fmla="*/ 4012935 h 4275540"/>
              <a:gd name="connsiteX66" fmla="*/ 2446940 w 3898347"/>
              <a:gd name="connsiteY66" fmla="*/ 4021172 h 4275540"/>
              <a:gd name="connsiteX67" fmla="*/ 2404883 w 3898347"/>
              <a:gd name="connsiteY67" fmla="*/ 4024808 h 4275540"/>
              <a:gd name="connsiteX68" fmla="*/ 2373894 w 3898347"/>
              <a:gd name="connsiteY68" fmla="*/ 4023827 h 4275540"/>
              <a:gd name="connsiteX69" fmla="*/ 2297080 w 3898347"/>
              <a:gd name="connsiteY69" fmla="*/ 4040841 h 4275540"/>
              <a:gd name="connsiteX70" fmla="*/ 2170615 w 3898347"/>
              <a:gd name="connsiteY70" fmla="*/ 4077196 h 4275540"/>
              <a:gd name="connsiteX71" fmla="*/ 2143580 w 3898347"/>
              <a:gd name="connsiteY71" fmla="*/ 4083102 h 4275540"/>
              <a:gd name="connsiteX72" fmla="*/ 2119893 w 3898347"/>
              <a:gd name="connsiteY72" fmla="*/ 4080874 h 4275540"/>
              <a:gd name="connsiteX73" fmla="*/ 2114008 w 3898347"/>
              <a:gd name="connsiteY73" fmla="*/ 4073996 h 4275540"/>
              <a:gd name="connsiteX74" fmla="*/ 2099067 w 3898347"/>
              <a:gd name="connsiteY74" fmla="*/ 4076068 h 4275540"/>
              <a:gd name="connsiteX75" fmla="*/ 2095000 w 3898347"/>
              <a:gd name="connsiteY75" fmla="*/ 4075096 h 4275540"/>
              <a:gd name="connsiteX76" fmla="*/ 2071767 w 3898347"/>
              <a:gd name="connsiteY76" fmla="*/ 4071044 h 4275540"/>
              <a:gd name="connsiteX77" fmla="*/ 2024486 w 3898347"/>
              <a:gd name="connsiteY77" fmla="*/ 4100276 h 4275540"/>
              <a:gd name="connsiteX78" fmla="*/ 1964411 w 3898347"/>
              <a:gd name="connsiteY78" fmla="*/ 4105069 h 4275540"/>
              <a:gd name="connsiteX79" fmla="*/ 1739945 w 3898347"/>
              <a:gd name="connsiteY79" fmla="*/ 4171795 h 4275540"/>
              <a:gd name="connsiteX80" fmla="*/ 1610556 w 3898347"/>
              <a:gd name="connsiteY80" fmla="*/ 4167701 h 4275540"/>
              <a:gd name="connsiteX81" fmla="*/ 1553623 w 3898347"/>
              <a:gd name="connsiteY81" fmla="*/ 4236045 h 4275540"/>
              <a:gd name="connsiteX82" fmla="*/ 1548640 w 3898347"/>
              <a:gd name="connsiteY82" fmla="*/ 4238297 h 4275540"/>
              <a:gd name="connsiteX83" fmla="*/ 1530136 w 3898347"/>
              <a:gd name="connsiteY83" fmla="*/ 4227121 h 4275540"/>
              <a:gd name="connsiteX84" fmla="*/ 1508787 w 3898347"/>
              <a:gd name="connsiteY84" fmla="*/ 4234213 h 4275540"/>
              <a:gd name="connsiteX85" fmla="*/ 1488914 w 3898347"/>
              <a:gd name="connsiteY85" fmla="*/ 4241772 h 4275540"/>
              <a:gd name="connsiteX86" fmla="*/ 1488999 w 3898347"/>
              <a:gd name="connsiteY86" fmla="*/ 4251186 h 4275540"/>
              <a:gd name="connsiteX87" fmla="*/ 1475364 w 3898347"/>
              <a:gd name="connsiteY87" fmla="*/ 4248364 h 4275540"/>
              <a:gd name="connsiteX88" fmla="*/ 1457275 w 3898347"/>
              <a:gd name="connsiteY88" fmla="*/ 4252863 h 4275540"/>
              <a:gd name="connsiteX89" fmla="*/ 1448085 w 3898347"/>
              <a:gd name="connsiteY89" fmla="*/ 4248391 h 4275540"/>
              <a:gd name="connsiteX90" fmla="*/ 1315306 w 3898347"/>
              <a:gd name="connsiteY90" fmla="*/ 4237004 h 4275540"/>
              <a:gd name="connsiteX91" fmla="*/ 1272434 w 3898347"/>
              <a:gd name="connsiteY91" fmla="*/ 4244958 h 4275540"/>
              <a:gd name="connsiteX92" fmla="*/ 1231567 w 3898347"/>
              <a:gd name="connsiteY92" fmla="*/ 4219356 h 4275540"/>
              <a:gd name="connsiteX93" fmla="*/ 1216643 w 3898347"/>
              <a:gd name="connsiteY93" fmla="*/ 4229828 h 4275540"/>
              <a:gd name="connsiteX94" fmla="*/ 1214101 w 3898347"/>
              <a:gd name="connsiteY94" fmla="*/ 4231991 h 4275540"/>
              <a:gd name="connsiteX95" fmla="*/ 1203193 w 3898347"/>
              <a:gd name="connsiteY95" fmla="*/ 4232867 h 4275540"/>
              <a:gd name="connsiteX96" fmla="*/ 1201049 w 3898347"/>
              <a:gd name="connsiteY96" fmla="*/ 4242842 h 4275540"/>
              <a:gd name="connsiteX97" fmla="*/ 1185298 w 3898347"/>
              <a:gd name="connsiteY97" fmla="*/ 4251133 h 4275540"/>
              <a:gd name="connsiteX98" fmla="*/ 1164955 w 3898347"/>
              <a:gd name="connsiteY98" fmla="*/ 4250027 h 4275540"/>
              <a:gd name="connsiteX99" fmla="*/ 1067357 w 3898347"/>
              <a:gd name="connsiteY99" fmla="*/ 4233908 h 4275540"/>
              <a:gd name="connsiteX100" fmla="*/ 1009492 w 3898347"/>
              <a:gd name="connsiteY100" fmla="*/ 4230455 h 4275540"/>
              <a:gd name="connsiteX101" fmla="*/ 988345 w 3898347"/>
              <a:gd name="connsiteY101" fmla="*/ 4238880 h 4275540"/>
              <a:gd name="connsiteX102" fmla="*/ 958251 w 3898347"/>
              <a:gd name="connsiteY102" fmla="*/ 4244100 h 4275540"/>
              <a:gd name="connsiteX103" fmla="*/ 905785 w 3898347"/>
              <a:gd name="connsiteY103" fmla="*/ 4260845 h 4275540"/>
              <a:gd name="connsiteX104" fmla="*/ 834176 w 3898347"/>
              <a:gd name="connsiteY104" fmla="*/ 4270241 h 4275540"/>
              <a:gd name="connsiteX105" fmla="*/ 778474 w 3898347"/>
              <a:gd name="connsiteY105" fmla="*/ 4235526 h 4275540"/>
              <a:gd name="connsiteX106" fmla="*/ 774418 w 3898347"/>
              <a:gd name="connsiteY106" fmla="*/ 4242583 h 4275540"/>
              <a:gd name="connsiteX107" fmla="*/ 737705 w 3898347"/>
              <a:gd name="connsiteY107" fmla="*/ 4238891 h 4275540"/>
              <a:gd name="connsiteX108" fmla="*/ 605027 w 3898347"/>
              <a:gd name="connsiteY108" fmla="*/ 4175863 h 4275540"/>
              <a:gd name="connsiteX109" fmla="*/ 533391 w 3898347"/>
              <a:gd name="connsiteY109" fmla="*/ 4170035 h 4275540"/>
              <a:gd name="connsiteX110" fmla="*/ 508621 w 3898347"/>
              <a:gd name="connsiteY110" fmla="*/ 4176044 h 4275540"/>
              <a:gd name="connsiteX111" fmla="*/ 467082 w 3898347"/>
              <a:gd name="connsiteY111" fmla="*/ 4185616 h 4275540"/>
              <a:gd name="connsiteX112" fmla="*/ 437646 w 3898347"/>
              <a:gd name="connsiteY112" fmla="*/ 4212658 h 4275540"/>
              <a:gd name="connsiteX113" fmla="*/ 402271 w 3898347"/>
              <a:gd name="connsiteY113" fmla="*/ 4212774 h 4275540"/>
              <a:gd name="connsiteX114" fmla="*/ 391968 w 3898347"/>
              <a:gd name="connsiteY114" fmla="*/ 4187073 h 4275540"/>
              <a:gd name="connsiteX115" fmla="*/ 354806 w 3898347"/>
              <a:gd name="connsiteY115" fmla="*/ 4195545 h 4275540"/>
              <a:gd name="connsiteX116" fmla="*/ 298662 w 3898347"/>
              <a:gd name="connsiteY116" fmla="*/ 4211227 h 4275540"/>
              <a:gd name="connsiteX117" fmla="*/ 265740 w 3898347"/>
              <a:gd name="connsiteY117" fmla="*/ 4213623 h 4275540"/>
              <a:gd name="connsiteX118" fmla="*/ 176403 w 3898347"/>
              <a:gd name="connsiteY118" fmla="*/ 4227393 h 4275540"/>
              <a:gd name="connsiteX119" fmla="*/ 82528 w 3898347"/>
              <a:gd name="connsiteY119" fmla="*/ 4275540 h 4275540"/>
              <a:gd name="connsiteX120" fmla="*/ 19464 w 3898347"/>
              <a:gd name="connsiteY120" fmla="*/ 4256103 h 4275540"/>
              <a:gd name="connsiteX121" fmla="*/ 0 w 3898347"/>
              <a:gd name="connsiteY121" fmla="*/ 4221939 h 4275540"/>
              <a:gd name="connsiteX122" fmla="*/ 0 w 3898347"/>
              <a:gd name="connsiteY122" fmla="*/ 15850 h 4275540"/>
              <a:gd name="connsiteX123" fmla="*/ 3898347 w 3898347"/>
              <a:gd name="connsiteY123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42668 w 3898347"/>
              <a:gd name="connsiteY24" fmla="*/ 3803283 h 4275540"/>
              <a:gd name="connsiteX25" fmla="*/ 3533033 w 3898347"/>
              <a:gd name="connsiteY25" fmla="*/ 3799071 h 4275540"/>
              <a:gd name="connsiteX26" fmla="*/ 3521726 w 3898347"/>
              <a:gd name="connsiteY26" fmla="*/ 3804691 h 4275540"/>
              <a:gd name="connsiteX27" fmla="*/ 3520080 w 3898347"/>
              <a:gd name="connsiteY27" fmla="*/ 3805210 h 4275540"/>
              <a:gd name="connsiteX28" fmla="*/ 3508491 w 3898347"/>
              <a:gd name="connsiteY28" fmla="*/ 3797398 h 4275540"/>
              <a:gd name="connsiteX29" fmla="*/ 3503787 w 3898347"/>
              <a:gd name="connsiteY29" fmla="*/ 3797787 h 4275540"/>
              <a:gd name="connsiteX30" fmla="*/ 3492165 w 3898347"/>
              <a:gd name="connsiteY30" fmla="*/ 3799887 h 4275540"/>
              <a:gd name="connsiteX31" fmla="*/ 3472233 w 3898347"/>
              <a:gd name="connsiteY31" fmla="*/ 3805682 h 4275540"/>
              <a:gd name="connsiteX32" fmla="*/ 3465921 w 3898347"/>
              <a:gd name="connsiteY32" fmla="*/ 3805814 h 4275540"/>
              <a:gd name="connsiteX33" fmla="*/ 3455541 w 3898347"/>
              <a:gd name="connsiteY33" fmla="*/ 3815505 h 4275540"/>
              <a:gd name="connsiteX34" fmla="*/ 3429027 w 3898347"/>
              <a:gd name="connsiteY34" fmla="*/ 3816906 h 4275540"/>
              <a:gd name="connsiteX35" fmla="*/ 3369507 w 3898347"/>
              <a:gd name="connsiteY35" fmla="*/ 3825563 h 4275540"/>
              <a:gd name="connsiteX36" fmla="*/ 3324491 w 3898347"/>
              <a:gd name="connsiteY36" fmla="*/ 3832006 h 4275540"/>
              <a:gd name="connsiteX37" fmla="*/ 3244235 w 3898347"/>
              <a:gd name="connsiteY37" fmla="*/ 3834376 h 4275540"/>
              <a:gd name="connsiteX38" fmla="*/ 3226507 w 3898347"/>
              <a:gd name="connsiteY38" fmla="*/ 3820131 h 4275540"/>
              <a:gd name="connsiteX39" fmla="*/ 3191688 w 3898347"/>
              <a:gd name="connsiteY39" fmla="*/ 3837359 h 4275540"/>
              <a:gd name="connsiteX40" fmla="*/ 3185553 w 3898347"/>
              <a:gd name="connsiteY40" fmla="*/ 3859030 h 4275540"/>
              <a:gd name="connsiteX41" fmla="*/ 3090188 w 3898347"/>
              <a:gd name="connsiteY41" fmla="*/ 3855036 h 4275540"/>
              <a:gd name="connsiteX42" fmla="*/ 3031422 w 3898347"/>
              <a:gd name="connsiteY42" fmla="*/ 3858298 h 4275540"/>
              <a:gd name="connsiteX43" fmla="*/ 2996288 w 3898347"/>
              <a:gd name="connsiteY43" fmla="*/ 3860020 h 4275540"/>
              <a:gd name="connsiteX44" fmla="*/ 2901661 w 3898347"/>
              <a:gd name="connsiteY44" fmla="*/ 3882243 h 4275540"/>
              <a:gd name="connsiteX45" fmla="*/ 2782141 w 3898347"/>
              <a:gd name="connsiteY45" fmla="*/ 3932983 h 4275540"/>
              <a:gd name="connsiteX46" fmla="*/ 2749597 w 3898347"/>
              <a:gd name="connsiteY46" fmla="*/ 3956746 h 4275540"/>
              <a:gd name="connsiteX47" fmla="*/ 2730493 w 3898347"/>
              <a:gd name="connsiteY47" fmla="*/ 3955236 h 4275540"/>
              <a:gd name="connsiteX48" fmla="*/ 2707507 w 3898347"/>
              <a:gd name="connsiteY48" fmla="*/ 3947771 h 4275540"/>
              <a:gd name="connsiteX49" fmla="*/ 2701937 w 3898347"/>
              <a:gd name="connsiteY49" fmla="*/ 3950565 h 4275540"/>
              <a:gd name="connsiteX50" fmla="*/ 2679435 w 3898347"/>
              <a:gd name="connsiteY50" fmla="*/ 3949768 h 4275540"/>
              <a:gd name="connsiteX51" fmla="*/ 2667352 w 3898347"/>
              <a:gd name="connsiteY51" fmla="*/ 3942821 h 4275540"/>
              <a:gd name="connsiteX52" fmla="*/ 2657096 w 3898347"/>
              <a:gd name="connsiteY52" fmla="*/ 3953571 h 4275540"/>
              <a:gd name="connsiteX53" fmla="*/ 2655161 w 3898347"/>
              <a:gd name="connsiteY53" fmla="*/ 3962216 h 4275540"/>
              <a:gd name="connsiteX54" fmla="*/ 2638604 w 3898347"/>
              <a:gd name="connsiteY54" fmla="*/ 3955936 h 4275540"/>
              <a:gd name="connsiteX55" fmla="*/ 2626185 w 3898347"/>
              <a:gd name="connsiteY55" fmla="*/ 3962937 h 4275540"/>
              <a:gd name="connsiteX56" fmla="*/ 2614077 w 3898347"/>
              <a:gd name="connsiteY56" fmla="*/ 3955576 h 4275540"/>
              <a:gd name="connsiteX57" fmla="*/ 2609403 w 3898347"/>
              <a:gd name="connsiteY57" fmla="*/ 3956215 h 4275540"/>
              <a:gd name="connsiteX58" fmla="*/ 2597896 w 3898347"/>
              <a:gd name="connsiteY58" fmla="*/ 3958939 h 4275540"/>
              <a:gd name="connsiteX59" fmla="*/ 2578251 w 3898347"/>
              <a:gd name="connsiteY59" fmla="*/ 3965812 h 4275540"/>
              <a:gd name="connsiteX60" fmla="*/ 2571961 w 3898347"/>
              <a:gd name="connsiteY60" fmla="*/ 3966278 h 4275540"/>
              <a:gd name="connsiteX61" fmla="*/ 2559399 w 3898347"/>
              <a:gd name="connsiteY61" fmla="*/ 3979193 h 4275540"/>
              <a:gd name="connsiteX62" fmla="*/ 2533560 w 3898347"/>
              <a:gd name="connsiteY62" fmla="*/ 3988160 h 4275540"/>
              <a:gd name="connsiteX63" fmla="*/ 2515299 w 3898347"/>
              <a:gd name="connsiteY63" fmla="*/ 4016867 h 4275540"/>
              <a:gd name="connsiteX64" fmla="*/ 2513423 w 3898347"/>
              <a:gd name="connsiteY64" fmla="*/ 4018759 h 4275540"/>
              <a:gd name="connsiteX65" fmla="*/ 2482991 w 3898347"/>
              <a:gd name="connsiteY65" fmla="*/ 4012935 h 4275540"/>
              <a:gd name="connsiteX66" fmla="*/ 2446940 w 3898347"/>
              <a:gd name="connsiteY66" fmla="*/ 4021172 h 4275540"/>
              <a:gd name="connsiteX67" fmla="*/ 2404883 w 3898347"/>
              <a:gd name="connsiteY67" fmla="*/ 4024808 h 4275540"/>
              <a:gd name="connsiteX68" fmla="*/ 2373894 w 3898347"/>
              <a:gd name="connsiteY68" fmla="*/ 4023827 h 4275540"/>
              <a:gd name="connsiteX69" fmla="*/ 2297080 w 3898347"/>
              <a:gd name="connsiteY69" fmla="*/ 4040841 h 4275540"/>
              <a:gd name="connsiteX70" fmla="*/ 2170615 w 3898347"/>
              <a:gd name="connsiteY70" fmla="*/ 4077196 h 4275540"/>
              <a:gd name="connsiteX71" fmla="*/ 2143580 w 3898347"/>
              <a:gd name="connsiteY71" fmla="*/ 4083102 h 4275540"/>
              <a:gd name="connsiteX72" fmla="*/ 2119893 w 3898347"/>
              <a:gd name="connsiteY72" fmla="*/ 4080874 h 4275540"/>
              <a:gd name="connsiteX73" fmla="*/ 2114008 w 3898347"/>
              <a:gd name="connsiteY73" fmla="*/ 4073996 h 4275540"/>
              <a:gd name="connsiteX74" fmla="*/ 2099067 w 3898347"/>
              <a:gd name="connsiteY74" fmla="*/ 4076068 h 4275540"/>
              <a:gd name="connsiteX75" fmla="*/ 2095000 w 3898347"/>
              <a:gd name="connsiteY75" fmla="*/ 4075096 h 4275540"/>
              <a:gd name="connsiteX76" fmla="*/ 2071767 w 3898347"/>
              <a:gd name="connsiteY76" fmla="*/ 4071044 h 4275540"/>
              <a:gd name="connsiteX77" fmla="*/ 2024486 w 3898347"/>
              <a:gd name="connsiteY77" fmla="*/ 4100276 h 4275540"/>
              <a:gd name="connsiteX78" fmla="*/ 1964411 w 3898347"/>
              <a:gd name="connsiteY78" fmla="*/ 4105069 h 4275540"/>
              <a:gd name="connsiteX79" fmla="*/ 1739945 w 3898347"/>
              <a:gd name="connsiteY79" fmla="*/ 4171795 h 4275540"/>
              <a:gd name="connsiteX80" fmla="*/ 1610556 w 3898347"/>
              <a:gd name="connsiteY80" fmla="*/ 4167701 h 4275540"/>
              <a:gd name="connsiteX81" fmla="*/ 1553623 w 3898347"/>
              <a:gd name="connsiteY81" fmla="*/ 4236045 h 4275540"/>
              <a:gd name="connsiteX82" fmla="*/ 1548640 w 3898347"/>
              <a:gd name="connsiteY82" fmla="*/ 4238297 h 4275540"/>
              <a:gd name="connsiteX83" fmla="*/ 1530136 w 3898347"/>
              <a:gd name="connsiteY83" fmla="*/ 4227121 h 4275540"/>
              <a:gd name="connsiteX84" fmla="*/ 1508787 w 3898347"/>
              <a:gd name="connsiteY84" fmla="*/ 4234213 h 4275540"/>
              <a:gd name="connsiteX85" fmla="*/ 1488914 w 3898347"/>
              <a:gd name="connsiteY85" fmla="*/ 4241772 h 4275540"/>
              <a:gd name="connsiteX86" fmla="*/ 1488999 w 3898347"/>
              <a:gd name="connsiteY86" fmla="*/ 4251186 h 4275540"/>
              <a:gd name="connsiteX87" fmla="*/ 1475364 w 3898347"/>
              <a:gd name="connsiteY87" fmla="*/ 4248364 h 4275540"/>
              <a:gd name="connsiteX88" fmla="*/ 1457275 w 3898347"/>
              <a:gd name="connsiteY88" fmla="*/ 4252863 h 4275540"/>
              <a:gd name="connsiteX89" fmla="*/ 1448085 w 3898347"/>
              <a:gd name="connsiteY89" fmla="*/ 4248391 h 4275540"/>
              <a:gd name="connsiteX90" fmla="*/ 1315306 w 3898347"/>
              <a:gd name="connsiteY90" fmla="*/ 4237004 h 4275540"/>
              <a:gd name="connsiteX91" fmla="*/ 1272434 w 3898347"/>
              <a:gd name="connsiteY91" fmla="*/ 4244958 h 4275540"/>
              <a:gd name="connsiteX92" fmla="*/ 1231567 w 3898347"/>
              <a:gd name="connsiteY92" fmla="*/ 4219356 h 4275540"/>
              <a:gd name="connsiteX93" fmla="*/ 1216643 w 3898347"/>
              <a:gd name="connsiteY93" fmla="*/ 4229828 h 4275540"/>
              <a:gd name="connsiteX94" fmla="*/ 1214101 w 3898347"/>
              <a:gd name="connsiteY94" fmla="*/ 4231991 h 4275540"/>
              <a:gd name="connsiteX95" fmla="*/ 1203193 w 3898347"/>
              <a:gd name="connsiteY95" fmla="*/ 4232867 h 4275540"/>
              <a:gd name="connsiteX96" fmla="*/ 1201049 w 3898347"/>
              <a:gd name="connsiteY96" fmla="*/ 4242842 h 4275540"/>
              <a:gd name="connsiteX97" fmla="*/ 1185298 w 3898347"/>
              <a:gd name="connsiteY97" fmla="*/ 4251133 h 4275540"/>
              <a:gd name="connsiteX98" fmla="*/ 1164955 w 3898347"/>
              <a:gd name="connsiteY98" fmla="*/ 4250027 h 4275540"/>
              <a:gd name="connsiteX99" fmla="*/ 1067357 w 3898347"/>
              <a:gd name="connsiteY99" fmla="*/ 4233908 h 4275540"/>
              <a:gd name="connsiteX100" fmla="*/ 1009492 w 3898347"/>
              <a:gd name="connsiteY100" fmla="*/ 4230455 h 4275540"/>
              <a:gd name="connsiteX101" fmla="*/ 988345 w 3898347"/>
              <a:gd name="connsiteY101" fmla="*/ 4238880 h 4275540"/>
              <a:gd name="connsiteX102" fmla="*/ 958251 w 3898347"/>
              <a:gd name="connsiteY102" fmla="*/ 4244100 h 4275540"/>
              <a:gd name="connsiteX103" fmla="*/ 905785 w 3898347"/>
              <a:gd name="connsiteY103" fmla="*/ 4260845 h 4275540"/>
              <a:gd name="connsiteX104" fmla="*/ 834176 w 3898347"/>
              <a:gd name="connsiteY104" fmla="*/ 4270241 h 4275540"/>
              <a:gd name="connsiteX105" fmla="*/ 778474 w 3898347"/>
              <a:gd name="connsiteY105" fmla="*/ 4235526 h 4275540"/>
              <a:gd name="connsiteX106" fmla="*/ 774418 w 3898347"/>
              <a:gd name="connsiteY106" fmla="*/ 4242583 h 4275540"/>
              <a:gd name="connsiteX107" fmla="*/ 737705 w 3898347"/>
              <a:gd name="connsiteY107" fmla="*/ 4238891 h 4275540"/>
              <a:gd name="connsiteX108" fmla="*/ 627717 w 3898347"/>
              <a:gd name="connsiteY108" fmla="*/ 4207629 h 4275540"/>
              <a:gd name="connsiteX109" fmla="*/ 533391 w 3898347"/>
              <a:gd name="connsiteY109" fmla="*/ 4170035 h 4275540"/>
              <a:gd name="connsiteX110" fmla="*/ 508621 w 3898347"/>
              <a:gd name="connsiteY110" fmla="*/ 4176044 h 4275540"/>
              <a:gd name="connsiteX111" fmla="*/ 467082 w 3898347"/>
              <a:gd name="connsiteY111" fmla="*/ 4185616 h 4275540"/>
              <a:gd name="connsiteX112" fmla="*/ 437646 w 3898347"/>
              <a:gd name="connsiteY112" fmla="*/ 4212658 h 4275540"/>
              <a:gd name="connsiteX113" fmla="*/ 402271 w 3898347"/>
              <a:gd name="connsiteY113" fmla="*/ 4212774 h 4275540"/>
              <a:gd name="connsiteX114" fmla="*/ 391968 w 3898347"/>
              <a:gd name="connsiteY114" fmla="*/ 4187073 h 4275540"/>
              <a:gd name="connsiteX115" fmla="*/ 354806 w 3898347"/>
              <a:gd name="connsiteY115" fmla="*/ 4195545 h 4275540"/>
              <a:gd name="connsiteX116" fmla="*/ 298662 w 3898347"/>
              <a:gd name="connsiteY116" fmla="*/ 4211227 h 4275540"/>
              <a:gd name="connsiteX117" fmla="*/ 265740 w 3898347"/>
              <a:gd name="connsiteY117" fmla="*/ 4213623 h 4275540"/>
              <a:gd name="connsiteX118" fmla="*/ 176403 w 3898347"/>
              <a:gd name="connsiteY118" fmla="*/ 4227393 h 4275540"/>
              <a:gd name="connsiteX119" fmla="*/ 82528 w 3898347"/>
              <a:gd name="connsiteY119" fmla="*/ 4275540 h 4275540"/>
              <a:gd name="connsiteX120" fmla="*/ 19464 w 3898347"/>
              <a:gd name="connsiteY120" fmla="*/ 4256103 h 4275540"/>
              <a:gd name="connsiteX121" fmla="*/ 0 w 3898347"/>
              <a:gd name="connsiteY121" fmla="*/ 4221939 h 4275540"/>
              <a:gd name="connsiteX122" fmla="*/ 0 w 3898347"/>
              <a:gd name="connsiteY122" fmla="*/ 15850 h 4275540"/>
              <a:gd name="connsiteX123" fmla="*/ 3898347 w 3898347"/>
              <a:gd name="connsiteY123" fmla="*/ 0 h 4275540"/>
              <a:gd name="connsiteX0" fmla="*/ 3898347 w 3898347"/>
              <a:gd name="connsiteY0" fmla="*/ 0 h 4270358"/>
              <a:gd name="connsiteX1" fmla="*/ 3898347 w 3898347"/>
              <a:gd name="connsiteY1" fmla="*/ 3834445 h 4270358"/>
              <a:gd name="connsiteX2" fmla="*/ 3892314 w 3898347"/>
              <a:gd name="connsiteY2" fmla="*/ 3832951 h 4270358"/>
              <a:gd name="connsiteX3" fmla="*/ 3851953 w 3898347"/>
              <a:gd name="connsiteY3" fmla="*/ 3802983 h 4270358"/>
              <a:gd name="connsiteX4" fmla="*/ 3836418 w 3898347"/>
              <a:gd name="connsiteY4" fmla="*/ 3811513 h 4270358"/>
              <a:gd name="connsiteX5" fmla="*/ 3833758 w 3898347"/>
              <a:gd name="connsiteY5" fmla="*/ 3813341 h 4270358"/>
              <a:gd name="connsiteX6" fmla="*/ 3822673 w 3898347"/>
              <a:gd name="connsiteY6" fmla="*/ 3812913 h 4270358"/>
              <a:gd name="connsiteX7" fmla="*/ 3820104 w 3898347"/>
              <a:gd name="connsiteY7" fmla="*/ 3822466 h 4270358"/>
              <a:gd name="connsiteX8" fmla="*/ 3803816 w 3898347"/>
              <a:gd name="connsiteY8" fmla="*/ 3828757 h 4270358"/>
              <a:gd name="connsiteX9" fmla="*/ 3729936 w 3898347"/>
              <a:gd name="connsiteY9" fmla="*/ 3815386 h 4270358"/>
              <a:gd name="connsiteX10" fmla="*/ 3726018 w 3898347"/>
              <a:gd name="connsiteY10" fmla="*/ 3815100 h 4270358"/>
              <a:gd name="connsiteX11" fmla="*/ 3725413 w 3898347"/>
              <a:gd name="connsiteY11" fmla="*/ 3814615 h 4270358"/>
              <a:gd name="connsiteX12" fmla="*/ 3713801 w 3898347"/>
              <a:gd name="connsiteY12" fmla="*/ 3811018 h 4270358"/>
              <a:gd name="connsiteX13" fmla="*/ 3709087 w 3898347"/>
              <a:gd name="connsiteY13" fmla="*/ 3813195 h 4270358"/>
              <a:gd name="connsiteX14" fmla="*/ 3698038 w 3898347"/>
              <a:gd name="connsiteY14" fmla="*/ 3806182 h 4270358"/>
              <a:gd name="connsiteX15" fmla="*/ 3662227 w 3898347"/>
              <a:gd name="connsiteY15" fmla="*/ 3807761 h 4270358"/>
              <a:gd name="connsiteX16" fmla="*/ 3659872 w 3898347"/>
              <a:gd name="connsiteY16" fmla="*/ 3805524 h 4270358"/>
              <a:gd name="connsiteX17" fmla="*/ 3643454 w 3898347"/>
              <a:gd name="connsiteY17" fmla="*/ 3794831 h 4270358"/>
              <a:gd name="connsiteX18" fmla="*/ 3624789 w 3898347"/>
              <a:gd name="connsiteY18" fmla="*/ 3803185 h 4270358"/>
              <a:gd name="connsiteX19" fmla="*/ 3602327 w 3898347"/>
              <a:gd name="connsiteY19" fmla="*/ 3794616 h 4270358"/>
              <a:gd name="connsiteX20" fmla="*/ 3596645 w 3898347"/>
              <a:gd name="connsiteY20" fmla="*/ 3797108 h 4270358"/>
              <a:gd name="connsiteX21" fmla="*/ 3574144 w 3898347"/>
              <a:gd name="connsiteY21" fmla="*/ 3795108 h 4270358"/>
              <a:gd name="connsiteX22" fmla="*/ 3562310 w 3898347"/>
              <a:gd name="connsiteY22" fmla="*/ 3787534 h 4270358"/>
              <a:gd name="connsiteX23" fmla="*/ 3551635 w 3898347"/>
              <a:gd name="connsiteY23" fmla="*/ 3797705 h 4270358"/>
              <a:gd name="connsiteX24" fmla="*/ 3542668 w 3898347"/>
              <a:gd name="connsiteY24" fmla="*/ 3803283 h 4270358"/>
              <a:gd name="connsiteX25" fmla="*/ 3533033 w 3898347"/>
              <a:gd name="connsiteY25" fmla="*/ 3799071 h 4270358"/>
              <a:gd name="connsiteX26" fmla="*/ 3521726 w 3898347"/>
              <a:gd name="connsiteY26" fmla="*/ 3804691 h 4270358"/>
              <a:gd name="connsiteX27" fmla="*/ 3520080 w 3898347"/>
              <a:gd name="connsiteY27" fmla="*/ 3805210 h 4270358"/>
              <a:gd name="connsiteX28" fmla="*/ 3508491 w 3898347"/>
              <a:gd name="connsiteY28" fmla="*/ 3797398 h 4270358"/>
              <a:gd name="connsiteX29" fmla="*/ 3503787 w 3898347"/>
              <a:gd name="connsiteY29" fmla="*/ 3797787 h 4270358"/>
              <a:gd name="connsiteX30" fmla="*/ 3492165 w 3898347"/>
              <a:gd name="connsiteY30" fmla="*/ 3799887 h 4270358"/>
              <a:gd name="connsiteX31" fmla="*/ 3472233 w 3898347"/>
              <a:gd name="connsiteY31" fmla="*/ 3805682 h 4270358"/>
              <a:gd name="connsiteX32" fmla="*/ 3465921 w 3898347"/>
              <a:gd name="connsiteY32" fmla="*/ 3805814 h 4270358"/>
              <a:gd name="connsiteX33" fmla="*/ 3455541 w 3898347"/>
              <a:gd name="connsiteY33" fmla="*/ 3815505 h 4270358"/>
              <a:gd name="connsiteX34" fmla="*/ 3429027 w 3898347"/>
              <a:gd name="connsiteY34" fmla="*/ 3816906 h 4270358"/>
              <a:gd name="connsiteX35" fmla="*/ 3369507 w 3898347"/>
              <a:gd name="connsiteY35" fmla="*/ 3825563 h 4270358"/>
              <a:gd name="connsiteX36" fmla="*/ 3324491 w 3898347"/>
              <a:gd name="connsiteY36" fmla="*/ 3832006 h 4270358"/>
              <a:gd name="connsiteX37" fmla="*/ 3244235 w 3898347"/>
              <a:gd name="connsiteY37" fmla="*/ 3834376 h 4270358"/>
              <a:gd name="connsiteX38" fmla="*/ 3226507 w 3898347"/>
              <a:gd name="connsiteY38" fmla="*/ 3820131 h 4270358"/>
              <a:gd name="connsiteX39" fmla="*/ 3191688 w 3898347"/>
              <a:gd name="connsiteY39" fmla="*/ 3837359 h 4270358"/>
              <a:gd name="connsiteX40" fmla="*/ 3185553 w 3898347"/>
              <a:gd name="connsiteY40" fmla="*/ 3859030 h 4270358"/>
              <a:gd name="connsiteX41" fmla="*/ 3090188 w 3898347"/>
              <a:gd name="connsiteY41" fmla="*/ 3855036 h 4270358"/>
              <a:gd name="connsiteX42" fmla="*/ 3031422 w 3898347"/>
              <a:gd name="connsiteY42" fmla="*/ 3858298 h 4270358"/>
              <a:gd name="connsiteX43" fmla="*/ 2996288 w 3898347"/>
              <a:gd name="connsiteY43" fmla="*/ 3860020 h 4270358"/>
              <a:gd name="connsiteX44" fmla="*/ 2901661 w 3898347"/>
              <a:gd name="connsiteY44" fmla="*/ 3882243 h 4270358"/>
              <a:gd name="connsiteX45" fmla="*/ 2782141 w 3898347"/>
              <a:gd name="connsiteY45" fmla="*/ 3932983 h 4270358"/>
              <a:gd name="connsiteX46" fmla="*/ 2749597 w 3898347"/>
              <a:gd name="connsiteY46" fmla="*/ 3956746 h 4270358"/>
              <a:gd name="connsiteX47" fmla="*/ 2730493 w 3898347"/>
              <a:gd name="connsiteY47" fmla="*/ 3955236 h 4270358"/>
              <a:gd name="connsiteX48" fmla="*/ 2707507 w 3898347"/>
              <a:gd name="connsiteY48" fmla="*/ 3947771 h 4270358"/>
              <a:gd name="connsiteX49" fmla="*/ 2701937 w 3898347"/>
              <a:gd name="connsiteY49" fmla="*/ 3950565 h 4270358"/>
              <a:gd name="connsiteX50" fmla="*/ 2679435 w 3898347"/>
              <a:gd name="connsiteY50" fmla="*/ 3949768 h 4270358"/>
              <a:gd name="connsiteX51" fmla="*/ 2667352 w 3898347"/>
              <a:gd name="connsiteY51" fmla="*/ 3942821 h 4270358"/>
              <a:gd name="connsiteX52" fmla="*/ 2657096 w 3898347"/>
              <a:gd name="connsiteY52" fmla="*/ 3953571 h 4270358"/>
              <a:gd name="connsiteX53" fmla="*/ 2655161 w 3898347"/>
              <a:gd name="connsiteY53" fmla="*/ 3962216 h 4270358"/>
              <a:gd name="connsiteX54" fmla="*/ 2638604 w 3898347"/>
              <a:gd name="connsiteY54" fmla="*/ 3955936 h 4270358"/>
              <a:gd name="connsiteX55" fmla="*/ 2626185 w 3898347"/>
              <a:gd name="connsiteY55" fmla="*/ 3962937 h 4270358"/>
              <a:gd name="connsiteX56" fmla="*/ 2614077 w 3898347"/>
              <a:gd name="connsiteY56" fmla="*/ 3955576 h 4270358"/>
              <a:gd name="connsiteX57" fmla="*/ 2609403 w 3898347"/>
              <a:gd name="connsiteY57" fmla="*/ 3956215 h 4270358"/>
              <a:gd name="connsiteX58" fmla="*/ 2597896 w 3898347"/>
              <a:gd name="connsiteY58" fmla="*/ 3958939 h 4270358"/>
              <a:gd name="connsiteX59" fmla="*/ 2578251 w 3898347"/>
              <a:gd name="connsiteY59" fmla="*/ 3965812 h 4270358"/>
              <a:gd name="connsiteX60" fmla="*/ 2571961 w 3898347"/>
              <a:gd name="connsiteY60" fmla="*/ 3966278 h 4270358"/>
              <a:gd name="connsiteX61" fmla="*/ 2559399 w 3898347"/>
              <a:gd name="connsiteY61" fmla="*/ 3979193 h 4270358"/>
              <a:gd name="connsiteX62" fmla="*/ 2533560 w 3898347"/>
              <a:gd name="connsiteY62" fmla="*/ 3988160 h 4270358"/>
              <a:gd name="connsiteX63" fmla="*/ 2515299 w 3898347"/>
              <a:gd name="connsiteY63" fmla="*/ 4016867 h 4270358"/>
              <a:gd name="connsiteX64" fmla="*/ 2513423 w 3898347"/>
              <a:gd name="connsiteY64" fmla="*/ 4018759 h 4270358"/>
              <a:gd name="connsiteX65" fmla="*/ 2482991 w 3898347"/>
              <a:gd name="connsiteY65" fmla="*/ 4012935 h 4270358"/>
              <a:gd name="connsiteX66" fmla="*/ 2446940 w 3898347"/>
              <a:gd name="connsiteY66" fmla="*/ 4021172 h 4270358"/>
              <a:gd name="connsiteX67" fmla="*/ 2404883 w 3898347"/>
              <a:gd name="connsiteY67" fmla="*/ 4024808 h 4270358"/>
              <a:gd name="connsiteX68" fmla="*/ 2373894 w 3898347"/>
              <a:gd name="connsiteY68" fmla="*/ 4023827 h 4270358"/>
              <a:gd name="connsiteX69" fmla="*/ 2297080 w 3898347"/>
              <a:gd name="connsiteY69" fmla="*/ 4040841 h 4270358"/>
              <a:gd name="connsiteX70" fmla="*/ 2170615 w 3898347"/>
              <a:gd name="connsiteY70" fmla="*/ 4077196 h 4270358"/>
              <a:gd name="connsiteX71" fmla="*/ 2143580 w 3898347"/>
              <a:gd name="connsiteY71" fmla="*/ 4083102 h 4270358"/>
              <a:gd name="connsiteX72" fmla="*/ 2119893 w 3898347"/>
              <a:gd name="connsiteY72" fmla="*/ 4080874 h 4270358"/>
              <a:gd name="connsiteX73" fmla="*/ 2114008 w 3898347"/>
              <a:gd name="connsiteY73" fmla="*/ 4073996 h 4270358"/>
              <a:gd name="connsiteX74" fmla="*/ 2099067 w 3898347"/>
              <a:gd name="connsiteY74" fmla="*/ 4076068 h 4270358"/>
              <a:gd name="connsiteX75" fmla="*/ 2095000 w 3898347"/>
              <a:gd name="connsiteY75" fmla="*/ 4075096 h 4270358"/>
              <a:gd name="connsiteX76" fmla="*/ 2071767 w 3898347"/>
              <a:gd name="connsiteY76" fmla="*/ 4071044 h 4270358"/>
              <a:gd name="connsiteX77" fmla="*/ 2024486 w 3898347"/>
              <a:gd name="connsiteY77" fmla="*/ 4100276 h 4270358"/>
              <a:gd name="connsiteX78" fmla="*/ 1964411 w 3898347"/>
              <a:gd name="connsiteY78" fmla="*/ 4105069 h 4270358"/>
              <a:gd name="connsiteX79" fmla="*/ 1739945 w 3898347"/>
              <a:gd name="connsiteY79" fmla="*/ 4171795 h 4270358"/>
              <a:gd name="connsiteX80" fmla="*/ 1610556 w 3898347"/>
              <a:gd name="connsiteY80" fmla="*/ 4167701 h 4270358"/>
              <a:gd name="connsiteX81" fmla="*/ 1553623 w 3898347"/>
              <a:gd name="connsiteY81" fmla="*/ 4236045 h 4270358"/>
              <a:gd name="connsiteX82" fmla="*/ 1548640 w 3898347"/>
              <a:gd name="connsiteY82" fmla="*/ 4238297 h 4270358"/>
              <a:gd name="connsiteX83" fmla="*/ 1530136 w 3898347"/>
              <a:gd name="connsiteY83" fmla="*/ 4227121 h 4270358"/>
              <a:gd name="connsiteX84" fmla="*/ 1508787 w 3898347"/>
              <a:gd name="connsiteY84" fmla="*/ 4234213 h 4270358"/>
              <a:gd name="connsiteX85" fmla="*/ 1488914 w 3898347"/>
              <a:gd name="connsiteY85" fmla="*/ 4241772 h 4270358"/>
              <a:gd name="connsiteX86" fmla="*/ 1488999 w 3898347"/>
              <a:gd name="connsiteY86" fmla="*/ 4251186 h 4270358"/>
              <a:gd name="connsiteX87" fmla="*/ 1475364 w 3898347"/>
              <a:gd name="connsiteY87" fmla="*/ 4248364 h 4270358"/>
              <a:gd name="connsiteX88" fmla="*/ 1457275 w 3898347"/>
              <a:gd name="connsiteY88" fmla="*/ 4252863 h 4270358"/>
              <a:gd name="connsiteX89" fmla="*/ 1448085 w 3898347"/>
              <a:gd name="connsiteY89" fmla="*/ 4248391 h 4270358"/>
              <a:gd name="connsiteX90" fmla="*/ 1315306 w 3898347"/>
              <a:gd name="connsiteY90" fmla="*/ 4237004 h 4270358"/>
              <a:gd name="connsiteX91" fmla="*/ 1272434 w 3898347"/>
              <a:gd name="connsiteY91" fmla="*/ 4244958 h 4270358"/>
              <a:gd name="connsiteX92" fmla="*/ 1231567 w 3898347"/>
              <a:gd name="connsiteY92" fmla="*/ 4219356 h 4270358"/>
              <a:gd name="connsiteX93" fmla="*/ 1216643 w 3898347"/>
              <a:gd name="connsiteY93" fmla="*/ 4229828 h 4270358"/>
              <a:gd name="connsiteX94" fmla="*/ 1214101 w 3898347"/>
              <a:gd name="connsiteY94" fmla="*/ 4231991 h 4270358"/>
              <a:gd name="connsiteX95" fmla="*/ 1203193 w 3898347"/>
              <a:gd name="connsiteY95" fmla="*/ 4232867 h 4270358"/>
              <a:gd name="connsiteX96" fmla="*/ 1201049 w 3898347"/>
              <a:gd name="connsiteY96" fmla="*/ 4242842 h 4270358"/>
              <a:gd name="connsiteX97" fmla="*/ 1185298 w 3898347"/>
              <a:gd name="connsiteY97" fmla="*/ 4251133 h 4270358"/>
              <a:gd name="connsiteX98" fmla="*/ 1164955 w 3898347"/>
              <a:gd name="connsiteY98" fmla="*/ 4250027 h 4270358"/>
              <a:gd name="connsiteX99" fmla="*/ 1067357 w 3898347"/>
              <a:gd name="connsiteY99" fmla="*/ 4233908 h 4270358"/>
              <a:gd name="connsiteX100" fmla="*/ 1009492 w 3898347"/>
              <a:gd name="connsiteY100" fmla="*/ 4230455 h 4270358"/>
              <a:gd name="connsiteX101" fmla="*/ 988345 w 3898347"/>
              <a:gd name="connsiteY101" fmla="*/ 4238880 h 4270358"/>
              <a:gd name="connsiteX102" fmla="*/ 958251 w 3898347"/>
              <a:gd name="connsiteY102" fmla="*/ 4244100 h 4270358"/>
              <a:gd name="connsiteX103" fmla="*/ 905785 w 3898347"/>
              <a:gd name="connsiteY103" fmla="*/ 4260845 h 4270358"/>
              <a:gd name="connsiteX104" fmla="*/ 834176 w 3898347"/>
              <a:gd name="connsiteY104" fmla="*/ 4270241 h 4270358"/>
              <a:gd name="connsiteX105" fmla="*/ 778474 w 3898347"/>
              <a:gd name="connsiteY105" fmla="*/ 4235526 h 4270358"/>
              <a:gd name="connsiteX106" fmla="*/ 774418 w 3898347"/>
              <a:gd name="connsiteY106" fmla="*/ 4242583 h 4270358"/>
              <a:gd name="connsiteX107" fmla="*/ 737705 w 3898347"/>
              <a:gd name="connsiteY107" fmla="*/ 4238891 h 4270358"/>
              <a:gd name="connsiteX108" fmla="*/ 627717 w 3898347"/>
              <a:gd name="connsiteY108" fmla="*/ 4207629 h 4270358"/>
              <a:gd name="connsiteX109" fmla="*/ 533391 w 3898347"/>
              <a:gd name="connsiteY109" fmla="*/ 4170035 h 4270358"/>
              <a:gd name="connsiteX110" fmla="*/ 508621 w 3898347"/>
              <a:gd name="connsiteY110" fmla="*/ 4176044 h 4270358"/>
              <a:gd name="connsiteX111" fmla="*/ 467082 w 3898347"/>
              <a:gd name="connsiteY111" fmla="*/ 4185616 h 4270358"/>
              <a:gd name="connsiteX112" fmla="*/ 437646 w 3898347"/>
              <a:gd name="connsiteY112" fmla="*/ 4212658 h 4270358"/>
              <a:gd name="connsiteX113" fmla="*/ 402271 w 3898347"/>
              <a:gd name="connsiteY113" fmla="*/ 4212774 h 4270358"/>
              <a:gd name="connsiteX114" fmla="*/ 391968 w 3898347"/>
              <a:gd name="connsiteY114" fmla="*/ 4187073 h 4270358"/>
              <a:gd name="connsiteX115" fmla="*/ 354806 w 3898347"/>
              <a:gd name="connsiteY115" fmla="*/ 4195545 h 4270358"/>
              <a:gd name="connsiteX116" fmla="*/ 298662 w 3898347"/>
              <a:gd name="connsiteY116" fmla="*/ 4211227 h 4270358"/>
              <a:gd name="connsiteX117" fmla="*/ 265740 w 3898347"/>
              <a:gd name="connsiteY117" fmla="*/ 4213623 h 4270358"/>
              <a:gd name="connsiteX118" fmla="*/ 176403 w 3898347"/>
              <a:gd name="connsiteY118" fmla="*/ 4227393 h 4270358"/>
              <a:gd name="connsiteX119" fmla="*/ 82528 w 3898347"/>
              <a:gd name="connsiteY119" fmla="*/ 4243774 h 4270358"/>
              <a:gd name="connsiteX120" fmla="*/ 19464 w 3898347"/>
              <a:gd name="connsiteY120" fmla="*/ 4256103 h 4270358"/>
              <a:gd name="connsiteX121" fmla="*/ 0 w 3898347"/>
              <a:gd name="connsiteY121" fmla="*/ 4221939 h 4270358"/>
              <a:gd name="connsiteX122" fmla="*/ 0 w 3898347"/>
              <a:gd name="connsiteY122" fmla="*/ 15850 h 4270358"/>
              <a:gd name="connsiteX123" fmla="*/ 3898347 w 3898347"/>
              <a:gd name="connsiteY123" fmla="*/ 0 h 4270358"/>
              <a:gd name="connsiteX0" fmla="*/ 3898347 w 3898347"/>
              <a:gd name="connsiteY0" fmla="*/ 0 h 4270358"/>
              <a:gd name="connsiteX1" fmla="*/ 3898347 w 3898347"/>
              <a:gd name="connsiteY1" fmla="*/ 3834445 h 4270358"/>
              <a:gd name="connsiteX2" fmla="*/ 3892314 w 3898347"/>
              <a:gd name="connsiteY2" fmla="*/ 3832951 h 4270358"/>
              <a:gd name="connsiteX3" fmla="*/ 3851953 w 3898347"/>
              <a:gd name="connsiteY3" fmla="*/ 3802983 h 4270358"/>
              <a:gd name="connsiteX4" fmla="*/ 3836418 w 3898347"/>
              <a:gd name="connsiteY4" fmla="*/ 3811513 h 4270358"/>
              <a:gd name="connsiteX5" fmla="*/ 3833758 w 3898347"/>
              <a:gd name="connsiteY5" fmla="*/ 3813341 h 4270358"/>
              <a:gd name="connsiteX6" fmla="*/ 3822673 w 3898347"/>
              <a:gd name="connsiteY6" fmla="*/ 3812913 h 4270358"/>
              <a:gd name="connsiteX7" fmla="*/ 3820104 w 3898347"/>
              <a:gd name="connsiteY7" fmla="*/ 3822466 h 4270358"/>
              <a:gd name="connsiteX8" fmla="*/ 3803816 w 3898347"/>
              <a:gd name="connsiteY8" fmla="*/ 3828757 h 4270358"/>
              <a:gd name="connsiteX9" fmla="*/ 3729936 w 3898347"/>
              <a:gd name="connsiteY9" fmla="*/ 3815386 h 4270358"/>
              <a:gd name="connsiteX10" fmla="*/ 3726018 w 3898347"/>
              <a:gd name="connsiteY10" fmla="*/ 3815100 h 4270358"/>
              <a:gd name="connsiteX11" fmla="*/ 3725413 w 3898347"/>
              <a:gd name="connsiteY11" fmla="*/ 3814615 h 4270358"/>
              <a:gd name="connsiteX12" fmla="*/ 3713801 w 3898347"/>
              <a:gd name="connsiteY12" fmla="*/ 3811018 h 4270358"/>
              <a:gd name="connsiteX13" fmla="*/ 3709087 w 3898347"/>
              <a:gd name="connsiteY13" fmla="*/ 3813195 h 4270358"/>
              <a:gd name="connsiteX14" fmla="*/ 3698038 w 3898347"/>
              <a:gd name="connsiteY14" fmla="*/ 3806182 h 4270358"/>
              <a:gd name="connsiteX15" fmla="*/ 3662227 w 3898347"/>
              <a:gd name="connsiteY15" fmla="*/ 3807761 h 4270358"/>
              <a:gd name="connsiteX16" fmla="*/ 3659872 w 3898347"/>
              <a:gd name="connsiteY16" fmla="*/ 3805524 h 4270358"/>
              <a:gd name="connsiteX17" fmla="*/ 3643454 w 3898347"/>
              <a:gd name="connsiteY17" fmla="*/ 3794831 h 4270358"/>
              <a:gd name="connsiteX18" fmla="*/ 3624789 w 3898347"/>
              <a:gd name="connsiteY18" fmla="*/ 3803185 h 4270358"/>
              <a:gd name="connsiteX19" fmla="*/ 3602327 w 3898347"/>
              <a:gd name="connsiteY19" fmla="*/ 3794616 h 4270358"/>
              <a:gd name="connsiteX20" fmla="*/ 3596645 w 3898347"/>
              <a:gd name="connsiteY20" fmla="*/ 3797108 h 4270358"/>
              <a:gd name="connsiteX21" fmla="*/ 3574144 w 3898347"/>
              <a:gd name="connsiteY21" fmla="*/ 3795108 h 4270358"/>
              <a:gd name="connsiteX22" fmla="*/ 3562310 w 3898347"/>
              <a:gd name="connsiteY22" fmla="*/ 3787534 h 4270358"/>
              <a:gd name="connsiteX23" fmla="*/ 3551635 w 3898347"/>
              <a:gd name="connsiteY23" fmla="*/ 3797705 h 4270358"/>
              <a:gd name="connsiteX24" fmla="*/ 3542668 w 3898347"/>
              <a:gd name="connsiteY24" fmla="*/ 3803283 h 4270358"/>
              <a:gd name="connsiteX25" fmla="*/ 3533033 w 3898347"/>
              <a:gd name="connsiteY25" fmla="*/ 3799071 h 4270358"/>
              <a:gd name="connsiteX26" fmla="*/ 3521726 w 3898347"/>
              <a:gd name="connsiteY26" fmla="*/ 3804691 h 4270358"/>
              <a:gd name="connsiteX27" fmla="*/ 3520080 w 3898347"/>
              <a:gd name="connsiteY27" fmla="*/ 3805210 h 4270358"/>
              <a:gd name="connsiteX28" fmla="*/ 3508491 w 3898347"/>
              <a:gd name="connsiteY28" fmla="*/ 3797398 h 4270358"/>
              <a:gd name="connsiteX29" fmla="*/ 3503787 w 3898347"/>
              <a:gd name="connsiteY29" fmla="*/ 3797787 h 4270358"/>
              <a:gd name="connsiteX30" fmla="*/ 3492165 w 3898347"/>
              <a:gd name="connsiteY30" fmla="*/ 3799887 h 4270358"/>
              <a:gd name="connsiteX31" fmla="*/ 3472233 w 3898347"/>
              <a:gd name="connsiteY31" fmla="*/ 3805682 h 4270358"/>
              <a:gd name="connsiteX32" fmla="*/ 3465921 w 3898347"/>
              <a:gd name="connsiteY32" fmla="*/ 3805814 h 4270358"/>
              <a:gd name="connsiteX33" fmla="*/ 3455541 w 3898347"/>
              <a:gd name="connsiteY33" fmla="*/ 3815505 h 4270358"/>
              <a:gd name="connsiteX34" fmla="*/ 3429027 w 3898347"/>
              <a:gd name="connsiteY34" fmla="*/ 3816906 h 4270358"/>
              <a:gd name="connsiteX35" fmla="*/ 3369507 w 3898347"/>
              <a:gd name="connsiteY35" fmla="*/ 3825563 h 4270358"/>
              <a:gd name="connsiteX36" fmla="*/ 3324491 w 3898347"/>
              <a:gd name="connsiteY36" fmla="*/ 3832006 h 4270358"/>
              <a:gd name="connsiteX37" fmla="*/ 3244235 w 3898347"/>
              <a:gd name="connsiteY37" fmla="*/ 3834376 h 4270358"/>
              <a:gd name="connsiteX38" fmla="*/ 3226507 w 3898347"/>
              <a:gd name="connsiteY38" fmla="*/ 3820131 h 4270358"/>
              <a:gd name="connsiteX39" fmla="*/ 3191688 w 3898347"/>
              <a:gd name="connsiteY39" fmla="*/ 3837359 h 4270358"/>
              <a:gd name="connsiteX40" fmla="*/ 3153779 w 3898347"/>
              <a:gd name="connsiteY40" fmla="*/ 3848439 h 4270358"/>
              <a:gd name="connsiteX41" fmla="*/ 3090188 w 3898347"/>
              <a:gd name="connsiteY41" fmla="*/ 3855036 h 4270358"/>
              <a:gd name="connsiteX42" fmla="*/ 3031422 w 3898347"/>
              <a:gd name="connsiteY42" fmla="*/ 3858298 h 4270358"/>
              <a:gd name="connsiteX43" fmla="*/ 2996288 w 3898347"/>
              <a:gd name="connsiteY43" fmla="*/ 3860020 h 4270358"/>
              <a:gd name="connsiteX44" fmla="*/ 2901661 w 3898347"/>
              <a:gd name="connsiteY44" fmla="*/ 3882243 h 4270358"/>
              <a:gd name="connsiteX45" fmla="*/ 2782141 w 3898347"/>
              <a:gd name="connsiteY45" fmla="*/ 3932983 h 4270358"/>
              <a:gd name="connsiteX46" fmla="*/ 2749597 w 3898347"/>
              <a:gd name="connsiteY46" fmla="*/ 3956746 h 4270358"/>
              <a:gd name="connsiteX47" fmla="*/ 2730493 w 3898347"/>
              <a:gd name="connsiteY47" fmla="*/ 3955236 h 4270358"/>
              <a:gd name="connsiteX48" fmla="*/ 2707507 w 3898347"/>
              <a:gd name="connsiteY48" fmla="*/ 3947771 h 4270358"/>
              <a:gd name="connsiteX49" fmla="*/ 2701937 w 3898347"/>
              <a:gd name="connsiteY49" fmla="*/ 3950565 h 4270358"/>
              <a:gd name="connsiteX50" fmla="*/ 2679435 w 3898347"/>
              <a:gd name="connsiteY50" fmla="*/ 3949768 h 4270358"/>
              <a:gd name="connsiteX51" fmla="*/ 2667352 w 3898347"/>
              <a:gd name="connsiteY51" fmla="*/ 3942821 h 4270358"/>
              <a:gd name="connsiteX52" fmla="*/ 2657096 w 3898347"/>
              <a:gd name="connsiteY52" fmla="*/ 3953571 h 4270358"/>
              <a:gd name="connsiteX53" fmla="*/ 2655161 w 3898347"/>
              <a:gd name="connsiteY53" fmla="*/ 3962216 h 4270358"/>
              <a:gd name="connsiteX54" fmla="*/ 2638604 w 3898347"/>
              <a:gd name="connsiteY54" fmla="*/ 3955936 h 4270358"/>
              <a:gd name="connsiteX55" fmla="*/ 2626185 w 3898347"/>
              <a:gd name="connsiteY55" fmla="*/ 3962937 h 4270358"/>
              <a:gd name="connsiteX56" fmla="*/ 2614077 w 3898347"/>
              <a:gd name="connsiteY56" fmla="*/ 3955576 h 4270358"/>
              <a:gd name="connsiteX57" fmla="*/ 2609403 w 3898347"/>
              <a:gd name="connsiteY57" fmla="*/ 3956215 h 4270358"/>
              <a:gd name="connsiteX58" fmla="*/ 2597896 w 3898347"/>
              <a:gd name="connsiteY58" fmla="*/ 3958939 h 4270358"/>
              <a:gd name="connsiteX59" fmla="*/ 2578251 w 3898347"/>
              <a:gd name="connsiteY59" fmla="*/ 3965812 h 4270358"/>
              <a:gd name="connsiteX60" fmla="*/ 2571961 w 3898347"/>
              <a:gd name="connsiteY60" fmla="*/ 3966278 h 4270358"/>
              <a:gd name="connsiteX61" fmla="*/ 2559399 w 3898347"/>
              <a:gd name="connsiteY61" fmla="*/ 3979193 h 4270358"/>
              <a:gd name="connsiteX62" fmla="*/ 2533560 w 3898347"/>
              <a:gd name="connsiteY62" fmla="*/ 3988160 h 4270358"/>
              <a:gd name="connsiteX63" fmla="*/ 2515299 w 3898347"/>
              <a:gd name="connsiteY63" fmla="*/ 4016867 h 4270358"/>
              <a:gd name="connsiteX64" fmla="*/ 2513423 w 3898347"/>
              <a:gd name="connsiteY64" fmla="*/ 4018759 h 4270358"/>
              <a:gd name="connsiteX65" fmla="*/ 2482991 w 3898347"/>
              <a:gd name="connsiteY65" fmla="*/ 4012935 h 4270358"/>
              <a:gd name="connsiteX66" fmla="*/ 2446940 w 3898347"/>
              <a:gd name="connsiteY66" fmla="*/ 4021172 h 4270358"/>
              <a:gd name="connsiteX67" fmla="*/ 2404883 w 3898347"/>
              <a:gd name="connsiteY67" fmla="*/ 4024808 h 4270358"/>
              <a:gd name="connsiteX68" fmla="*/ 2373894 w 3898347"/>
              <a:gd name="connsiteY68" fmla="*/ 4023827 h 4270358"/>
              <a:gd name="connsiteX69" fmla="*/ 2297080 w 3898347"/>
              <a:gd name="connsiteY69" fmla="*/ 4040841 h 4270358"/>
              <a:gd name="connsiteX70" fmla="*/ 2170615 w 3898347"/>
              <a:gd name="connsiteY70" fmla="*/ 4077196 h 4270358"/>
              <a:gd name="connsiteX71" fmla="*/ 2143580 w 3898347"/>
              <a:gd name="connsiteY71" fmla="*/ 4083102 h 4270358"/>
              <a:gd name="connsiteX72" fmla="*/ 2119893 w 3898347"/>
              <a:gd name="connsiteY72" fmla="*/ 4080874 h 4270358"/>
              <a:gd name="connsiteX73" fmla="*/ 2114008 w 3898347"/>
              <a:gd name="connsiteY73" fmla="*/ 4073996 h 4270358"/>
              <a:gd name="connsiteX74" fmla="*/ 2099067 w 3898347"/>
              <a:gd name="connsiteY74" fmla="*/ 4076068 h 4270358"/>
              <a:gd name="connsiteX75" fmla="*/ 2095000 w 3898347"/>
              <a:gd name="connsiteY75" fmla="*/ 4075096 h 4270358"/>
              <a:gd name="connsiteX76" fmla="*/ 2071767 w 3898347"/>
              <a:gd name="connsiteY76" fmla="*/ 4071044 h 4270358"/>
              <a:gd name="connsiteX77" fmla="*/ 2024486 w 3898347"/>
              <a:gd name="connsiteY77" fmla="*/ 4100276 h 4270358"/>
              <a:gd name="connsiteX78" fmla="*/ 1964411 w 3898347"/>
              <a:gd name="connsiteY78" fmla="*/ 4105069 h 4270358"/>
              <a:gd name="connsiteX79" fmla="*/ 1739945 w 3898347"/>
              <a:gd name="connsiteY79" fmla="*/ 4171795 h 4270358"/>
              <a:gd name="connsiteX80" fmla="*/ 1610556 w 3898347"/>
              <a:gd name="connsiteY80" fmla="*/ 4167701 h 4270358"/>
              <a:gd name="connsiteX81" fmla="*/ 1553623 w 3898347"/>
              <a:gd name="connsiteY81" fmla="*/ 4236045 h 4270358"/>
              <a:gd name="connsiteX82" fmla="*/ 1548640 w 3898347"/>
              <a:gd name="connsiteY82" fmla="*/ 4238297 h 4270358"/>
              <a:gd name="connsiteX83" fmla="*/ 1530136 w 3898347"/>
              <a:gd name="connsiteY83" fmla="*/ 4227121 h 4270358"/>
              <a:gd name="connsiteX84" fmla="*/ 1508787 w 3898347"/>
              <a:gd name="connsiteY84" fmla="*/ 4234213 h 4270358"/>
              <a:gd name="connsiteX85" fmla="*/ 1488914 w 3898347"/>
              <a:gd name="connsiteY85" fmla="*/ 4241772 h 4270358"/>
              <a:gd name="connsiteX86" fmla="*/ 1488999 w 3898347"/>
              <a:gd name="connsiteY86" fmla="*/ 4251186 h 4270358"/>
              <a:gd name="connsiteX87" fmla="*/ 1475364 w 3898347"/>
              <a:gd name="connsiteY87" fmla="*/ 4248364 h 4270358"/>
              <a:gd name="connsiteX88" fmla="*/ 1457275 w 3898347"/>
              <a:gd name="connsiteY88" fmla="*/ 4252863 h 4270358"/>
              <a:gd name="connsiteX89" fmla="*/ 1448085 w 3898347"/>
              <a:gd name="connsiteY89" fmla="*/ 4248391 h 4270358"/>
              <a:gd name="connsiteX90" fmla="*/ 1315306 w 3898347"/>
              <a:gd name="connsiteY90" fmla="*/ 4237004 h 4270358"/>
              <a:gd name="connsiteX91" fmla="*/ 1272434 w 3898347"/>
              <a:gd name="connsiteY91" fmla="*/ 4244958 h 4270358"/>
              <a:gd name="connsiteX92" fmla="*/ 1231567 w 3898347"/>
              <a:gd name="connsiteY92" fmla="*/ 4219356 h 4270358"/>
              <a:gd name="connsiteX93" fmla="*/ 1216643 w 3898347"/>
              <a:gd name="connsiteY93" fmla="*/ 4229828 h 4270358"/>
              <a:gd name="connsiteX94" fmla="*/ 1214101 w 3898347"/>
              <a:gd name="connsiteY94" fmla="*/ 4231991 h 4270358"/>
              <a:gd name="connsiteX95" fmla="*/ 1203193 w 3898347"/>
              <a:gd name="connsiteY95" fmla="*/ 4232867 h 4270358"/>
              <a:gd name="connsiteX96" fmla="*/ 1201049 w 3898347"/>
              <a:gd name="connsiteY96" fmla="*/ 4242842 h 4270358"/>
              <a:gd name="connsiteX97" fmla="*/ 1185298 w 3898347"/>
              <a:gd name="connsiteY97" fmla="*/ 4251133 h 4270358"/>
              <a:gd name="connsiteX98" fmla="*/ 1164955 w 3898347"/>
              <a:gd name="connsiteY98" fmla="*/ 4250027 h 4270358"/>
              <a:gd name="connsiteX99" fmla="*/ 1067357 w 3898347"/>
              <a:gd name="connsiteY99" fmla="*/ 4233908 h 4270358"/>
              <a:gd name="connsiteX100" fmla="*/ 1009492 w 3898347"/>
              <a:gd name="connsiteY100" fmla="*/ 4230455 h 4270358"/>
              <a:gd name="connsiteX101" fmla="*/ 988345 w 3898347"/>
              <a:gd name="connsiteY101" fmla="*/ 4238880 h 4270358"/>
              <a:gd name="connsiteX102" fmla="*/ 958251 w 3898347"/>
              <a:gd name="connsiteY102" fmla="*/ 4244100 h 4270358"/>
              <a:gd name="connsiteX103" fmla="*/ 905785 w 3898347"/>
              <a:gd name="connsiteY103" fmla="*/ 4260845 h 4270358"/>
              <a:gd name="connsiteX104" fmla="*/ 834176 w 3898347"/>
              <a:gd name="connsiteY104" fmla="*/ 4270241 h 4270358"/>
              <a:gd name="connsiteX105" fmla="*/ 778474 w 3898347"/>
              <a:gd name="connsiteY105" fmla="*/ 4235526 h 4270358"/>
              <a:gd name="connsiteX106" fmla="*/ 774418 w 3898347"/>
              <a:gd name="connsiteY106" fmla="*/ 4242583 h 4270358"/>
              <a:gd name="connsiteX107" fmla="*/ 737705 w 3898347"/>
              <a:gd name="connsiteY107" fmla="*/ 4238891 h 4270358"/>
              <a:gd name="connsiteX108" fmla="*/ 627717 w 3898347"/>
              <a:gd name="connsiteY108" fmla="*/ 4207629 h 4270358"/>
              <a:gd name="connsiteX109" fmla="*/ 533391 w 3898347"/>
              <a:gd name="connsiteY109" fmla="*/ 4170035 h 4270358"/>
              <a:gd name="connsiteX110" fmla="*/ 508621 w 3898347"/>
              <a:gd name="connsiteY110" fmla="*/ 4176044 h 4270358"/>
              <a:gd name="connsiteX111" fmla="*/ 467082 w 3898347"/>
              <a:gd name="connsiteY111" fmla="*/ 4185616 h 4270358"/>
              <a:gd name="connsiteX112" fmla="*/ 437646 w 3898347"/>
              <a:gd name="connsiteY112" fmla="*/ 4212658 h 4270358"/>
              <a:gd name="connsiteX113" fmla="*/ 402271 w 3898347"/>
              <a:gd name="connsiteY113" fmla="*/ 4212774 h 4270358"/>
              <a:gd name="connsiteX114" fmla="*/ 391968 w 3898347"/>
              <a:gd name="connsiteY114" fmla="*/ 4187073 h 4270358"/>
              <a:gd name="connsiteX115" fmla="*/ 354806 w 3898347"/>
              <a:gd name="connsiteY115" fmla="*/ 4195545 h 4270358"/>
              <a:gd name="connsiteX116" fmla="*/ 298662 w 3898347"/>
              <a:gd name="connsiteY116" fmla="*/ 4211227 h 4270358"/>
              <a:gd name="connsiteX117" fmla="*/ 265740 w 3898347"/>
              <a:gd name="connsiteY117" fmla="*/ 4213623 h 4270358"/>
              <a:gd name="connsiteX118" fmla="*/ 176403 w 3898347"/>
              <a:gd name="connsiteY118" fmla="*/ 4227393 h 4270358"/>
              <a:gd name="connsiteX119" fmla="*/ 82528 w 3898347"/>
              <a:gd name="connsiteY119" fmla="*/ 4243774 h 4270358"/>
              <a:gd name="connsiteX120" fmla="*/ 19464 w 3898347"/>
              <a:gd name="connsiteY120" fmla="*/ 4256103 h 4270358"/>
              <a:gd name="connsiteX121" fmla="*/ 0 w 3898347"/>
              <a:gd name="connsiteY121" fmla="*/ 4221939 h 4270358"/>
              <a:gd name="connsiteX122" fmla="*/ 0 w 3898347"/>
              <a:gd name="connsiteY122" fmla="*/ 15850 h 4270358"/>
              <a:gd name="connsiteX123" fmla="*/ 3898347 w 3898347"/>
              <a:gd name="connsiteY123" fmla="*/ 0 h 4270358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33391 w 3898347"/>
              <a:gd name="connsiteY109" fmla="*/ 4170035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54806 w 3898347"/>
              <a:gd name="connsiteY115" fmla="*/ 4195545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54806 w 3898347"/>
              <a:gd name="connsiteY115" fmla="*/ 4195545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91255"/>
              <a:gd name="connsiteX1" fmla="*/ 3898347 w 3898347"/>
              <a:gd name="connsiteY1" fmla="*/ 3834445 h 4291255"/>
              <a:gd name="connsiteX2" fmla="*/ 3892314 w 3898347"/>
              <a:gd name="connsiteY2" fmla="*/ 3832951 h 4291255"/>
              <a:gd name="connsiteX3" fmla="*/ 3851953 w 3898347"/>
              <a:gd name="connsiteY3" fmla="*/ 3802983 h 4291255"/>
              <a:gd name="connsiteX4" fmla="*/ 3836418 w 3898347"/>
              <a:gd name="connsiteY4" fmla="*/ 3811513 h 4291255"/>
              <a:gd name="connsiteX5" fmla="*/ 3833758 w 3898347"/>
              <a:gd name="connsiteY5" fmla="*/ 3813341 h 4291255"/>
              <a:gd name="connsiteX6" fmla="*/ 3822673 w 3898347"/>
              <a:gd name="connsiteY6" fmla="*/ 3812913 h 4291255"/>
              <a:gd name="connsiteX7" fmla="*/ 3820104 w 3898347"/>
              <a:gd name="connsiteY7" fmla="*/ 3822466 h 4291255"/>
              <a:gd name="connsiteX8" fmla="*/ 3803816 w 3898347"/>
              <a:gd name="connsiteY8" fmla="*/ 3828757 h 4291255"/>
              <a:gd name="connsiteX9" fmla="*/ 3729936 w 3898347"/>
              <a:gd name="connsiteY9" fmla="*/ 3815386 h 4291255"/>
              <a:gd name="connsiteX10" fmla="*/ 3726018 w 3898347"/>
              <a:gd name="connsiteY10" fmla="*/ 3815100 h 4291255"/>
              <a:gd name="connsiteX11" fmla="*/ 3725413 w 3898347"/>
              <a:gd name="connsiteY11" fmla="*/ 3814615 h 4291255"/>
              <a:gd name="connsiteX12" fmla="*/ 3713801 w 3898347"/>
              <a:gd name="connsiteY12" fmla="*/ 3811018 h 4291255"/>
              <a:gd name="connsiteX13" fmla="*/ 3709087 w 3898347"/>
              <a:gd name="connsiteY13" fmla="*/ 3813195 h 4291255"/>
              <a:gd name="connsiteX14" fmla="*/ 3698038 w 3898347"/>
              <a:gd name="connsiteY14" fmla="*/ 3806182 h 4291255"/>
              <a:gd name="connsiteX15" fmla="*/ 3662227 w 3898347"/>
              <a:gd name="connsiteY15" fmla="*/ 3807761 h 4291255"/>
              <a:gd name="connsiteX16" fmla="*/ 3659872 w 3898347"/>
              <a:gd name="connsiteY16" fmla="*/ 3805524 h 4291255"/>
              <a:gd name="connsiteX17" fmla="*/ 3643454 w 3898347"/>
              <a:gd name="connsiteY17" fmla="*/ 3794831 h 4291255"/>
              <a:gd name="connsiteX18" fmla="*/ 3624789 w 3898347"/>
              <a:gd name="connsiteY18" fmla="*/ 3803185 h 4291255"/>
              <a:gd name="connsiteX19" fmla="*/ 3602327 w 3898347"/>
              <a:gd name="connsiteY19" fmla="*/ 3794616 h 4291255"/>
              <a:gd name="connsiteX20" fmla="*/ 3596645 w 3898347"/>
              <a:gd name="connsiteY20" fmla="*/ 3797108 h 4291255"/>
              <a:gd name="connsiteX21" fmla="*/ 3574144 w 3898347"/>
              <a:gd name="connsiteY21" fmla="*/ 3795108 h 4291255"/>
              <a:gd name="connsiteX22" fmla="*/ 3562310 w 3898347"/>
              <a:gd name="connsiteY22" fmla="*/ 3787534 h 4291255"/>
              <a:gd name="connsiteX23" fmla="*/ 3551635 w 3898347"/>
              <a:gd name="connsiteY23" fmla="*/ 3797705 h 4291255"/>
              <a:gd name="connsiteX24" fmla="*/ 3542668 w 3898347"/>
              <a:gd name="connsiteY24" fmla="*/ 3803283 h 4291255"/>
              <a:gd name="connsiteX25" fmla="*/ 3533033 w 3898347"/>
              <a:gd name="connsiteY25" fmla="*/ 3799071 h 4291255"/>
              <a:gd name="connsiteX26" fmla="*/ 3521726 w 3898347"/>
              <a:gd name="connsiteY26" fmla="*/ 3804691 h 4291255"/>
              <a:gd name="connsiteX27" fmla="*/ 3520080 w 3898347"/>
              <a:gd name="connsiteY27" fmla="*/ 3805210 h 4291255"/>
              <a:gd name="connsiteX28" fmla="*/ 3508491 w 3898347"/>
              <a:gd name="connsiteY28" fmla="*/ 3797398 h 4291255"/>
              <a:gd name="connsiteX29" fmla="*/ 3503787 w 3898347"/>
              <a:gd name="connsiteY29" fmla="*/ 3797787 h 4291255"/>
              <a:gd name="connsiteX30" fmla="*/ 3492165 w 3898347"/>
              <a:gd name="connsiteY30" fmla="*/ 3799887 h 4291255"/>
              <a:gd name="connsiteX31" fmla="*/ 3472233 w 3898347"/>
              <a:gd name="connsiteY31" fmla="*/ 3805682 h 4291255"/>
              <a:gd name="connsiteX32" fmla="*/ 3465921 w 3898347"/>
              <a:gd name="connsiteY32" fmla="*/ 3805814 h 4291255"/>
              <a:gd name="connsiteX33" fmla="*/ 3455541 w 3898347"/>
              <a:gd name="connsiteY33" fmla="*/ 3815505 h 4291255"/>
              <a:gd name="connsiteX34" fmla="*/ 3429027 w 3898347"/>
              <a:gd name="connsiteY34" fmla="*/ 3816906 h 4291255"/>
              <a:gd name="connsiteX35" fmla="*/ 3369507 w 3898347"/>
              <a:gd name="connsiteY35" fmla="*/ 3825563 h 4291255"/>
              <a:gd name="connsiteX36" fmla="*/ 3324491 w 3898347"/>
              <a:gd name="connsiteY36" fmla="*/ 3832006 h 4291255"/>
              <a:gd name="connsiteX37" fmla="*/ 3244235 w 3898347"/>
              <a:gd name="connsiteY37" fmla="*/ 3834376 h 4291255"/>
              <a:gd name="connsiteX38" fmla="*/ 3226507 w 3898347"/>
              <a:gd name="connsiteY38" fmla="*/ 3820131 h 4291255"/>
              <a:gd name="connsiteX39" fmla="*/ 3191688 w 3898347"/>
              <a:gd name="connsiteY39" fmla="*/ 3837359 h 4291255"/>
              <a:gd name="connsiteX40" fmla="*/ 3153779 w 3898347"/>
              <a:gd name="connsiteY40" fmla="*/ 3848439 h 4291255"/>
              <a:gd name="connsiteX41" fmla="*/ 3090188 w 3898347"/>
              <a:gd name="connsiteY41" fmla="*/ 3855036 h 4291255"/>
              <a:gd name="connsiteX42" fmla="*/ 3031422 w 3898347"/>
              <a:gd name="connsiteY42" fmla="*/ 3858298 h 4291255"/>
              <a:gd name="connsiteX43" fmla="*/ 2996288 w 3898347"/>
              <a:gd name="connsiteY43" fmla="*/ 3860020 h 4291255"/>
              <a:gd name="connsiteX44" fmla="*/ 2901661 w 3898347"/>
              <a:gd name="connsiteY44" fmla="*/ 3882243 h 4291255"/>
              <a:gd name="connsiteX45" fmla="*/ 2782141 w 3898347"/>
              <a:gd name="connsiteY45" fmla="*/ 3932983 h 4291255"/>
              <a:gd name="connsiteX46" fmla="*/ 2749597 w 3898347"/>
              <a:gd name="connsiteY46" fmla="*/ 3956746 h 4291255"/>
              <a:gd name="connsiteX47" fmla="*/ 2730493 w 3898347"/>
              <a:gd name="connsiteY47" fmla="*/ 3955236 h 4291255"/>
              <a:gd name="connsiteX48" fmla="*/ 2707507 w 3898347"/>
              <a:gd name="connsiteY48" fmla="*/ 3947771 h 4291255"/>
              <a:gd name="connsiteX49" fmla="*/ 2701937 w 3898347"/>
              <a:gd name="connsiteY49" fmla="*/ 3950565 h 4291255"/>
              <a:gd name="connsiteX50" fmla="*/ 2679435 w 3898347"/>
              <a:gd name="connsiteY50" fmla="*/ 3949768 h 4291255"/>
              <a:gd name="connsiteX51" fmla="*/ 2667352 w 3898347"/>
              <a:gd name="connsiteY51" fmla="*/ 3942821 h 4291255"/>
              <a:gd name="connsiteX52" fmla="*/ 2657096 w 3898347"/>
              <a:gd name="connsiteY52" fmla="*/ 3953571 h 4291255"/>
              <a:gd name="connsiteX53" fmla="*/ 2655161 w 3898347"/>
              <a:gd name="connsiteY53" fmla="*/ 3962216 h 4291255"/>
              <a:gd name="connsiteX54" fmla="*/ 2638604 w 3898347"/>
              <a:gd name="connsiteY54" fmla="*/ 3955936 h 4291255"/>
              <a:gd name="connsiteX55" fmla="*/ 2626185 w 3898347"/>
              <a:gd name="connsiteY55" fmla="*/ 3962937 h 4291255"/>
              <a:gd name="connsiteX56" fmla="*/ 2614077 w 3898347"/>
              <a:gd name="connsiteY56" fmla="*/ 3955576 h 4291255"/>
              <a:gd name="connsiteX57" fmla="*/ 2609403 w 3898347"/>
              <a:gd name="connsiteY57" fmla="*/ 3956215 h 4291255"/>
              <a:gd name="connsiteX58" fmla="*/ 2597896 w 3898347"/>
              <a:gd name="connsiteY58" fmla="*/ 3958939 h 4291255"/>
              <a:gd name="connsiteX59" fmla="*/ 2578251 w 3898347"/>
              <a:gd name="connsiteY59" fmla="*/ 3965812 h 4291255"/>
              <a:gd name="connsiteX60" fmla="*/ 2571961 w 3898347"/>
              <a:gd name="connsiteY60" fmla="*/ 3966278 h 4291255"/>
              <a:gd name="connsiteX61" fmla="*/ 2559399 w 3898347"/>
              <a:gd name="connsiteY61" fmla="*/ 3979193 h 4291255"/>
              <a:gd name="connsiteX62" fmla="*/ 2533560 w 3898347"/>
              <a:gd name="connsiteY62" fmla="*/ 3988160 h 4291255"/>
              <a:gd name="connsiteX63" fmla="*/ 2515299 w 3898347"/>
              <a:gd name="connsiteY63" fmla="*/ 4016867 h 4291255"/>
              <a:gd name="connsiteX64" fmla="*/ 2513423 w 3898347"/>
              <a:gd name="connsiteY64" fmla="*/ 4018759 h 4291255"/>
              <a:gd name="connsiteX65" fmla="*/ 2482991 w 3898347"/>
              <a:gd name="connsiteY65" fmla="*/ 4012935 h 4291255"/>
              <a:gd name="connsiteX66" fmla="*/ 2446940 w 3898347"/>
              <a:gd name="connsiteY66" fmla="*/ 4021172 h 4291255"/>
              <a:gd name="connsiteX67" fmla="*/ 2404883 w 3898347"/>
              <a:gd name="connsiteY67" fmla="*/ 4024808 h 4291255"/>
              <a:gd name="connsiteX68" fmla="*/ 2373894 w 3898347"/>
              <a:gd name="connsiteY68" fmla="*/ 4023827 h 4291255"/>
              <a:gd name="connsiteX69" fmla="*/ 2297080 w 3898347"/>
              <a:gd name="connsiteY69" fmla="*/ 4040841 h 4291255"/>
              <a:gd name="connsiteX70" fmla="*/ 2170615 w 3898347"/>
              <a:gd name="connsiteY70" fmla="*/ 4077196 h 4291255"/>
              <a:gd name="connsiteX71" fmla="*/ 2143580 w 3898347"/>
              <a:gd name="connsiteY71" fmla="*/ 4083102 h 4291255"/>
              <a:gd name="connsiteX72" fmla="*/ 2119893 w 3898347"/>
              <a:gd name="connsiteY72" fmla="*/ 4080874 h 4291255"/>
              <a:gd name="connsiteX73" fmla="*/ 2114008 w 3898347"/>
              <a:gd name="connsiteY73" fmla="*/ 4073996 h 4291255"/>
              <a:gd name="connsiteX74" fmla="*/ 2099067 w 3898347"/>
              <a:gd name="connsiteY74" fmla="*/ 4076068 h 4291255"/>
              <a:gd name="connsiteX75" fmla="*/ 2095000 w 3898347"/>
              <a:gd name="connsiteY75" fmla="*/ 4075096 h 4291255"/>
              <a:gd name="connsiteX76" fmla="*/ 2071767 w 3898347"/>
              <a:gd name="connsiteY76" fmla="*/ 4071044 h 4291255"/>
              <a:gd name="connsiteX77" fmla="*/ 2024486 w 3898347"/>
              <a:gd name="connsiteY77" fmla="*/ 4100276 h 4291255"/>
              <a:gd name="connsiteX78" fmla="*/ 1964411 w 3898347"/>
              <a:gd name="connsiteY78" fmla="*/ 4105069 h 4291255"/>
              <a:gd name="connsiteX79" fmla="*/ 1739945 w 3898347"/>
              <a:gd name="connsiteY79" fmla="*/ 4171795 h 4291255"/>
              <a:gd name="connsiteX80" fmla="*/ 1610556 w 3898347"/>
              <a:gd name="connsiteY80" fmla="*/ 4167701 h 4291255"/>
              <a:gd name="connsiteX81" fmla="*/ 1553623 w 3898347"/>
              <a:gd name="connsiteY81" fmla="*/ 4236045 h 4291255"/>
              <a:gd name="connsiteX82" fmla="*/ 1538049 w 3898347"/>
              <a:gd name="connsiteY82" fmla="*/ 4291255 h 4291255"/>
              <a:gd name="connsiteX83" fmla="*/ 1530136 w 3898347"/>
              <a:gd name="connsiteY83" fmla="*/ 4227121 h 4291255"/>
              <a:gd name="connsiteX84" fmla="*/ 1508787 w 3898347"/>
              <a:gd name="connsiteY84" fmla="*/ 4234213 h 4291255"/>
              <a:gd name="connsiteX85" fmla="*/ 1488914 w 3898347"/>
              <a:gd name="connsiteY85" fmla="*/ 4241772 h 4291255"/>
              <a:gd name="connsiteX86" fmla="*/ 1488999 w 3898347"/>
              <a:gd name="connsiteY86" fmla="*/ 4251186 h 4291255"/>
              <a:gd name="connsiteX87" fmla="*/ 1475364 w 3898347"/>
              <a:gd name="connsiteY87" fmla="*/ 4248364 h 4291255"/>
              <a:gd name="connsiteX88" fmla="*/ 1457275 w 3898347"/>
              <a:gd name="connsiteY88" fmla="*/ 4252863 h 4291255"/>
              <a:gd name="connsiteX89" fmla="*/ 1448085 w 3898347"/>
              <a:gd name="connsiteY89" fmla="*/ 4248391 h 4291255"/>
              <a:gd name="connsiteX90" fmla="*/ 1315306 w 3898347"/>
              <a:gd name="connsiteY90" fmla="*/ 4237004 h 4291255"/>
              <a:gd name="connsiteX91" fmla="*/ 1272434 w 3898347"/>
              <a:gd name="connsiteY91" fmla="*/ 4244958 h 4291255"/>
              <a:gd name="connsiteX92" fmla="*/ 1231567 w 3898347"/>
              <a:gd name="connsiteY92" fmla="*/ 4219356 h 4291255"/>
              <a:gd name="connsiteX93" fmla="*/ 1216643 w 3898347"/>
              <a:gd name="connsiteY93" fmla="*/ 4229828 h 4291255"/>
              <a:gd name="connsiteX94" fmla="*/ 1214101 w 3898347"/>
              <a:gd name="connsiteY94" fmla="*/ 4231991 h 4291255"/>
              <a:gd name="connsiteX95" fmla="*/ 1203193 w 3898347"/>
              <a:gd name="connsiteY95" fmla="*/ 4232867 h 4291255"/>
              <a:gd name="connsiteX96" fmla="*/ 1201049 w 3898347"/>
              <a:gd name="connsiteY96" fmla="*/ 4242842 h 4291255"/>
              <a:gd name="connsiteX97" fmla="*/ 1185298 w 3898347"/>
              <a:gd name="connsiteY97" fmla="*/ 4251133 h 4291255"/>
              <a:gd name="connsiteX98" fmla="*/ 1164955 w 3898347"/>
              <a:gd name="connsiteY98" fmla="*/ 4250027 h 4291255"/>
              <a:gd name="connsiteX99" fmla="*/ 1067357 w 3898347"/>
              <a:gd name="connsiteY99" fmla="*/ 4233908 h 4291255"/>
              <a:gd name="connsiteX100" fmla="*/ 1009492 w 3898347"/>
              <a:gd name="connsiteY100" fmla="*/ 4230455 h 4291255"/>
              <a:gd name="connsiteX101" fmla="*/ 988345 w 3898347"/>
              <a:gd name="connsiteY101" fmla="*/ 4238880 h 4291255"/>
              <a:gd name="connsiteX102" fmla="*/ 958251 w 3898347"/>
              <a:gd name="connsiteY102" fmla="*/ 4244100 h 4291255"/>
              <a:gd name="connsiteX103" fmla="*/ 905785 w 3898347"/>
              <a:gd name="connsiteY103" fmla="*/ 4260845 h 4291255"/>
              <a:gd name="connsiteX104" fmla="*/ 837706 w 3898347"/>
              <a:gd name="connsiteY104" fmla="*/ 4245528 h 4291255"/>
              <a:gd name="connsiteX105" fmla="*/ 778474 w 3898347"/>
              <a:gd name="connsiteY105" fmla="*/ 4235526 h 4291255"/>
              <a:gd name="connsiteX106" fmla="*/ 774418 w 3898347"/>
              <a:gd name="connsiteY106" fmla="*/ 4242583 h 4291255"/>
              <a:gd name="connsiteX107" fmla="*/ 737705 w 3898347"/>
              <a:gd name="connsiteY107" fmla="*/ 4238891 h 4291255"/>
              <a:gd name="connsiteX108" fmla="*/ 627717 w 3898347"/>
              <a:gd name="connsiteY108" fmla="*/ 4207629 h 4291255"/>
              <a:gd name="connsiteX109" fmla="*/ 551044 w 3898347"/>
              <a:gd name="connsiteY109" fmla="*/ 4180627 h 4291255"/>
              <a:gd name="connsiteX110" fmla="*/ 508621 w 3898347"/>
              <a:gd name="connsiteY110" fmla="*/ 4176044 h 4291255"/>
              <a:gd name="connsiteX111" fmla="*/ 467082 w 3898347"/>
              <a:gd name="connsiteY111" fmla="*/ 4185616 h 4291255"/>
              <a:gd name="connsiteX112" fmla="*/ 437646 w 3898347"/>
              <a:gd name="connsiteY112" fmla="*/ 4212658 h 4291255"/>
              <a:gd name="connsiteX113" fmla="*/ 402271 w 3898347"/>
              <a:gd name="connsiteY113" fmla="*/ 4212774 h 4291255"/>
              <a:gd name="connsiteX114" fmla="*/ 391968 w 3898347"/>
              <a:gd name="connsiteY114" fmla="*/ 4187073 h 4291255"/>
              <a:gd name="connsiteX115" fmla="*/ 337154 w 3898347"/>
              <a:gd name="connsiteY115" fmla="*/ 4206136 h 4291255"/>
              <a:gd name="connsiteX116" fmla="*/ 298662 w 3898347"/>
              <a:gd name="connsiteY116" fmla="*/ 4211227 h 4291255"/>
              <a:gd name="connsiteX117" fmla="*/ 265740 w 3898347"/>
              <a:gd name="connsiteY117" fmla="*/ 4213623 h 4291255"/>
              <a:gd name="connsiteX118" fmla="*/ 176403 w 3898347"/>
              <a:gd name="connsiteY118" fmla="*/ 4227393 h 4291255"/>
              <a:gd name="connsiteX119" fmla="*/ 82528 w 3898347"/>
              <a:gd name="connsiteY119" fmla="*/ 4243774 h 4291255"/>
              <a:gd name="connsiteX120" fmla="*/ 19464 w 3898347"/>
              <a:gd name="connsiteY120" fmla="*/ 4256103 h 4291255"/>
              <a:gd name="connsiteX121" fmla="*/ 0 w 3898347"/>
              <a:gd name="connsiteY121" fmla="*/ 4221939 h 4291255"/>
              <a:gd name="connsiteX122" fmla="*/ 0 w 3898347"/>
              <a:gd name="connsiteY122" fmla="*/ 15850 h 4291255"/>
              <a:gd name="connsiteX123" fmla="*/ 3898347 w 3898347"/>
              <a:gd name="connsiteY123" fmla="*/ 0 h 4291255"/>
              <a:gd name="connsiteX0" fmla="*/ 3898347 w 3898347"/>
              <a:gd name="connsiteY0" fmla="*/ 0 h 4291255"/>
              <a:gd name="connsiteX1" fmla="*/ 3898347 w 3898347"/>
              <a:gd name="connsiteY1" fmla="*/ 3834445 h 4291255"/>
              <a:gd name="connsiteX2" fmla="*/ 3892314 w 3898347"/>
              <a:gd name="connsiteY2" fmla="*/ 3832951 h 4291255"/>
              <a:gd name="connsiteX3" fmla="*/ 3851953 w 3898347"/>
              <a:gd name="connsiteY3" fmla="*/ 3802983 h 4291255"/>
              <a:gd name="connsiteX4" fmla="*/ 3836418 w 3898347"/>
              <a:gd name="connsiteY4" fmla="*/ 3811513 h 4291255"/>
              <a:gd name="connsiteX5" fmla="*/ 3833758 w 3898347"/>
              <a:gd name="connsiteY5" fmla="*/ 3813341 h 4291255"/>
              <a:gd name="connsiteX6" fmla="*/ 3822673 w 3898347"/>
              <a:gd name="connsiteY6" fmla="*/ 3812913 h 4291255"/>
              <a:gd name="connsiteX7" fmla="*/ 3820104 w 3898347"/>
              <a:gd name="connsiteY7" fmla="*/ 3822466 h 4291255"/>
              <a:gd name="connsiteX8" fmla="*/ 3803816 w 3898347"/>
              <a:gd name="connsiteY8" fmla="*/ 3828757 h 4291255"/>
              <a:gd name="connsiteX9" fmla="*/ 3729936 w 3898347"/>
              <a:gd name="connsiteY9" fmla="*/ 3815386 h 4291255"/>
              <a:gd name="connsiteX10" fmla="*/ 3726018 w 3898347"/>
              <a:gd name="connsiteY10" fmla="*/ 3815100 h 4291255"/>
              <a:gd name="connsiteX11" fmla="*/ 3725413 w 3898347"/>
              <a:gd name="connsiteY11" fmla="*/ 3814615 h 4291255"/>
              <a:gd name="connsiteX12" fmla="*/ 3713801 w 3898347"/>
              <a:gd name="connsiteY12" fmla="*/ 3811018 h 4291255"/>
              <a:gd name="connsiteX13" fmla="*/ 3709087 w 3898347"/>
              <a:gd name="connsiteY13" fmla="*/ 3813195 h 4291255"/>
              <a:gd name="connsiteX14" fmla="*/ 3698038 w 3898347"/>
              <a:gd name="connsiteY14" fmla="*/ 3806182 h 4291255"/>
              <a:gd name="connsiteX15" fmla="*/ 3662227 w 3898347"/>
              <a:gd name="connsiteY15" fmla="*/ 3807761 h 4291255"/>
              <a:gd name="connsiteX16" fmla="*/ 3659872 w 3898347"/>
              <a:gd name="connsiteY16" fmla="*/ 3805524 h 4291255"/>
              <a:gd name="connsiteX17" fmla="*/ 3643454 w 3898347"/>
              <a:gd name="connsiteY17" fmla="*/ 3794831 h 4291255"/>
              <a:gd name="connsiteX18" fmla="*/ 3624789 w 3898347"/>
              <a:gd name="connsiteY18" fmla="*/ 3803185 h 4291255"/>
              <a:gd name="connsiteX19" fmla="*/ 3602327 w 3898347"/>
              <a:gd name="connsiteY19" fmla="*/ 3794616 h 4291255"/>
              <a:gd name="connsiteX20" fmla="*/ 3596645 w 3898347"/>
              <a:gd name="connsiteY20" fmla="*/ 3797108 h 4291255"/>
              <a:gd name="connsiteX21" fmla="*/ 3574144 w 3898347"/>
              <a:gd name="connsiteY21" fmla="*/ 3795108 h 4291255"/>
              <a:gd name="connsiteX22" fmla="*/ 3562310 w 3898347"/>
              <a:gd name="connsiteY22" fmla="*/ 3787534 h 4291255"/>
              <a:gd name="connsiteX23" fmla="*/ 3551635 w 3898347"/>
              <a:gd name="connsiteY23" fmla="*/ 3797705 h 4291255"/>
              <a:gd name="connsiteX24" fmla="*/ 3542668 w 3898347"/>
              <a:gd name="connsiteY24" fmla="*/ 3803283 h 4291255"/>
              <a:gd name="connsiteX25" fmla="*/ 3533033 w 3898347"/>
              <a:gd name="connsiteY25" fmla="*/ 3799071 h 4291255"/>
              <a:gd name="connsiteX26" fmla="*/ 3521726 w 3898347"/>
              <a:gd name="connsiteY26" fmla="*/ 3804691 h 4291255"/>
              <a:gd name="connsiteX27" fmla="*/ 3520080 w 3898347"/>
              <a:gd name="connsiteY27" fmla="*/ 3805210 h 4291255"/>
              <a:gd name="connsiteX28" fmla="*/ 3508491 w 3898347"/>
              <a:gd name="connsiteY28" fmla="*/ 3797398 h 4291255"/>
              <a:gd name="connsiteX29" fmla="*/ 3503787 w 3898347"/>
              <a:gd name="connsiteY29" fmla="*/ 3797787 h 4291255"/>
              <a:gd name="connsiteX30" fmla="*/ 3492165 w 3898347"/>
              <a:gd name="connsiteY30" fmla="*/ 3799887 h 4291255"/>
              <a:gd name="connsiteX31" fmla="*/ 3472233 w 3898347"/>
              <a:gd name="connsiteY31" fmla="*/ 3805682 h 4291255"/>
              <a:gd name="connsiteX32" fmla="*/ 3465921 w 3898347"/>
              <a:gd name="connsiteY32" fmla="*/ 3805814 h 4291255"/>
              <a:gd name="connsiteX33" fmla="*/ 3455541 w 3898347"/>
              <a:gd name="connsiteY33" fmla="*/ 3815505 h 4291255"/>
              <a:gd name="connsiteX34" fmla="*/ 3429027 w 3898347"/>
              <a:gd name="connsiteY34" fmla="*/ 3816906 h 4291255"/>
              <a:gd name="connsiteX35" fmla="*/ 3369507 w 3898347"/>
              <a:gd name="connsiteY35" fmla="*/ 3825563 h 4291255"/>
              <a:gd name="connsiteX36" fmla="*/ 3324491 w 3898347"/>
              <a:gd name="connsiteY36" fmla="*/ 3832006 h 4291255"/>
              <a:gd name="connsiteX37" fmla="*/ 3244235 w 3898347"/>
              <a:gd name="connsiteY37" fmla="*/ 3834376 h 4291255"/>
              <a:gd name="connsiteX38" fmla="*/ 3226507 w 3898347"/>
              <a:gd name="connsiteY38" fmla="*/ 3820131 h 4291255"/>
              <a:gd name="connsiteX39" fmla="*/ 3191688 w 3898347"/>
              <a:gd name="connsiteY39" fmla="*/ 3837359 h 4291255"/>
              <a:gd name="connsiteX40" fmla="*/ 3153779 w 3898347"/>
              <a:gd name="connsiteY40" fmla="*/ 3848439 h 4291255"/>
              <a:gd name="connsiteX41" fmla="*/ 3090188 w 3898347"/>
              <a:gd name="connsiteY41" fmla="*/ 3855036 h 4291255"/>
              <a:gd name="connsiteX42" fmla="*/ 3031422 w 3898347"/>
              <a:gd name="connsiteY42" fmla="*/ 3858298 h 4291255"/>
              <a:gd name="connsiteX43" fmla="*/ 2996288 w 3898347"/>
              <a:gd name="connsiteY43" fmla="*/ 3860020 h 4291255"/>
              <a:gd name="connsiteX44" fmla="*/ 2901661 w 3898347"/>
              <a:gd name="connsiteY44" fmla="*/ 3882243 h 4291255"/>
              <a:gd name="connsiteX45" fmla="*/ 2782141 w 3898347"/>
              <a:gd name="connsiteY45" fmla="*/ 3932983 h 4291255"/>
              <a:gd name="connsiteX46" fmla="*/ 2749597 w 3898347"/>
              <a:gd name="connsiteY46" fmla="*/ 3956746 h 4291255"/>
              <a:gd name="connsiteX47" fmla="*/ 2730493 w 3898347"/>
              <a:gd name="connsiteY47" fmla="*/ 3955236 h 4291255"/>
              <a:gd name="connsiteX48" fmla="*/ 2707507 w 3898347"/>
              <a:gd name="connsiteY48" fmla="*/ 3947771 h 4291255"/>
              <a:gd name="connsiteX49" fmla="*/ 2701937 w 3898347"/>
              <a:gd name="connsiteY49" fmla="*/ 3950565 h 4291255"/>
              <a:gd name="connsiteX50" fmla="*/ 2679435 w 3898347"/>
              <a:gd name="connsiteY50" fmla="*/ 3949768 h 4291255"/>
              <a:gd name="connsiteX51" fmla="*/ 2667352 w 3898347"/>
              <a:gd name="connsiteY51" fmla="*/ 3942821 h 4291255"/>
              <a:gd name="connsiteX52" fmla="*/ 2657096 w 3898347"/>
              <a:gd name="connsiteY52" fmla="*/ 3953571 h 4291255"/>
              <a:gd name="connsiteX53" fmla="*/ 2655161 w 3898347"/>
              <a:gd name="connsiteY53" fmla="*/ 3962216 h 4291255"/>
              <a:gd name="connsiteX54" fmla="*/ 2638604 w 3898347"/>
              <a:gd name="connsiteY54" fmla="*/ 3955936 h 4291255"/>
              <a:gd name="connsiteX55" fmla="*/ 2626185 w 3898347"/>
              <a:gd name="connsiteY55" fmla="*/ 3962937 h 4291255"/>
              <a:gd name="connsiteX56" fmla="*/ 2614077 w 3898347"/>
              <a:gd name="connsiteY56" fmla="*/ 3955576 h 4291255"/>
              <a:gd name="connsiteX57" fmla="*/ 2609403 w 3898347"/>
              <a:gd name="connsiteY57" fmla="*/ 3956215 h 4291255"/>
              <a:gd name="connsiteX58" fmla="*/ 2597896 w 3898347"/>
              <a:gd name="connsiteY58" fmla="*/ 3958939 h 4291255"/>
              <a:gd name="connsiteX59" fmla="*/ 2578251 w 3898347"/>
              <a:gd name="connsiteY59" fmla="*/ 3965812 h 4291255"/>
              <a:gd name="connsiteX60" fmla="*/ 2571961 w 3898347"/>
              <a:gd name="connsiteY60" fmla="*/ 3966278 h 4291255"/>
              <a:gd name="connsiteX61" fmla="*/ 2559399 w 3898347"/>
              <a:gd name="connsiteY61" fmla="*/ 3979193 h 4291255"/>
              <a:gd name="connsiteX62" fmla="*/ 2533560 w 3898347"/>
              <a:gd name="connsiteY62" fmla="*/ 3988160 h 4291255"/>
              <a:gd name="connsiteX63" fmla="*/ 2515299 w 3898347"/>
              <a:gd name="connsiteY63" fmla="*/ 4016867 h 4291255"/>
              <a:gd name="connsiteX64" fmla="*/ 2513423 w 3898347"/>
              <a:gd name="connsiteY64" fmla="*/ 4018759 h 4291255"/>
              <a:gd name="connsiteX65" fmla="*/ 2482991 w 3898347"/>
              <a:gd name="connsiteY65" fmla="*/ 4012935 h 4291255"/>
              <a:gd name="connsiteX66" fmla="*/ 2446940 w 3898347"/>
              <a:gd name="connsiteY66" fmla="*/ 4021172 h 4291255"/>
              <a:gd name="connsiteX67" fmla="*/ 2404883 w 3898347"/>
              <a:gd name="connsiteY67" fmla="*/ 4024808 h 4291255"/>
              <a:gd name="connsiteX68" fmla="*/ 2373894 w 3898347"/>
              <a:gd name="connsiteY68" fmla="*/ 4023827 h 4291255"/>
              <a:gd name="connsiteX69" fmla="*/ 2297080 w 3898347"/>
              <a:gd name="connsiteY69" fmla="*/ 4040841 h 4291255"/>
              <a:gd name="connsiteX70" fmla="*/ 2170615 w 3898347"/>
              <a:gd name="connsiteY70" fmla="*/ 4077196 h 4291255"/>
              <a:gd name="connsiteX71" fmla="*/ 2143580 w 3898347"/>
              <a:gd name="connsiteY71" fmla="*/ 4083102 h 4291255"/>
              <a:gd name="connsiteX72" fmla="*/ 2119893 w 3898347"/>
              <a:gd name="connsiteY72" fmla="*/ 4080874 h 4291255"/>
              <a:gd name="connsiteX73" fmla="*/ 2114008 w 3898347"/>
              <a:gd name="connsiteY73" fmla="*/ 4073996 h 4291255"/>
              <a:gd name="connsiteX74" fmla="*/ 2099067 w 3898347"/>
              <a:gd name="connsiteY74" fmla="*/ 4076068 h 4291255"/>
              <a:gd name="connsiteX75" fmla="*/ 2095000 w 3898347"/>
              <a:gd name="connsiteY75" fmla="*/ 4075096 h 4291255"/>
              <a:gd name="connsiteX76" fmla="*/ 2071767 w 3898347"/>
              <a:gd name="connsiteY76" fmla="*/ 4071044 h 4291255"/>
              <a:gd name="connsiteX77" fmla="*/ 2024486 w 3898347"/>
              <a:gd name="connsiteY77" fmla="*/ 4100276 h 4291255"/>
              <a:gd name="connsiteX78" fmla="*/ 1964411 w 3898347"/>
              <a:gd name="connsiteY78" fmla="*/ 4105069 h 4291255"/>
              <a:gd name="connsiteX79" fmla="*/ 1739945 w 3898347"/>
              <a:gd name="connsiteY79" fmla="*/ 4171795 h 4291255"/>
              <a:gd name="connsiteX80" fmla="*/ 1610556 w 3898347"/>
              <a:gd name="connsiteY80" fmla="*/ 4167701 h 4291255"/>
              <a:gd name="connsiteX81" fmla="*/ 1564215 w 3898347"/>
              <a:gd name="connsiteY81" fmla="*/ 4190149 h 4291255"/>
              <a:gd name="connsiteX82" fmla="*/ 1538049 w 3898347"/>
              <a:gd name="connsiteY82" fmla="*/ 4291255 h 4291255"/>
              <a:gd name="connsiteX83" fmla="*/ 1530136 w 3898347"/>
              <a:gd name="connsiteY83" fmla="*/ 4227121 h 4291255"/>
              <a:gd name="connsiteX84" fmla="*/ 1508787 w 3898347"/>
              <a:gd name="connsiteY84" fmla="*/ 4234213 h 4291255"/>
              <a:gd name="connsiteX85" fmla="*/ 1488914 w 3898347"/>
              <a:gd name="connsiteY85" fmla="*/ 4241772 h 4291255"/>
              <a:gd name="connsiteX86" fmla="*/ 1488999 w 3898347"/>
              <a:gd name="connsiteY86" fmla="*/ 4251186 h 4291255"/>
              <a:gd name="connsiteX87" fmla="*/ 1475364 w 3898347"/>
              <a:gd name="connsiteY87" fmla="*/ 4248364 h 4291255"/>
              <a:gd name="connsiteX88" fmla="*/ 1457275 w 3898347"/>
              <a:gd name="connsiteY88" fmla="*/ 4252863 h 4291255"/>
              <a:gd name="connsiteX89" fmla="*/ 1448085 w 3898347"/>
              <a:gd name="connsiteY89" fmla="*/ 4248391 h 4291255"/>
              <a:gd name="connsiteX90" fmla="*/ 1315306 w 3898347"/>
              <a:gd name="connsiteY90" fmla="*/ 4237004 h 4291255"/>
              <a:gd name="connsiteX91" fmla="*/ 1272434 w 3898347"/>
              <a:gd name="connsiteY91" fmla="*/ 4244958 h 4291255"/>
              <a:gd name="connsiteX92" fmla="*/ 1231567 w 3898347"/>
              <a:gd name="connsiteY92" fmla="*/ 4219356 h 4291255"/>
              <a:gd name="connsiteX93" fmla="*/ 1216643 w 3898347"/>
              <a:gd name="connsiteY93" fmla="*/ 4229828 h 4291255"/>
              <a:gd name="connsiteX94" fmla="*/ 1214101 w 3898347"/>
              <a:gd name="connsiteY94" fmla="*/ 4231991 h 4291255"/>
              <a:gd name="connsiteX95" fmla="*/ 1203193 w 3898347"/>
              <a:gd name="connsiteY95" fmla="*/ 4232867 h 4291255"/>
              <a:gd name="connsiteX96" fmla="*/ 1201049 w 3898347"/>
              <a:gd name="connsiteY96" fmla="*/ 4242842 h 4291255"/>
              <a:gd name="connsiteX97" fmla="*/ 1185298 w 3898347"/>
              <a:gd name="connsiteY97" fmla="*/ 4251133 h 4291255"/>
              <a:gd name="connsiteX98" fmla="*/ 1164955 w 3898347"/>
              <a:gd name="connsiteY98" fmla="*/ 4250027 h 4291255"/>
              <a:gd name="connsiteX99" fmla="*/ 1067357 w 3898347"/>
              <a:gd name="connsiteY99" fmla="*/ 4233908 h 4291255"/>
              <a:gd name="connsiteX100" fmla="*/ 1009492 w 3898347"/>
              <a:gd name="connsiteY100" fmla="*/ 4230455 h 4291255"/>
              <a:gd name="connsiteX101" fmla="*/ 988345 w 3898347"/>
              <a:gd name="connsiteY101" fmla="*/ 4238880 h 4291255"/>
              <a:gd name="connsiteX102" fmla="*/ 958251 w 3898347"/>
              <a:gd name="connsiteY102" fmla="*/ 4244100 h 4291255"/>
              <a:gd name="connsiteX103" fmla="*/ 905785 w 3898347"/>
              <a:gd name="connsiteY103" fmla="*/ 4260845 h 4291255"/>
              <a:gd name="connsiteX104" fmla="*/ 837706 w 3898347"/>
              <a:gd name="connsiteY104" fmla="*/ 4245528 h 4291255"/>
              <a:gd name="connsiteX105" fmla="*/ 778474 w 3898347"/>
              <a:gd name="connsiteY105" fmla="*/ 4235526 h 4291255"/>
              <a:gd name="connsiteX106" fmla="*/ 774418 w 3898347"/>
              <a:gd name="connsiteY106" fmla="*/ 4242583 h 4291255"/>
              <a:gd name="connsiteX107" fmla="*/ 737705 w 3898347"/>
              <a:gd name="connsiteY107" fmla="*/ 4238891 h 4291255"/>
              <a:gd name="connsiteX108" fmla="*/ 627717 w 3898347"/>
              <a:gd name="connsiteY108" fmla="*/ 4207629 h 4291255"/>
              <a:gd name="connsiteX109" fmla="*/ 551044 w 3898347"/>
              <a:gd name="connsiteY109" fmla="*/ 4180627 h 4291255"/>
              <a:gd name="connsiteX110" fmla="*/ 508621 w 3898347"/>
              <a:gd name="connsiteY110" fmla="*/ 4176044 h 4291255"/>
              <a:gd name="connsiteX111" fmla="*/ 467082 w 3898347"/>
              <a:gd name="connsiteY111" fmla="*/ 4185616 h 4291255"/>
              <a:gd name="connsiteX112" fmla="*/ 437646 w 3898347"/>
              <a:gd name="connsiteY112" fmla="*/ 4212658 h 4291255"/>
              <a:gd name="connsiteX113" fmla="*/ 402271 w 3898347"/>
              <a:gd name="connsiteY113" fmla="*/ 4212774 h 4291255"/>
              <a:gd name="connsiteX114" fmla="*/ 391968 w 3898347"/>
              <a:gd name="connsiteY114" fmla="*/ 4187073 h 4291255"/>
              <a:gd name="connsiteX115" fmla="*/ 337154 w 3898347"/>
              <a:gd name="connsiteY115" fmla="*/ 4206136 h 4291255"/>
              <a:gd name="connsiteX116" fmla="*/ 298662 w 3898347"/>
              <a:gd name="connsiteY116" fmla="*/ 4211227 h 4291255"/>
              <a:gd name="connsiteX117" fmla="*/ 265740 w 3898347"/>
              <a:gd name="connsiteY117" fmla="*/ 4213623 h 4291255"/>
              <a:gd name="connsiteX118" fmla="*/ 176403 w 3898347"/>
              <a:gd name="connsiteY118" fmla="*/ 4227393 h 4291255"/>
              <a:gd name="connsiteX119" fmla="*/ 82528 w 3898347"/>
              <a:gd name="connsiteY119" fmla="*/ 4243774 h 4291255"/>
              <a:gd name="connsiteX120" fmla="*/ 19464 w 3898347"/>
              <a:gd name="connsiteY120" fmla="*/ 4256103 h 4291255"/>
              <a:gd name="connsiteX121" fmla="*/ 0 w 3898347"/>
              <a:gd name="connsiteY121" fmla="*/ 4221939 h 4291255"/>
              <a:gd name="connsiteX122" fmla="*/ 0 w 3898347"/>
              <a:gd name="connsiteY122" fmla="*/ 15850 h 4291255"/>
              <a:gd name="connsiteX123" fmla="*/ 3898347 w 3898347"/>
              <a:gd name="connsiteY123" fmla="*/ 0 h 4291255"/>
              <a:gd name="connsiteX0" fmla="*/ 3898347 w 3898347"/>
              <a:gd name="connsiteY0" fmla="*/ 0 h 4291255"/>
              <a:gd name="connsiteX1" fmla="*/ 3898347 w 3898347"/>
              <a:gd name="connsiteY1" fmla="*/ 3834445 h 4291255"/>
              <a:gd name="connsiteX2" fmla="*/ 3892314 w 3898347"/>
              <a:gd name="connsiteY2" fmla="*/ 3832951 h 4291255"/>
              <a:gd name="connsiteX3" fmla="*/ 3851953 w 3898347"/>
              <a:gd name="connsiteY3" fmla="*/ 3802983 h 4291255"/>
              <a:gd name="connsiteX4" fmla="*/ 3836418 w 3898347"/>
              <a:gd name="connsiteY4" fmla="*/ 3811513 h 4291255"/>
              <a:gd name="connsiteX5" fmla="*/ 3833758 w 3898347"/>
              <a:gd name="connsiteY5" fmla="*/ 3813341 h 4291255"/>
              <a:gd name="connsiteX6" fmla="*/ 3822673 w 3898347"/>
              <a:gd name="connsiteY6" fmla="*/ 3812913 h 4291255"/>
              <a:gd name="connsiteX7" fmla="*/ 3820104 w 3898347"/>
              <a:gd name="connsiteY7" fmla="*/ 3822466 h 4291255"/>
              <a:gd name="connsiteX8" fmla="*/ 3803816 w 3898347"/>
              <a:gd name="connsiteY8" fmla="*/ 3828757 h 4291255"/>
              <a:gd name="connsiteX9" fmla="*/ 3729936 w 3898347"/>
              <a:gd name="connsiteY9" fmla="*/ 3815386 h 4291255"/>
              <a:gd name="connsiteX10" fmla="*/ 3726018 w 3898347"/>
              <a:gd name="connsiteY10" fmla="*/ 3815100 h 4291255"/>
              <a:gd name="connsiteX11" fmla="*/ 3725413 w 3898347"/>
              <a:gd name="connsiteY11" fmla="*/ 3814615 h 4291255"/>
              <a:gd name="connsiteX12" fmla="*/ 3713801 w 3898347"/>
              <a:gd name="connsiteY12" fmla="*/ 3811018 h 4291255"/>
              <a:gd name="connsiteX13" fmla="*/ 3709087 w 3898347"/>
              <a:gd name="connsiteY13" fmla="*/ 3813195 h 4291255"/>
              <a:gd name="connsiteX14" fmla="*/ 3698038 w 3898347"/>
              <a:gd name="connsiteY14" fmla="*/ 3806182 h 4291255"/>
              <a:gd name="connsiteX15" fmla="*/ 3662227 w 3898347"/>
              <a:gd name="connsiteY15" fmla="*/ 3807761 h 4291255"/>
              <a:gd name="connsiteX16" fmla="*/ 3659872 w 3898347"/>
              <a:gd name="connsiteY16" fmla="*/ 3805524 h 4291255"/>
              <a:gd name="connsiteX17" fmla="*/ 3643454 w 3898347"/>
              <a:gd name="connsiteY17" fmla="*/ 3794831 h 4291255"/>
              <a:gd name="connsiteX18" fmla="*/ 3624789 w 3898347"/>
              <a:gd name="connsiteY18" fmla="*/ 3803185 h 4291255"/>
              <a:gd name="connsiteX19" fmla="*/ 3602327 w 3898347"/>
              <a:gd name="connsiteY19" fmla="*/ 3794616 h 4291255"/>
              <a:gd name="connsiteX20" fmla="*/ 3596645 w 3898347"/>
              <a:gd name="connsiteY20" fmla="*/ 3797108 h 4291255"/>
              <a:gd name="connsiteX21" fmla="*/ 3574144 w 3898347"/>
              <a:gd name="connsiteY21" fmla="*/ 3795108 h 4291255"/>
              <a:gd name="connsiteX22" fmla="*/ 3562310 w 3898347"/>
              <a:gd name="connsiteY22" fmla="*/ 3787534 h 4291255"/>
              <a:gd name="connsiteX23" fmla="*/ 3551635 w 3898347"/>
              <a:gd name="connsiteY23" fmla="*/ 3797705 h 4291255"/>
              <a:gd name="connsiteX24" fmla="*/ 3542668 w 3898347"/>
              <a:gd name="connsiteY24" fmla="*/ 3803283 h 4291255"/>
              <a:gd name="connsiteX25" fmla="*/ 3533033 w 3898347"/>
              <a:gd name="connsiteY25" fmla="*/ 3799071 h 4291255"/>
              <a:gd name="connsiteX26" fmla="*/ 3521726 w 3898347"/>
              <a:gd name="connsiteY26" fmla="*/ 3804691 h 4291255"/>
              <a:gd name="connsiteX27" fmla="*/ 3520080 w 3898347"/>
              <a:gd name="connsiteY27" fmla="*/ 3805210 h 4291255"/>
              <a:gd name="connsiteX28" fmla="*/ 3508491 w 3898347"/>
              <a:gd name="connsiteY28" fmla="*/ 3797398 h 4291255"/>
              <a:gd name="connsiteX29" fmla="*/ 3503787 w 3898347"/>
              <a:gd name="connsiteY29" fmla="*/ 3797787 h 4291255"/>
              <a:gd name="connsiteX30" fmla="*/ 3492165 w 3898347"/>
              <a:gd name="connsiteY30" fmla="*/ 3799887 h 4291255"/>
              <a:gd name="connsiteX31" fmla="*/ 3472233 w 3898347"/>
              <a:gd name="connsiteY31" fmla="*/ 3805682 h 4291255"/>
              <a:gd name="connsiteX32" fmla="*/ 3465921 w 3898347"/>
              <a:gd name="connsiteY32" fmla="*/ 3805814 h 4291255"/>
              <a:gd name="connsiteX33" fmla="*/ 3455541 w 3898347"/>
              <a:gd name="connsiteY33" fmla="*/ 3815505 h 4291255"/>
              <a:gd name="connsiteX34" fmla="*/ 3429027 w 3898347"/>
              <a:gd name="connsiteY34" fmla="*/ 3816906 h 4291255"/>
              <a:gd name="connsiteX35" fmla="*/ 3369507 w 3898347"/>
              <a:gd name="connsiteY35" fmla="*/ 3825563 h 4291255"/>
              <a:gd name="connsiteX36" fmla="*/ 3324491 w 3898347"/>
              <a:gd name="connsiteY36" fmla="*/ 3832006 h 4291255"/>
              <a:gd name="connsiteX37" fmla="*/ 3244235 w 3898347"/>
              <a:gd name="connsiteY37" fmla="*/ 3834376 h 4291255"/>
              <a:gd name="connsiteX38" fmla="*/ 3226507 w 3898347"/>
              <a:gd name="connsiteY38" fmla="*/ 3820131 h 4291255"/>
              <a:gd name="connsiteX39" fmla="*/ 3191688 w 3898347"/>
              <a:gd name="connsiteY39" fmla="*/ 3837359 h 4291255"/>
              <a:gd name="connsiteX40" fmla="*/ 3153779 w 3898347"/>
              <a:gd name="connsiteY40" fmla="*/ 3848439 h 4291255"/>
              <a:gd name="connsiteX41" fmla="*/ 3090188 w 3898347"/>
              <a:gd name="connsiteY41" fmla="*/ 3855036 h 4291255"/>
              <a:gd name="connsiteX42" fmla="*/ 3031422 w 3898347"/>
              <a:gd name="connsiteY42" fmla="*/ 3858298 h 4291255"/>
              <a:gd name="connsiteX43" fmla="*/ 2996288 w 3898347"/>
              <a:gd name="connsiteY43" fmla="*/ 3860020 h 4291255"/>
              <a:gd name="connsiteX44" fmla="*/ 2901661 w 3898347"/>
              <a:gd name="connsiteY44" fmla="*/ 3882243 h 4291255"/>
              <a:gd name="connsiteX45" fmla="*/ 2782141 w 3898347"/>
              <a:gd name="connsiteY45" fmla="*/ 3932983 h 4291255"/>
              <a:gd name="connsiteX46" fmla="*/ 2749597 w 3898347"/>
              <a:gd name="connsiteY46" fmla="*/ 3956746 h 4291255"/>
              <a:gd name="connsiteX47" fmla="*/ 2730493 w 3898347"/>
              <a:gd name="connsiteY47" fmla="*/ 3955236 h 4291255"/>
              <a:gd name="connsiteX48" fmla="*/ 2707507 w 3898347"/>
              <a:gd name="connsiteY48" fmla="*/ 3947771 h 4291255"/>
              <a:gd name="connsiteX49" fmla="*/ 2701937 w 3898347"/>
              <a:gd name="connsiteY49" fmla="*/ 3950565 h 4291255"/>
              <a:gd name="connsiteX50" fmla="*/ 2679435 w 3898347"/>
              <a:gd name="connsiteY50" fmla="*/ 3949768 h 4291255"/>
              <a:gd name="connsiteX51" fmla="*/ 2667352 w 3898347"/>
              <a:gd name="connsiteY51" fmla="*/ 3942821 h 4291255"/>
              <a:gd name="connsiteX52" fmla="*/ 2657096 w 3898347"/>
              <a:gd name="connsiteY52" fmla="*/ 3953571 h 4291255"/>
              <a:gd name="connsiteX53" fmla="*/ 2655161 w 3898347"/>
              <a:gd name="connsiteY53" fmla="*/ 3962216 h 4291255"/>
              <a:gd name="connsiteX54" fmla="*/ 2638604 w 3898347"/>
              <a:gd name="connsiteY54" fmla="*/ 3955936 h 4291255"/>
              <a:gd name="connsiteX55" fmla="*/ 2626185 w 3898347"/>
              <a:gd name="connsiteY55" fmla="*/ 3962937 h 4291255"/>
              <a:gd name="connsiteX56" fmla="*/ 2614077 w 3898347"/>
              <a:gd name="connsiteY56" fmla="*/ 3955576 h 4291255"/>
              <a:gd name="connsiteX57" fmla="*/ 2609403 w 3898347"/>
              <a:gd name="connsiteY57" fmla="*/ 3956215 h 4291255"/>
              <a:gd name="connsiteX58" fmla="*/ 2597896 w 3898347"/>
              <a:gd name="connsiteY58" fmla="*/ 3958939 h 4291255"/>
              <a:gd name="connsiteX59" fmla="*/ 2578251 w 3898347"/>
              <a:gd name="connsiteY59" fmla="*/ 3965812 h 4291255"/>
              <a:gd name="connsiteX60" fmla="*/ 2571961 w 3898347"/>
              <a:gd name="connsiteY60" fmla="*/ 3966278 h 4291255"/>
              <a:gd name="connsiteX61" fmla="*/ 2559399 w 3898347"/>
              <a:gd name="connsiteY61" fmla="*/ 3979193 h 4291255"/>
              <a:gd name="connsiteX62" fmla="*/ 2533560 w 3898347"/>
              <a:gd name="connsiteY62" fmla="*/ 3988160 h 4291255"/>
              <a:gd name="connsiteX63" fmla="*/ 2515299 w 3898347"/>
              <a:gd name="connsiteY63" fmla="*/ 4016867 h 4291255"/>
              <a:gd name="connsiteX64" fmla="*/ 2513423 w 3898347"/>
              <a:gd name="connsiteY64" fmla="*/ 4018759 h 4291255"/>
              <a:gd name="connsiteX65" fmla="*/ 2482991 w 3898347"/>
              <a:gd name="connsiteY65" fmla="*/ 4012935 h 4291255"/>
              <a:gd name="connsiteX66" fmla="*/ 2446940 w 3898347"/>
              <a:gd name="connsiteY66" fmla="*/ 4021172 h 4291255"/>
              <a:gd name="connsiteX67" fmla="*/ 2404883 w 3898347"/>
              <a:gd name="connsiteY67" fmla="*/ 4024808 h 4291255"/>
              <a:gd name="connsiteX68" fmla="*/ 2373894 w 3898347"/>
              <a:gd name="connsiteY68" fmla="*/ 4023827 h 4291255"/>
              <a:gd name="connsiteX69" fmla="*/ 2297080 w 3898347"/>
              <a:gd name="connsiteY69" fmla="*/ 4040841 h 4291255"/>
              <a:gd name="connsiteX70" fmla="*/ 2170615 w 3898347"/>
              <a:gd name="connsiteY70" fmla="*/ 4077196 h 4291255"/>
              <a:gd name="connsiteX71" fmla="*/ 2143580 w 3898347"/>
              <a:gd name="connsiteY71" fmla="*/ 4083102 h 4291255"/>
              <a:gd name="connsiteX72" fmla="*/ 2119893 w 3898347"/>
              <a:gd name="connsiteY72" fmla="*/ 4080874 h 4291255"/>
              <a:gd name="connsiteX73" fmla="*/ 2114008 w 3898347"/>
              <a:gd name="connsiteY73" fmla="*/ 4073996 h 4291255"/>
              <a:gd name="connsiteX74" fmla="*/ 2099067 w 3898347"/>
              <a:gd name="connsiteY74" fmla="*/ 4076068 h 4291255"/>
              <a:gd name="connsiteX75" fmla="*/ 2095000 w 3898347"/>
              <a:gd name="connsiteY75" fmla="*/ 4075096 h 4291255"/>
              <a:gd name="connsiteX76" fmla="*/ 2071767 w 3898347"/>
              <a:gd name="connsiteY76" fmla="*/ 4071044 h 4291255"/>
              <a:gd name="connsiteX77" fmla="*/ 2024486 w 3898347"/>
              <a:gd name="connsiteY77" fmla="*/ 4100276 h 4291255"/>
              <a:gd name="connsiteX78" fmla="*/ 1964411 w 3898347"/>
              <a:gd name="connsiteY78" fmla="*/ 4105069 h 4291255"/>
              <a:gd name="connsiteX79" fmla="*/ 1739945 w 3898347"/>
              <a:gd name="connsiteY79" fmla="*/ 4171795 h 4291255"/>
              <a:gd name="connsiteX80" fmla="*/ 1642330 w 3898347"/>
              <a:gd name="connsiteY80" fmla="*/ 4174762 h 4291255"/>
              <a:gd name="connsiteX81" fmla="*/ 1564215 w 3898347"/>
              <a:gd name="connsiteY81" fmla="*/ 4190149 h 4291255"/>
              <a:gd name="connsiteX82" fmla="*/ 1538049 w 3898347"/>
              <a:gd name="connsiteY82" fmla="*/ 4291255 h 4291255"/>
              <a:gd name="connsiteX83" fmla="*/ 1530136 w 3898347"/>
              <a:gd name="connsiteY83" fmla="*/ 4227121 h 4291255"/>
              <a:gd name="connsiteX84" fmla="*/ 1508787 w 3898347"/>
              <a:gd name="connsiteY84" fmla="*/ 4234213 h 4291255"/>
              <a:gd name="connsiteX85" fmla="*/ 1488914 w 3898347"/>
              <a:gd name="connsiteY85" fmla="*/ 4241772 h 4291255"/>
              <a:gd name="connsiteX86" fmla="*/ 1488999 w 3898347"/>
              <a:gd name="connsiteY86" fmla="*/ 4251186 h 4291255"/>
              <a:gd name="connsiteX87" fmla="*/ 1475364 w 3898347"/>
              <a:gd name="connsiteY87" fmla="*/ 4248364 h 4291255"/>
              <a:gd name="connsiteX88" fmla="*/ 1457275 w 3898347"/>
              <a:gd name="connsiteY88" fmla="*/ 4252863 h 4291255"/>
              <a:gd name="connsiteX89" fmla="*/ 1448085 w 3898347"/>
              <a:gd name="connsiteY89" fmla="*/ 4248391 h 4291255"/>
              <a:gd name="connsiteX90" fmla="*/ 1315306 w 3898347"/>
              <a:gd name="connsiteY90" fmla="*/ 4237004 h 4291255"/>
              <a:gd name="connsiteX91" fmla="*/ 1272434 w 3898347"/>
              <a:gd name="connsiteY91" fmla="*/ 4244958 h 4291255"/>
              <a:gd name="connsiteX92" fmla="*/ 1231567 w 3898347"/>
              <a:gd name="connsiteY92" fmla="*/ 4219356 h 4291255"/>
              <a:gd name="connsiteX93" fmla="*/ 1216643 w 3898347"/>
              <a:gd name="connsiteY93" fmla="*/ 4229828 h 4291255"/>
              <a:gd name="connsiteX94" fmla="*/ 1214101 w 3898347"/>
              <a:gd name="connsiteY94" fmla="*/ 4231991 h 4291255"/>
              <a:gd name="connsiteX95" fmla="*/ 1203193 w 3898347"/>
              <a:gd name="connsiteY95" fmla="*/ 4232867 h 4291255"/>
              <a:gd name="connsiteX96" fmla="*/ 1201049 w 3898347"/>
              <a:gd name="connsiteY96" fmla="*/ 4242842 h 4291255"/>
              <a:gd name="connsiteX97" fmla="*/ 1185298 w 3898347"/>
              <a:gd name="connsiteY97" fmla="*/ 4251133 h 4291255"/>
              <a:gd name="connsiteX98" fmla="*/ 1164955 w 3898347"/>
              <a:gd name="connsiteY98" fmla="*/ 4250027 h 4291255"/>
              <a:gd name="connsiteX99" fmla="*/ 1067357 w 3898347"/>
              <a:gd name="connsiteY99" fmla="*/ 4233908 h 4291255"/>
              <a:gd name="connsiteX100" fmla="*/ 1009492 w 3898347"/>
              <a:gd name="connsiteY100" fmla="*/ 4230455 h 4291255"/>
              <a:gd name="connsiteX101" fmla="*/ 988345 w 3898347"/>
              <a:gd name="connsiteY101" fmla="*/ 4238880 h 4291255"/>
              <a:gd name="connsiteX102" fmla="*/ 958251 w 3898347"/>
              <a:gd name="connsiteY102" fmla="*/ 4244100 h 4291255"/>
              <a:gd name="connsiteX103" fmla="*/ 905785 w 3898347"/>
              <a:gd name="connsiteY103" fmla="*/ 4260845 h 4291255"/>
              <a:gd name="connsiteX104" fmla="*/ 837706 w 3898347"/>
              <a:gd name="connsiteY104" fmla="*/ 4245528 h 4291255"/>
              <a:gd name="connsiteX105" fmla="*/ 778474 w 3898347"/>
              <a:gd name="connsiteY105" fmla="*/ 4235526 h 4291255"/>
              <a:gd name="connsiteX106" fmla="*/ 774418 w 3898347"/>
              <a:gd name="connsiteY106" fmla="*/ 4242583 h 4291255"/>
              <a:gd name="connsiteX107" fmla="*/ 737705 w 3898347"/>
              <a:gd name="connsiteY107" fmla="*/ 4238891 h 4291255"/>
              <a:gd name="connsiteX108" fmla="*/ 627717 w 3898347"/>
              <a:gd name="connsiteY108" fmla="*/ 4207629 h 4291255"/>
              <a:gd name="connsiteX109" fmla="*/ 551044 w 3898347"/>
              <a:gd name="connsiteY109" fmla="*/ 4180627 h 4291255"/>
              <a:gd name="connsiteX110" fmla="*/ 508621 w 3898347"/>
              <a:gd name="connsiteY110" fmla="*/ 4176044 h 4291255"/>
              <a:gd name="connsiteX111" fmla="*/ 467082 w 3898347"/>
              <a:gd name="connsiteY111" fmla="*/ 4185616 h 4291255"/>
              <a:gd name="connsiteX112" fmla="*/ 437646 w 3898347"/>
              <a:gd name="connsiteY112" fmla="*/ 4212658 h 4291255"/>
              <a:gd name="connsiteX113" fmla="*/ 402271 w 3898347"/>
              <a:gd name="connsiteY113" fmla="*/ 4212774 h 4291255"/>
              <a:gd name="connsiteX114" fmla="*/ 391968 w 3898347"/>
              <a:gd name="connsiteY114" fmla="*/ 4187073 h 4291255"/>
              <a:gd name="connsiteX115" fmla="*/ 337154 w 3898347"/>
              <a:gd name="connsiteY115" fmla="*/ 4206136 h 4291255"/>
              <a:gd name="connsiteX116" fmla="*/ 298662 w 3898347"/>
              <a:gd name="connsiteY116" fmla="*/ 4211227 h 4291255"/>
              <a:gd name="connsiteX117" fmla="*/ 265740 w 3898347"/>
              <a:gd name="connsiteY117" fmla="*/ 4213623 h 4291255"/>
              <a:gd name="connsiteX118" fmla="*/ 176403 w 3898347"/>
              <a:gd name="connsiteY118" fmla="*/ 4227393 h 4291255"/>
              <a:gd name="connsiteX119" fmla="*/ 82528 w 3898347"/>
              <a:gd name="connsiteY119" fmla="*/ 4243774 h 4291255"/>
              <a:gd name="connsiteX120" fmla="*/ 19464 w 3898347"/>
              <a:gd name="connsiteY120" fmla="*/ 4256103 h 4291255"/>
              <a:gd name="connsiteX121" fmla="*/ 0 w 3898347"/>
              <a:gd name="connsiteY121" fmla="*/ 4221939 h 4291255"/>
              <a:gd name="connsiteX122" fmla="*/ 0 w 3898347"/>
              <a:gd name="connsiteY122" fmla="*/ 15850 h 4291255"/>
              <a:gd name="connsiteX123" fmla="*/ 3898347 w 3898347"/>
              <a:gd name="connsiteY123" fmla="*/ 0 h 429125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64215 w 3898347"/>
              <a:gd name="connsiteY81" fmla="*/ 419014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8105 w 3898347"/>
              <a:gd name="connsiteY109" fmla="*/ 4191218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44909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44909 w 3898347"/>
              <a:gd name="connsiteY90" fmla="*/ 4237004 h 4260845"/>
              <a:gd name="connsiteX91" fmla="*/ 1298748 w 3898347"/>
              <a:gd name="connsiteY91" fmla="*/ 4241669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44909 w 3898347"/>
              <a:gd name="connsiteY90" fmla="*/ 4237004 h 4260845"/>
              <a:gd name="connsiteX91" fmla="*/ 1298748 w 3898347"/>
              <a:gd name="connsiteY91" fmla="*/ 4241669 h 4260845"/>
              <a:gd name="connsiteX92" fmla="*/ 1251302 w 3898347"/>
              <a:gd name="connsiteY92" fmla="*/ 4232513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4213 h 4256103"/>
              <a:gd name="connsiteX85" fmla="*/ 1488914 w 3898347"/>
              <a:gd name="connsiteY85" fmla="*/ 4241772 h 4256103"/>
              <a:gd name="connsiteX86" fmla="*/ 1488999 w 3898347"/>
              <a:gd name="connsiteY86" fmla="*/ 4251186 h 4256103"/>
              <a:gd name="connsiteX87" fmla="*/ 1475364 w 3898347"/>
              <a:gd name="connsiteY87" fmla="*/ 4248364 h 4256103"/>
              <a:gd name="connsiteX88" fmla="*/ 1444118 w 3898347"/>
              <a:gd name="connsiteY88" fmla="*/ 4246285 h 4256103"/>
              <a:gd name="connsiteX89" fmla="*/ 1405326 w 3898347"/>
              <a:gd name="connsiteY89" fmla="*/ 4248391 h 4256103"/>
              <a:gd name="connsiteX90" fmla="*/ 1344909 w 3898347"/>
              <a:gd name="connsiteY90" fmla="*/ 4237004 h 4256103"/>
              <a:gd name="connsiteX91" fmla="*/ 1298748 w 3898347"/>
              <a:gd name="connsiteY91" fmla="*/ 4241669 h 4256103"/>
              <a:gd name="connsiteX92" fmla="*/ 1251302 w 3898347"/>
              <a:gd name="connsiteY92" fmla="*/ 4232513 h 4256103"/>
              <a:gd name="connsiteX93" fmla="*/ 1216643 w 3898347"/>
              <a:gd name="connsiteY93" fmla="*/ 4229828 h 4256103"/>
              <a:gd name="connsiteX94" fmla="*/ 1214101 w 3898347"/>
              <a:gd name="connsiteY94" fmla="*/ 4231991 h 4256103"/>
              <a:gd name="connsiteX95" fmla="*/ 1203193 w 3898347"/>
              <a:gd name="connsiteY95" fmla="*/ 4232867 h 4256103"/>
              <a:gd name="connsiteX96" fmla="*/ 1201049 w 3898347"/>
              <a:gd name="connsiteY96" fmla="*/ 4242842 h 4256103"/>
              <a:gd name="connsiteX97" fmla="*/ 1185298 w 3898347"/>
              <a:gd name="connsiteY97" fmla="*/ 4251133 h 4256103"/>
              <a:gd name="connsiteX98" fmla="*/ 1164955 w 3898347"/>
              <a:gd name="connsiteY98" fmla="*/ 4250027 h 4256103"/>
              <a:gd name="connsiteX99" fmla="*/ 1067357 w 3898347"/>
              <a:gd name="connsiteY99" fmla="*/ 4233908 h 4256103"/>
              <a:gd name="connsiteX100" fmla="*/ 1009492 w 3898347"/>
              <a:gd name="connsiteY100" fmla="*/ 4230455 h 4256103"/>
              <a:gd name="connsiteX101" fmla="*/ 988345 w 3898347"/>
              <a:gd name="connsiteY101" fmla="*/ 4238880 h 4256103"/>
              <a:gd name="connsiteX102" fmla="*/ 958251 w 3898347"/>
              <a:gd name="connsiteY102" fmla="*/ 4244100 h 4256103"/>
              <a:gd name="connsiteX103" fmla="*/ 899207 w 3898347"/>
              <a:gd name="connsiteY103" fmla="*/ 4247688 h 4256103"/>
              <a:gd name="connsiteX104" fmla="*/ 837706 w 3898347"/>
              <a:gd name="connsiteY104" fmla="*/ 4245528 h 4256103"/>
              <a:gd name="connsiteX105" fmla="*/ 778474 w 3898347"/>
              <a:gd name="connsiteY105" fmla="*/ 4235526 h 4256103"/>
              <a:gd name="connsiteX106" fmla="*/ 774418 w 3898347"/>
              <a:gd name="connsiteY106" fmla="*/ 4242583 h 4256103"/>
              <a:gd name="connsiteX107" fmla="*/ 737705 w 3898347"/>
              <a:gd name="connsiteY107" fmla="*/ 4238891 h 4256103"/>
              <a:gd name="connsiteX108" fmla="*/ 641839 w 3898347"/>
              <a:gd name="connsiteY108" fmla="*/ 4211160 h 4256103"/>
              <a:gd name="connsiteX109" fmla="*/ 558105 w 3898347"/>
              <a:gd name="connsiteY109" fmla="*/ 4191218 h 4256103"/>
              <a:gd name="connsiteX110" fmla="*/ 515682 w 3898347"/>
              <a:gd name="connsiteY110" fmla="*/ 4193696 h 4256103"/>
              <a:gd name="connsiteX111" fmla="*/ 467082 w 3898347"/>
              <a:gd name="connsiteY111" fmla="*/ 4185616 h 4256103"/>
              <a:gd name="connsiteX112" fmla="*/ 437646 w 3898347"/>
              <a:gd name="connsiteY112" fmla="*/ 4212658 h 4256103"/>
              <a:gd name="connsiteX113" fmla="*/ 402271 w 3898347"/>
              <a:gd name="connsiteY113" fmla="*/ 4212774 h 4256103"/>
              <a:gd name="connsiteX114" fmla="*/ 384907 w 3898347"/>
              <a:gd name="connsiteY114" fmla="*/ 4201195 h 4256103"/>
              <a:gd name="connsiteX115" fmla="*/ 337154 w 3898347"/>
              <a:gd name="connsiteY115" fmla="*/ 4206136 h 4256103"/>
              <a:gd name="connsiteX116" fmla="*/ 298662 w 3898347"/>
              <a:gd name="connsiteY116" fmla="*/ 4211227 h 4256103"/>
              <a:gd name="connsiteX117" fmla="*/ 265740 w 3898347"/>
              <a:gd name="connsiteY117" fmla="*/ 4213623 h 4256103"/>
              <a:gd name="connsiteX118" fmla="*/ 176403 w 3898347"/>
              <a:gd name="connsiteY118" fmla="*/ 4227393 h 4256103"/>
              <a:gd name="connsiteX119" fmla="*/ 82528 w 3898347"/>
              <a:gd name="connsiteY119" fmla="*/ 4243774 h 4256103"/>
              <a:gd name="connsiteX120" fmla="*/ 19464 w 3898347"/>
              <a:gd name="connsiteY120" fmla="*/ 4256103 h 4256103"/>
              <a:gd name="connsiteX121" fmla="*/ 0 w 3898347"/>
              <a:gd name="connsiteY121" fmla="*/ 4221939 h 4256103"/>
              <a:gd name="connsiteX122" fmla="*/ 0 w 3898347"/>
              <a:gd name="connsiteY122" fmla="*/ 15850 h 4256103"/>
              <a:gd name="connsiteX123" fmla="*/ 3898347 w 3898347"/>
              <a:gd name="connsiteY123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4213 h 4256103"/>
              <a:gd name="connsiteX85" fmla="*/ 1488914 w 3898347"/>
              <a:gd name="connsiteY85" fmla="*/ 4241772 h 4256103"/>
              <a:gd name="connsiteX86" fmla="*/ 1475364 w 3898347"/>
              <a:gd name="connsiteY86" fmla="*/ 4248364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4213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777502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16140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777502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79157 w 3898347"/>
              <a:gd name="connsiteY2" fmla="*/ 3836240 h 4256103"/>
              <a:gd name="connsiteX3" fmla="*/ 3851953 w 3898347"/>
              <a:gd name="connsiteY3" fmla="*/ 3816140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777502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3898347" h="4256103">
                <a:moveTo>
                  <a:pt x="3898347" y="0"/>
                </a:moveTo>
                <a:lnTo>
                  <a:pt x="3898347" y="3834445"/>
                </a:lnTo>
                <a:lnTo>
                  <a:pt x="3879157" y="3836240"/>
                </a:lnTo>
                <a:cubicBezTo>
                  <a:pt x="3885307" y="3798226"/>
                  <a:pt x="3856203" y="3861184"/>
                  <a:pt x="3851953" y="3816140"/>
                </a:cubicBezTo>
                <a:cubicBezTo>
                  <a:pt x="3846568" y="3817958"/>
                  <a:pt x="3841484" y="3807983"/>
                  <a:pt x="3836418" y="3811513"/>
                </a:cubicBezTo>
                <a:lnTo>
                  <a:pt x="3833758" y="3813341"/>
                </a:lnTo>
                <a:lnTo>
                  <a:pt x="3822673" y="3812913"/>
                </a:lnTo>
                <a:lnTo>
                  <a:pt x="3820104" y="3822466"/>
                </a:lnTo>
                <a:lnTo>
                  <a:pt x="3777502" y="3828757"/>
                </a:lnTo>
                <a:cubicBezTo>
                  <a:pt x="3762474" y="3827577"/>
                  <a:pt x="3742902" y="3817662"/>
                  <a:pt x="3729936" y="3815386"/>
                </a:cubicBezTo>
                <a:lnTo>
                  <a:pt x="3726018" y="3815100"/>
                </a:lnTo>
                <a:lnTo>
                  <a:pt x="3725413" y="3814615"/>
                </a:lnTo>
                <a:cubicBezTo>
                  <a:pt x="3721569" y="3812283"/>
                  <a:pt x="3717711" y="3810892"/>
                  <a:pt x="3713801" y="3811018"/>
                </a:cubicBezTo>
                <a:lnTo>
                  <a:pt x="3709087" y="3813195"/>
                </a:lnTo>
                <a:lnTo>
                  <a:pt x="3698038" y="3806182"/>
                </a:lnTo>
                <a:lnTo>
                  <a:pt x="3662227" y="3807761"/>
                </a:lnTo>
                <a:lnTo>
                  <a:pt x="3659872" y="3805524"/>
                </a:lnTo>
                <a:cubicBezTo>
                  <a:pt x="3654837" y="3800238"/>
                  <a:pt x="3649779" y="3795747"/>
                  <a:pt x="3643454" y="3794831"/>
                </a:cubicBezTo>
                <a:lnTo>
                  <a:pt x="3624789" y="3803185"/>
                </a:lnTo>
                <a:lnTo>
                  <a:pt x="3602327" y="3794616"/>
                </a:lnTo>
                <a:lnTo>
                  <a:pt x="3596645" y="3797108"/>
                </a:lnTo>
                <a:cubicBezTo>
                  <a:pt x="3586358" y="3794741"/>
                  <a:pt x="3572046" y="3779403"/>
                  <a:pt x="3574144" y="3795108"/>
                </a:cubicBezTo>
                <a:lnTo>
                  <a:pt x="3562310" y="3787534"/>
                </a:lnTo>
                <a:lnTo>
                  <a:pt x="3551635" y="3797705"/>
                </a:lnTo>
                <a:lnTo>
                  <a:pt x="3542668" y="3803283"/>
                </a:lnTo>
                <a:lnTo>
                  <a:pt x="3533033" y="3799071"/>
                </a:lnTo>
                <a:lnTo>
                  <a:pt x="3521726" y="3804691"/>
                </a:lnTo>
                <a:lnTo>
                  <a:pt x="3520080" y="3805210"/>
                </a:lnTo>
                <a:lnTo>
                  <a:pt x="3508491" y="3797398"/>
                </a:lnTo>
                <a:lnTo>
                  <a:pt x="3503787" y="3797787"/>
                </a:lnTo>
                <a:lnTo>
                  <a:pt x="3492165" y="3799887"/>
                </a:lnTo>
                <a:cubicBezTo>
                  <a:pt x="3486252" y="3801787"/>
                  <a:pt x="3479649" y="3804176"/>
                  <a:pt x="3472233" y="3805682"/>
                </a:cubicBezTo>
                <a:lnTo>
                  <a:pt x="3465921" y="3805814"/>
                </a:lnTo>
                <a:lnTo>
                  <a:pt x="3455541" y="3815505"/>
                </a:lnTo>
                <a:lnTo>
                  <a:pt x="3429027" y="3816906"/>
                </a:lnTo>
                <a:cubicBezTo>
                  <a:pt x="3408521" y="3817753"/>
                  <a:pt x="3388898" y="3819475"/>
                  <a:pt x="3369507" y="3825563"/>
                </a:cubicBezTo>
                <a:cubicBezTo>
                  <a:pt x="3353730" y="3819534"/>
                  <a:pt x="3338870" y="3818175"/>
                  <a:pt x="3324491" y="3832006"/>
                </a:cubicBezTo>
                <a:cubicBezTo>
                  <a:pt x="3281706" y="3833409"/>
                  <a:pt x="3271319" y="3817569"/>
                  <a:pt x="3244235" y="3834376"/>
                </a:cubicBezTo>
                <a:cubicBezTo>
                  <a:pt x="3236206" y="3826142"/>
                  <a:pt x="3230700" y="3821848"/>
                  <a:pt x="3226507" y="3820131"/>
                </a:cubicBezTo>
                <a:cubicBezTo>
                  <a:pt x="3213924" y="3814979"/>
                  <a:pt x="3213172" y="3833011"/>
                  <a:pt x="3191688" y="3837359"/>
                </a:cubicBezTo>
                <a:cubicBezTo>
                  <a:pt x="3168723" y="3844588"/>
                  <a:pt x="3175642" y="3846041"/>
                  <a:pt x="3153779" y="3848439"/>
                </a:cubicBezTo>
                <a:cubicBezTo>
                  <a:pt x="3136862" y="3851385"/>
                  <a:pt x="3115876" y="3855158"/>
                  <a:pt x="3090188" y="3855036"/>
                </a:cubicBezTo>
                <a:cubicBezTo>
                  <a:pt x="3066058" y="3880979"/>
                  <a:pt x="3059981" y="3849823"/>
                  <a:pt x="3031422" y="3858298"/>
                </a:cubicBezTo>
                <a:cubicBezTo>
                  <a:pt x="3017157" y="3868236"/>
                  <a:pt x="3007595" y="3870098"/>
                  <a:pt x="2996288" y="3860020"/>
                </a:cubicBezTo>
                <a:cubicBezTo>
                  <a:pt x="2930242" y="3908295"/>
                  <a:pt x="2959927" y="3862932"/>
                  <a:pt x="2901661" y="3882243"/>
                </a:cubicBezTo>
                <a:cubicBezTo>
                  <a:pt x="2863654" y="3897291"/>
                  <a:pt x="2822551" y="3908676"/>
                  <a:pt x="2782141" y="3932983"/>
                </a:cubicBezTo>
                <a:lnTo>
                  <a:pt x="2749597" y="3956746"/>
                </a:lnTo>
                <a:lnTo>
                  <a:pt x="2730493" y="3955236"/>
                </a:lnTo>
                <a:lnTo>
                  <a:pt x="2707507" y="3947771"/>
                </a:lnTo>
                <a:lnTo>
                  <a:pt x="2701937" y="3950565"/>
                </a:lnTo>
                <a:cubicBezTo>
                  <a:pt x="2691594" y="3948746"/>
                  <a:pt x="2676749" y="3934159"/>
                  <a:pt x="2679435" y="3949768"/>
                </a:cubicBezTo>
                <a:lnTo>
                  <a:pt x="2667352" y="3942821"/>
                </a:lnTo>
                <a:lnTo>
                  <a:pt x="2657096" y="3953571"/>
                </a:lnTo>
                <a:cubicBezTo>
                  <a:pt x="2656117" y="3956261"/>
                  <a:pt x="2655464" y="3959177"/>
                  <a:pt x="2655161" y="3962216"/>
                </a:cubicBezTo>
                <a:lnTo>
                  <a:pt x="2638604" y="3955936"/>
                </a:lnTo>
                <a:lnTo>
                  <a:pt x="2626185" y="3962937"/>
                </a:lnTo>
                <a:lnTo>
                  <a:pt x="2614077" y="3955576"/>
                </a:lnTo>
                <a:lnTo>
                  <a:pt x="2609403" y="3956215"/>
                </a:lnTo>
                <a:lnTo>
                  <a:pt x="2597896" y="3958939"/>
                </a:lnTo>
                <a:cubicBezTo>
                  <a:pt x="2592077" y="3961159"/>
                  <a:pt x="2585584" y="3963907"/>
                  <a:pt x="2578251" y="3965812"/>
                </a:cubicBezTo>
                <a:lnTo>
                  <a:pt x="2571961" y="3966278"/>
                </a:lnTo>
                <a:lnTo>
                  <a:pt x="2559399" y="3979193"/>
                </a:lnTo>
                <a:cubicBezTo>
                  <a:pt x="2550305" y="3989010"/>
                  <a:pt x="2543019" y="3995469"/>
                  <a:pt x="2533560" y="3988160"/>
                </a:cubicBezTo>
                <a:cubicBezTo>
                  <a:pt x="2526682" y="3994363"/>
                  <a:pt x="2521563" y="4007257"/>
                  <a:pt x="2515299" y="4016867"/>
                </a:cubicBezTo>
                <a:lnTo>
                  <a:pt x="2513423" y="4018759"/>
                </a:lnTo>
                <a:lnTo>
                  <a:pt x="2482991" y="4012935"/>
                </a:lnTo>
                <a:cubicBezTo>
                  <a:pt x="2469558" y="4010479"/>
                  <a:pt x="2456714" y="4010658"/>
                  <a:pt x="2446940" y="4021172"/>
                </a:cubicBezTo>
                <a:cubicBezTo>
                  <a:pt x="2445490" y="4004762"/>
                  <a:pt x="2418263" y="4035043"/>
                  <a:pt x="2404883" y="4024808"/>
                </a:cubicBezTo>
                <a:cubicBezTo>
                  <a:pt x="2395527" y="4015768"/>
                  <a:pt x="2385089" y="4022846"/>
                  <a:pt x="2373894" y="4023827"/>
                </a:cubicBezTo>
                <a:cubicBezTo>
                  <a:pt x="2360273" y="4016866"/>
                  <a:pt x="2310801" y="4031114"/>
                  <a:pt x="2297080" y="4040841"/>
                </a:cubicBezTo>
                <a:cubicBezTo>
                  <a:pt x="2262890" y="4074342"/>
                  <a:pt x="2198735" y="4051487"/>
                  <a:pt x="2170615" y="4077196"/>
                </a:cubicBezTo>
                <a:cubicBezTo>
                  <a:pt x="2161158" y="4081087"/>
                  <a:pt x="2152190" y="4082780"/>
                  <a:pt x="2143580" y="4083102"/>
                </a:cubicBezTo>
                <a:lnTo>
                  <a:pt x="2119893" y="4080874"/>
                </a:lnTo>
                <a:lnTo>
                  <a:pt x="2114008" y="4073996"/>
                </a:lnTo>
                <a:lnTo>
                  <a:pt x="2099067" y="4076068"/>
                </a:lnTo>
                <a:lnTo>
                  <a:pt x="2095000" y="4075096"/>
                </a:lnTo>
                <a:cubicBezTo>
                  <a:pt x="2087230" y="4073204"/>
                  <a:pt x="2079536" y="4071577"/>
                  <a:pt x="2071767" y="4071044"/>
                </a:cubicBezTo>
                <a:cubicBezTo>
                  <a:pt x="2077287" y="4106066"/>
                  <a:pt x="2006612" y="4072253"/>
                  <a:pt x="2024486" y="4100276"/>
                </a:cubicBezTo>
                <a:cubicBezTo>
                  <a:pt x="1982770" y="4103418"/>
                  <a:pt x="1990990" y="4145711"/>
                  <a:pt x="1944675" y="4121515"/>
                </a:cubicBezTo>
                <a:cubicBezTo>
                  <a:pt x="1876432" y="4151801"/>
                  <a:pt x="1796287" y="4126915"/>
                  <a:pt x="1739945" y="4171795"/>
                </a:cubicBezTo>
                <a:cubicBezTo>
                  <a:pt x="1680970" y="4182234"/>
                  <a:pt x="1693119" y="4173922"/>
                  <a:pt x="1662065" y="4184630"/>
                </a:cubicBezTo>
                <a:cubicBezTo>
                  <a:pt x="1658816" y="4205398"/>
                  <a:pt x="1624608" y="4174561"/>
                  <a:pt x="1595989" y="4193679"/>
                </a:cubicBezTo>
                <a:lnTo>
                  <a:pt x="1559231" y="4195932"/>
                </a:lnTo>
                <a:lnTo>
                  <a:pt x="1537197" y="4209468"/>
                </a:lnTo>
                <a:cubicBezTo>
                  <a:pt x="1524267" y="4212789"/>
                  <a:pt x="1508603" y="4203060"/>
                  <a:pt x="1508787" y="4230924"/>
                </a:cubicBezTo>
                <a:cubicBezTo>
                  <a:pt x="1500688" y="4227785"/>
                  <a:pt x="1493126" y="4234837"/>
                  <a:pt x="1488914" y="4241772"/>
                </a:cubicBezTo>
                <a:cubicBezTo>
                  <a:pt x="1483344" y="4244130"/>
                  <a:pt x="1472963" y="4244323"/>
                  <a:pt x="1465497" y="4245075"/>
                </a:cubicBezTo>
                <a:lnTo>
                  <a:pt x="1444118" y="4246285"/>
                </a:lnTo>
                <a:lnTo>
                  <a:pt x="1405326" y="4248391"/>
                </a:lnTo>
                <a:cubicBezTo>
                  <a:pt x="1362233" y="4238681"/>
                  <a:pt x="1386645" y="4253541"/>
                  <a:pt x="1344909" y="4237004"/>
                </a:cubicBezTo>
                <a:cubicBezTo>
                  <a:pt x="1319660" y="4278048"/>
                  <a:pt x="1328465" y="4235908"/>
                  <a:pt x="1298748" y="4241669"/>
                </a:cubicBezTo>
                <a:cubicBezTo>
                  <a:pt x="1303263" y="4202446"/>
                  <a:pt x="1257287" y="4277634"/>
                  <a:pt x="1251302" y="4232513"/>
                </a:cubicBezTo>
                <a:cubicBezTo>
                  <a:pt x="1246083" y="4234987"/>
                  <a:pt x="1221483" y="4225653"/>
                  <a:pt x="1216643" y="4229828"/>
                </a:cubicBezTo>
                <a:lnTo>
                  <a:pt x="1214101" y="4231991"/>
                </a:lnTo>
                <a:lnTo>
                  <a:pt x="1203193" y="4232867"/>
                </a:lnTo>
                <a:lnTo>
                  <a:pt x="1201049" y="4242842"/>
                </a:lnTo>
                <a:lnTo>
                  <a:pt x="1185298" y="4251133"/>
                </a:lnTo>
                <a:cubicBezTo>
                  <a:pt x="1179255" y="4252733"/>
                  <a:pt x="1172580" y="4252698"/>
                  <a:pt x="1164955" y="4250027"/>
                </a:cubicBezTo>
                <a:cubicBezTo>
                  <a:pt x="1138322" y="4224376"/>
                  <a:pt x="1100363" y="4267890"/>
                  <a:pt x="1067357" y="4233908"/>
                </a:cubicBezTo>
                <a:cubicBezTo>
                  <a:pt x="1055150" y="4224918"/>
                  <a:pt x="1016960" y="4218576"/>
                  <a:pt x="1009492" y="4230455"/>
                </a:cubicBezTo>
                <a:cubicBezTo>
                  <a:pt x="1001480" y="4231829"/>
                  <a:pt x="992281" y="4225396"/>
                  <a:pt x="988345" y="4238880"/>
                </a:cubicBezTo>
                <a:cubicBezTo>
                  <a:pt x="981958" y="4254801"/>
                  <a:pt x="954663" y="4223227"/>
                  <a:pt x="958251" y="4244100"/>
                </a:cubicBezTo>
                <a:cubicBezTo>
                  <a:pt x="938858" y="4222336"/>
                  <a:pt x="915951" y="4241975"/>
                  <a:pt x="899207" y="4247688"/>
                </a:cubicBezTo>
                <a:cubicBezTo>
                  <a:pt x="884002" y="4226854"/>
                  <a:pt x="873981" y="4247833"/>
                  <a:pt x="837706" y="4245528"/>
                </a:cubicBezTo>
                <a:cubicBezTo>
                  <a:pt x="821001" y="4221598"/>
                  <a:pt x="809746" y="4268977"/>
                  <a:pt x="778474" y="4235526"/>
                </a:cubicBezTo>
                <a:cubicBezTo>
                  <a:pt x="777421" y="4238161"/>
                  <a:pt x="776057" y="4240538"/>
                  <a:pt x="774418" y="4242583"/>
                </a:cubicBezTo>
                <a:cubicBezTo>
                  <a:pt x="764902" y="4254463"/>
                  <a:pt x="748468" y="4252810"/>
                  <a:pt x="737705" y="4238891"/>
                </a:cubicBezTo>
                <a:cubicBezTo>
                  <a:pt x="688302" y="4193107"/>
                  <a:pt x="682485" y="4224501"/>
                  <a:pt x="641839" y="4211160"/>
                </a:cubicBezTo>
                <a:cubicBezTo>
                  <a:pt x="596156" y="4200529"/>
                  <a:pt x="617273" y="4236299"/>
                  <a:pt x="558105" y="4191218"/>
                </a:cubicBezTo>
                <a:cubicBezTo>
                  <a:pt x="553107" y="4206459"/>
                  <a:pt x="528323" y="4202818"/>
                  <a:pt x="515682" y="4193696"/>
                </a:cubicBezTo>
                <a:cubicBezTo>
                  <a:pt x="493567" y="4189726"/>
                  <a:pt x="491022" y="4212483"/>
                  <a:pt x="467082" y="4185616"/>
                </a:cubicBezTo>
                <a:cubicBezTo>
                  <a:pt x="472585" y="4207692"/>
                  <a:pt x="425896" y="4188982"/>
                  <a:pt x="437646" y="4212658"/>
                </a:cubicBezTo>
                <a:cubicBezTo>
                  <a:pt x="424682" y="4230622"/>
                  <a:pt x="415313" y="4197369"/>
                  <a:pt x="402271" y="4212774"/>
                </a:cubicBezTo>
                <a:cubicBezTo>
                  <a:pt x="386486" y="4214846"/>
                  <a:pt x="402806" y="4204907"/>
                  <a:pt x="384907" y="4201195"/>
                </a:cubicBezTo>
                <a:cubicBezTo>
                  <a:pt x="363484" y="4200591"/>
                  <a:pt x="360732" y="4185695"/>
                  <a:pt x="337154" y="4206136"/>
                </a:cubicBezTo>
                <a:cubicBezTo>
                  <a:pt x="313728" y="4191390"/>
                  <a:pt x="328632" y="4203044"/>
                  <a:pt x="298662" y="4211227"/>
                </a:cubicBezTo>
                <a:cubicBezTo>
                  <a:pt x="284852" y="4197257"/>
                  <a:pt x="274958" y="4202411"/>
                  <a:pt x="265740" y="4213623"/>
                </a:cubicBezTo>
                <a:cubicBezTo>
                  <a:pt x="235520" y="4207388"/>
                  <a:pt x="209548" y="4223241"/>
                  <a:pt x="176403" y="4227393"/>
                </a:cubicBezTo>
                <a:cubicBezTo>
                  <a:pt x="138304" y="4239982"/>
                  <a:pt x="110954" y="4232182"/>
                  <a:pt x="82528" y="4243774"/>
                </a:cubicBezTo>
                <a:cubicBezTo>
                  <a:pt x="48751" y="4221865"/>
                  <a:pt x="39523" y="4251971"/>
                  <a:pt x="19464" y="4256103"/>
                </a:cubicBezTo>
                <a:lnTo>
                  <a:pt x="0" y="4221939"/>
                </a:lnTo>
                <a:lnTo>
                  <a:pt x="0" y="15850"/>
                </a:lnTo>
                <a:lnTo>
                  <a:pt x="3898347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DDCE5572-4319-4D42-813F-C8C69C08C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94542">
            <a:off x="1791736" y="491177"/>
            <a:ext cx="1149890" cy="40780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cubicBezTo>
                  <a:pt x="781874" y="4129"/>
                  <a:pt x="1607589" y="24681"/>
                  <a:pt x="2170127" y="33245"/>
                </a:cubicBezTo>
                <a:cubicBezTo>
                  <a:pt x="2169852" y="63908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153D838-93C0-463E-8C44-6AE16E1364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46"/>
          <a:stretch/>
        </p:blipFill>
        <p:spPr>
          <a:xfrm>
            <a:off x="1571005" y="1620865"/>
            <a:ext cx="1558018" cy="115944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BE17E09-E1F2-4CCC-9972-50FFA05A18DD}"/>
              </a:ext>
            </a:extLst>
          </p:cNvPr>
          <p:cNvSpPr txBox="1"/>
          <p:nvPr/>
        </p:nvSpPr>
        <p:spPr>
          <a:xfrm>
            <a:off x="433231" y="2923843"/>
            <a:ext cx="3898347" cy="1774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Calibri" panose="020F0502020204030204" pitchFamily="34" charset="0"/>
              </a:rPr>
              <a:t>A.S. 2020 -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Calibri" panose="020F0502020204030204" pitchFamily="34" charset="0"/>
              </a:rPr>
              <a:t> 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Calibri" panose="020F0502020204030204" pitchFamily="34" charset="0"/>
              </a:rPr>
              <a:t>Classe: 4^ LSCA - EDUCAZIONE CIVICA</a:t>
            </a:r>
          </a:p>
          <a:p>
            <a:pPr marL="176213" marR="0" lvl="1" indent="-936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Calibri" panose="020F0502020204030204" pitchFamily="34" charset="0"/>
              </a:rPr>
              <a:t>Dri Lucia </a:t>
            </a:r>
          </a:p>
          <a:p>
            <a:pPr marL="176213" marR="0" lvl="1" indent="-936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Calibri" panose="020F0502020204030204" pitchFamily="34" charset="0"/>
              </a:rPr>
              <a:t>Nardella Samantha</a:t>
            </a:r>
          </a:p>
          <a:p>
            <a:pPr marL="176213" marR="0" lvl="1" indent="-936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Calibri" panose="020F0502020204030204" pitchFamily="34" charset="0"/>
              </a:rPr>
              <a:t>Paolini Carlotta</a:t>
            </a:r>
          </a:p>
          <a:p>
            <a:pPr marL="176213" marR="0" lvl="1" indent="-936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Calibri" panose="020F0502020204030204" pitchFamily="34" charset="0"/>
              </a:rPr>
              <a:t>Pinat Margherita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Calibri" panose="020F0502020204030204" pitchFamily="34" charset="0"/>
              </a:rPr>
              <a:t>Prof.ssa M. Beltramini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0360117-D52A-402F-8D72-C3CEF03F7D31}"/>
              </a:ext>
            </a:extLst>
          </p:cNvPr>
          <p:cNvSpPr txBox="1"/>
          <p:nvPr/>
        </p:nvSpPr>
        <p:spPr>
          <a:xfrm>
            <a:off x="60256" y="723258"/>
            <a:ext cx="4572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CAMPANIA</a:t>
            </a:r>
            <a:br>
              <a:rPr kumimoji="0" lang="it-IT" sz="5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</a:br>
            <a:br>
              <a:rPr kumimoji="0" lang="en-US" sz="2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</a:b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Light" panose="020B03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067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D1AE7E6-264F-4E28-B263-7BF94E7658BC}"/>
              </a:ext>
            </a:extLst>
          </p:cNvPr>
          <p:cNvSpPr txBox="1"/>
          <p:nvPr/>
        </p:nvSpPr>
        <p:spPr>
          <a:xfrm>
            <a:off x="2688772" y="348343"/>
            <a:ext cx="70212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1" i="0" u="none" strike="noStrike" kern="1200" cap="all" spc="4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GENERAL OVERVIEW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41EB6B5-BBA3-4523-864E-99D0355B6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066" y="4416777"/>
            <a:ext cx="2615411" cy="174360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8742C00-CABD-42A9-BB77-92731319A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00" l="1443" r="950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1311" y="1121270"/>
            <a:ext cx="4966606" cy="358341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51E7E61-4068-4EE6-93A9-22AB53F556DD}"/>
              </a:ext>
            </a:extLst>
          </p:cNvPr>
          <p:cNvSpPr txBox="1"/>
          <p:nvPr/>
        </p:nvSpPr>
        <p:spPr>
          <a:xfrm>
            <a:off x="653144" y="1490008"/>
            <a:ext cx="83711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Population: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5 693 749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(August 2020)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Density : 416.49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/km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Area : 13 670.95 km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Capital : Naples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Provinces: Avellino,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Benevento, Caserta,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Naples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 and Salerno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6DFE03D-2468-467E-88A6-8B58BF84FA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6049" y="3843648"/>
            <a:ext cx="2292295" cy="293852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E21E417-9271-46F8-986B-EE1E19F62C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4864" y="3678707"/>
            <a:ext cx="2694666" cy="346282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E810DB9-B0D6-4085-8324-C75CC7F46A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0698" y="3831120"/>
            <a:ext cx="2578832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55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8E09E3D-D280-4A88-8917-1383AD64149C}"/>
              </a:ext>
            </a:extLst>
          </p:cNvPr>
          <p:cNvSpPr txBox="1"/>
          <p:nvPr/>
        </p:nvSpPr>
        <p:spPr>
          <a:xfrm>
            <a:off x="2585357" y="315686"/>
            <a:ext cx="70212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1" i="0" u="none" strike="noStrike" kern="1200" cap="all" spc="4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PANORAMICA GENERALE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7A0520E-1FED-4F4A-833F-0AFFFE68A634}"/>
              </a:ext>
            </a:extLst>
          </p:cNvPr>
          <p:cNvSpPr txBox="1"/>
          <p:nvPr/>
        </p:nvSpPr>
        <p:spPr>
          <a:xfrm>
            <a:off x="598716" y="1329142"/>
            <a:ext cx="84581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Popolazione: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5 693 749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(agosto 2020)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Densità: 416,49 ab./km</a:t>
            </a:r>
            <a:r>
              <a:rPr kumimoji="0" lang="it-IT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Superficie: 13 670,95 km</a:t>
            </a:r>
            <a:r>
              <a:rPr kumimoji="0" lang="it-IT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Capoluogo: Napoli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Province: Avellino, Benevento, Caserta, Napoli e Salerno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A6BFFC5-A183-453A-832F-3D23CB555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248" y="4211410"/>
            <a:ext cx="2619375" cy="17430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68235E5-E184-40B3-9D09-2A26A8084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305" y="1283274"/>
            <a:ext cx="5327695" cy="385003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EA36664-76AF-40FF-AF3F-276C3A800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8429" y="3867737"/>
            <a:ext cx="2577346" cy="330759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8C8CA27-7527-4891-86F7-2C5EE1CFCB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714" b="81883" l="6500" r="363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1648" y="3919236"/>
            <a:ext cx="2289946" cy="293876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8D5F807-5AB7-4064-A660-89572BF8C7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442" b="94286" l="83" r="8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7467" y="3701700"/>
            <a:ext cx="2698308" cy="346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45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9B0F721-3121-427B-A9B6-401FC479C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4764" y="2286000"/>
            <a:ext cx="9416471" cy="2286000"/>
          </a:xfrm>
        </p:spPr>
        <p:txBody>
          <a:bodyPr>
            <a:normAutofit fontScale="90000"/>
          </a:bodyPr>
          <a:lstStyle/>
          <a:p>
            <a:r>
              <a:rPr lang="it-IT" sz="4000" b="1" cap="all" spc="400" dirty="0">
                <a:latin typeface="+mn-lt"/>
              </a:rPr>
              <a:t>HEALTHCARE</a:t>
            </a:r>
            <a:br>
              <a:rPr lang="it-IT" sz="4000" b="1" cap="all" spc="400" dirty="0">
                <a:latin typeface="+mn-lt"/>
              </a:rPr>
            </a:br>
            <a:r>
              <a:rPr lang="it-IT" sz="3500" b="1" cap="all" spc="400" dirty="0">
                <a:latin typeface="+mn-lt"/>
              </a:rPr>
              <a:t>in Campania</a:t>
            </a:r>
            <a:br>
              <a:rPr lang="it-IT" sz="3500" b="1" cap="all" spc="400" dirty="0">
                <a:latin typeface="+mn-lt"/>
              </a:rPr>
            </a:br>
            <a:br>
              <a:rPr lang="it-IT" sz="3500" b="1" cap="all" spc="400" dirty="0">
                <a:latin typeface="+mn-lt"/>
              </a:rPr>
            </a:br>
            <a:r>
              <a:rPr lang="it-IT" sz="3500" cap="all" spc="400" dirty="0">
                <a:latin typeface="+mn-lt"/>
              </a:rPr>
              <a:t>Sanità</a:t>
            </a:r>
            <a:br>
              <a:rPr lang="it-IT" sz="3300" cap="all" spc="400" dirty="0">
                <a:latin typeface="+mn-lt"/>
              </a:rPr>
            </a:br>
            <a:r>
              <a:rPr lang="it-IT" sz="3300" cap="all" spc="400" dirty="0">
                <a:latin typeface="+mn-lt"/>
              </a:rPr>
              <a:t>in Campania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EC81B9A-6453-47DF-95A6-A0129DC25E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82" r="26948" b="-1"/>
          <a:stretch/>
        </p:blipFill>
        <p:spPr>
          <a:xfrm>
            <a:off x="-8" y="762006"/>
            <a:ext cx="5948805" cy="6095979"/>
          </a:xfrm>
          <a:custGeom>
            <a:avLst/>
            <a:gdLst/>
            <a:ahLst/>
            <a:cxnLst/>
            <a:rect l="l" t="t" r="r" b="b"/>
            <a:pathLst>
              <a:path w="5948805" h="6095979">
                <a:moveTo>
                  <a:pt x="1573832" y="765"/>
                </a:moveTo>
                <a:cubicBezTo>
                  <a:pt x="1940190" y="-10734"/>
                  <a:pt x="2329345" y="109280"/>
                  <a:pt x="2734663" y="238687"/>
                </a:cubicBezTo>
                <a:cubicBezTo>
                  <a:pt x="4118244" y="680647"/>
                  <a:pt x="5296697" y="1302752"/>
                  <a:pt x="5668316" y="3639516"/>
                </a:cubicBezTo>
                <a:cubicBezTo>
                  <a:pt x="5788298" y="4393559"/>
                  <a:pt x="5890546" y="5142244"/>
                  <a:pt x="5937022" y="5865869"/>
                </a:cubicBezTo>
                <a:lnTo>
                  <a:pt x="5948805" y="6095979"/>
                </a:lnTo>
                <a:lnTo>
                  <a:pt x="0" y="6095979"/>
                </a:lnTo>
                <a:lnTo>
                  <a:pt x="0" y="1621672"/>
                </a:lnTo>
                <a:lnTo>
                  <a:pt x="36310" y="1518814"/>
                </a:lnTo>
                <a:cubicBezTo>
                  <a:pt x="109805" y="1321982"/>
                  <a:pt x="192755" y="1133640"/>
                  <a:pt x="287891" y="956872"/>
                </a:cubicBezTo>
                <a:cubicBezTo>
                  <a:pt x="669453" y="247734"/>
                  <a:pt x="1102800" y="15549"/>
                  <a:pt x="1573832" y="765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7DB6CD-8E9E-4643-B3B6-01BD80429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23838" y="538152"/>
            <a:ext cx="6095989" cy="654368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428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3099BFFF-D921-40C7-9469-34A8DE468D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757886"/>
              </p:ext>
            </p:extLst>
          </p:nvPr>
        </p:nvGraphicFramePr>
        <p:xfrm>
          <a:off x="1974233" y="4452563"/>
          <a:ext cx="8243532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0883">
                  <a:extLst>
                    <a:ext uri="{9D8B030D-6E8A-4147-A177-3AD203B41FA5}">
                      <a16:colId xmlns:a16="http://schemas.microsoft.com/office/drawing/2014/main" val="1627888185"/>
                    </a:ext>
                  </a:extLst>
                </a:gridCol>
                <a:gridCol w="2060883">
                  <a:extLst>
                    <a:ext uri="{9D8B030D-6E8A-4147-A177-3AD203B41FA5}">
                      <a16:colId xmlns:a16="http://schemas.microsoft.com/office/drawing/2014/main" val="3913423157"/>
                    </a:ext>
                  </a:extLst>
                </a:gridCol>
                <a:gridCol w="2060883">
                  <a:extLst>
                    <a:ext uri="{9D8B030D-6E8A-4147-A177-3AD203B41FA5}">
                      <a16:colId xmlns:a16="http://schemas.microsoft.com/office/drawing/2014/main" val="1142942965"/>
                    </a:ext>
                  </a:extLst>
                </a:gridCol>
                <a:gridCol w="2060883">
                  <a:extLst>
                    <a:ext uri="{9D8B030D-6E8A-4147-A177-3AD203B41FA5}">
                      <a16:colId xmlns:a16="http://schemas.microsoft.com/office/drawing/2014/main" val="3023283801"/>
                    </a:ext>
                  </a:extLst>
                </a:gridCol>
              </a:tblGrid>
              <a:tr h="47140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Campania 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8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(million of euros)</a:t>
                      </a:r>
                    </a:p>
                  </a:txBody>
                  <a:tcPr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Per inhabitant 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8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in Campania</a:t>
                      </a:r>
                    </a:p>
                  </a:txBody>
                  <a:tcPr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Per inhabitant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in Italy</a:t>
                      </a:r>
                    </a:p>
                  </a:txBody>
                  <a:tcPr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063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anchor="ctr">
                    <a:solidFill>
                      <a:srgbClr val="9CEA9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10 187 </a:t>
                      </a:r>
                    </a:p>
                  </a:txBody>
                  <a:tcPr anchor="ctr">
                    <a:solidFill>
                      <a:srgbClr val="9CEA9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1 743</a:t>
                      </a:r>
                    </a:p>
                  </a:txBody>
                  <a:tcPr anchor="ctr">
                    <a:solidFill>
                      <a:srgbClr val="9CEA9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1 866</a:t>
                      </a:r>
                    </a:p>
                  </a:txBody>
                  <a:tcPr anchor="ctr">
                    <a:solidFill>
                      <a:srgbClr val="9CEA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128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anchor="ctr">
                    <a:solidFill>
                      <a:srgbClr val="F9DA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10 325</a:t>
                      </a:r>
                    </a:p>
                  </a:txBody>
                  <a:tcPr anchor="ctr">
                    <a:solidFill>
                      <a:srgbClr val="F9DA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1 770</a:t>
                      </a:r>
                    </a:p>
                  </a:txBody>
                  <a:tcPr anchor="ctr">
                    <a:solidFill>
                      <a:srgbClr val="F9DA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1 892</a:t>
                      </a:r>
                    </a:p>
                  </a:txBody>
                  <a:tcPr anchor="ctr">
                    <a:solidFill>
                      <a:srgbClr val="F9DA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416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anchor="ctr">
                    <a:solidFill>
                      <a:srgbClr val="95BFD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10 329</a:t>
                      </a:r>
                    </a:p>
                  </a:txBody>
                  <a:tcPr anchor="ctr">
                    <a:solidFill>
                      <a:srgbClr val="95BFD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1 787</a:t>
                      </a:r>
                    </a:p>
                  </a:txBody>
                  <a:tcPr anchor="ctr">
                    <a:solidFill>
                      <a:srgbClr val="95BFD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1 913</a:t>
                      </a:r>
                    </a:p>
                  </a:txBody>
                  <a:tcPr anchor="ctr">
                    <a:solidFill>
                      <a:srgbClr val="95BF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989582"/>
                  </a:ext>
                </a:extLst>
              </a:tr>
            </a:tbl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E31633F6-3D8C-43DB-8819-5EF638B9A0B8}"/>
              </a:ext>
            </a:extLst>
          </p:cNvPr>
          <p:cNvSpPr txBox="1"/>
          <p:nvPr/>
        </p:nvSpPr>
        <p:spPr>
          <a:xfrm>
            <a:off x="3597563" y="485398"/>
            <a:ext cx="49968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HEALTH EXPENDITURE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674E1A2-7061-4A17-81D6-D1AFF7F1F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958" y="1320358"/>
            <a:ext cx="2725881" cy="272588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5B5C9EF-DA0E-40B2-B6C4-2C4AD85C2BC6}"/>
              </a:ext>
            </a:extLst>
          </p:cNvPr>
          <p:cNvSpPr txBox="1"/>
          <p:nvPr/>
        </p:nvSpPr>
        <p:spPr>
          <a:xfrm>
            <a:off x="1214367" y="1529137"/>
            <a:ext cx="61837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2018 – financing of Campania’s health expenditure: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10 billion and 392 million of euros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(9 % of total national transfers)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he trend is affected by the debt containment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measures of the regions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Freccia in giù 5">
            <a:extLst>
              <a:ext uri="{FF2B5EF4-FFF2-40B4-BE49-F238E27FC236}">
                <a16:creationId xmlns:a16="http://schemas.microsoft.com/office/drawing/2014/main" id="{219055C0-BA06-4BCE-8F68-DAC45C16EA00}"/>
              </a:ext>
            </a:extLst>
          </p:cNvPr>
          <p:cNvSpPr/>
          <p:nvPr/>
        </p:nvSpPr>
        <p:spPr>
          <a:xfrm>
            <a:off x="4218495" y="2487361"/>
            <a:ext cx="175491" cy="5172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B90C7E3-BD9E-46A5-B6A2-B23CEAE6102D}"/>
              </a:ext>
            </a:extLst>
          </p:cNvPr>
          <p:cNvSpPr txBox="1"/>
          <p:nvPr/>
        </p:nvSpPr>
        <p:spPr>
          <a:xfrm>
            <a:off x="7185892" y="6234102"/>
            <a:ext cx="3103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/>
              <a:t>ISTAT data - 2020</a:t>
            </a:r>
          </a:p>
        </p:txBody>
      </p:sp>
    </p:spTree>
    <p:extLst>
      <p:ext uri="{BB962C8B-B14F-4D97-AF65-F5344CB8AC3E}">
        <p14:creationId xmlns:p14="http://schemas.microsoft.com/office/powerpoint/2010/main" val="3779444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2">
            <a:extLst>
              <a:ext uri="{FF2B5EF4-FFF2-40B4-BE49-F238E27FC236}">
                <a16:creationId xmlns:a16="http://schemas.microsoft.com/office/drawing/2014/main" id="{2FFB9588-14D6-47E5-A190-84F6D5BBD1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828024"/>
              </p:ext>
            </p:extLst>
          </p:nvPr>
        </p:nvGraphicFramePr>
        <p:xfrm>
          <a:off x="1577139" y="4553739"/>
          <a:ext cx="855743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8506">
                  <a:extLst>
                    <a:ext uri="{9D8B030D-6E8A-4147-A177-3AD203B41FA5}">
                      <a16:colId xmlns:a16="http://schemas.microsoft.com/office/drawing/2014/main" val="1627888185"/>
                    </a:ext>
                  </a:extLst>
                </a:gridCol>
                <a:gridCol w="2539487">
                  <a:extLst>
                    <a:ext uri="{9D8B030D-6E8A-4147-A177-3AD203B41FA5}">
                      <a16:colId xmlns:a16="http://schemas.microsoft.com/office/drawing/2014/main" val="3913423157"/>
                    </a:ext>
                  </a:extLst>
                </a:gridCol>
                <a:gridCol w="2432785">
                  <a:extLst>
                    <a:ext uri="{9D8B030D-6E8A-4147-A177-3AD203B41FA5}">
                      <a16:colId xmlns:a16="http://schemas.microsoft.com/office/drawing/2014/main" val="1142942965"/>
                    </a:ext>
                  </a:extLst>
                </a:gridCol>
                <a:gridCol w="2016652">
                  <a:extLst>
                    <a:ext uri="{9D8B030D-6E8A-4147-A177-3AD203B41FA5}">
                      <a16:colId xmlns:a16="http://schemas.microsoft.com/office/drawing/2014/main" val="3023283801"/>
                    </a:ext>
                  </a:extLst>
                </a:gridCol>
              </a:tblGrid>
              <a:tr h="47140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Campania </a:t>
                      </a:r>
                    </a:p>
                    <a:p>
                      <a:pPr marL="0" algn="ctr" defTabSz="914400" rtl="0" eaLnBrk="1" latinLnBrk="0" hangingPunct="1"/>
                      <a:r>
                        <a:rPr lang="it-IT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(milioni di euro)</a:t>
                      </a:r>
                    </a:p>
                  </a:txBody>
                  <a:tcPr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Per abitante </a:t>
                      </a:r>
                    </a:p>
                    <a:p>
                      <a:pPr marL="0" algn="ctr" defTabSz="914400" rtl="0" eaLnBrk="1" latinLnBrk="0" hangingPunct="1"/>
                      <a:r>
                        <a:rPr lang="it-IT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in Campania</a:t>
                      </a:r>
                    </a:p>
                  </a:txBody>
                  <a:tcPr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Per abitante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in Italia</a:t>
                      </a:r>
                    </a:p>
                  </a:txBody>
                  <a:tcPr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063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anchor="ctr">
                    <a:solidFill>
                      <a:srgbClr val="9CEA9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10 187 </a:t>
                      </a:r>
                    </a:p>
                  </a:txBody>
                  <a:tcPr anchor="ctr">
                    <a:solidFill>
                      <a:srgbClr val="9CEA9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1 743</a:t>
                      </a:r>
                    </a:p>
                  </a:txBody>
                  <a:tcPr anchor="ctr">
                    <a:solidFill>
                      <a:srgbClr val="9CEA9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1 866</a:t>
                      </a:r>
                    </a:p>
                  </a:txBody>
                  <a:tcPr anchor="ctr">
                    <a:solidFill>
                      <a:srgbClr val="9CEA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128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anchor="ctr">
                    <a:solidFill>
                      <a:srgbClr val="F9DA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10 325</a:t>
                      </a:r>
                    </a:p>
                  </a:txBody>
                  <a:tcPr anchor="ctr">
                    <a:solidFill>
                      <a:srgbClr val="F9DA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1 770</a:t>
                      </a:r>
                    </a:p>
                  </a:txBody>
                  <a:tcPr anchor="ctr">
                    <a:solidFill>
                      <a:srgbClr val="F9DA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1 892</a:t>
                      </a:r>
                    </a:p>
                  </a:txBody>
                  <a:tcPr anchor="ctr">
                    <a:solidFill>
                      <a:srgbClr val="F9DA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416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anchor="ctr">
                    <a:solidFill>
                      <a:srgbClr val="95BFD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10 392</a:t>
                      </a:r>
                    </a:p>
                  </a:txBody>
                  <a:tcPr anchor="ctr">
                    <a:solidFill>
                      <a:srgbClr val="95BFD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1 787</a:t>
                      </a:r>
                    </a:p>
                  </a:txBody>
                  <a:tcPr anchor="ctr">
                    <a:solidFill>
                      <a:srgbClr val="95BFD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1 913</a:t>
                      </a:r>
                    </a:p>
                  </a:txBody>
                  <a:tcPr anchor="ctr">
                    <a:solidFill>
                      <a:srgbClr val="95BF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989582"/>
                  </a:ext>
                </a:extLst>
              </a:tr>
            </a:tbl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AA9D2CC9-BB1F-433D-AAEB-C9F8127A7C25}"/>
              </a:ext>
            </a:extLst>
          </p:cNvPr>
          <p:cNvSpPr txBox="1"/>
          <p:nvPr/>
        </p:nvSpPr>
        <p:spPr>
          <a:xfrm>
            <a:off x="3860799" y="355997"/>
            <a:ext cx="39901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SPESA SANITARIA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D26CD33-FEB7-4D31-AFE8-ECB9D8442DB1}"/>
              </a:ext>
            </a:extLst>
          </p:cNvPr>
          <p:cNvSpPr txBox="1"/>
          <p:nvPr/>
        </p:nvSpPr>
        <p:spPr>
          <a:xfrm>
            <a:off x="1214367" y="1529137"/>
            <a:ext cx="61837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srgbClr val="FFFFFF"/>
                </a:solidFill>
              </a:rPr>
              <a:t>2018 - finanziamento della spesa sanitaria campana: </a:t>
            </a:r>
            <a:r>
              <a:rPr lang="it-IT" b="1" dirty="0">
                <a:solidFill>
                  <a:srgbClr val="FFFFFF"/>
                </a:solidFill>
              </a:rPr>
              <a:t>10 miliardi e 392 milioni di euro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srgbClr val="FFFFFF"/>
                </a:solidFill>
              </a:rPr>
              <a:t>(9 % del totale dei trasferimenti nazionali)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>
              <a:solidFill>
                <a:srgbClr val="FFFFFF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>
              <a:solidFill>
                <a:srgbClr val="FFFFFF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>
              <a:solidFill>
                <a:srgbClr val="FFFFFF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srgbClr val="FFFFFF"/>
                </a:solidFill>
              </a:rPr>
              <a:t>l’andamento risente delle misure di contenimento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srgbClr val="FFFFFF"/>
                </a:solidFill>
              </a:rPr>
              <a:t>del debito delle regioni</a:t>
            </a:r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F5234748-3EA4-4385-A3F1-EF6FE55AE804}"/>
              </a:ext>
            </a:extLst>
          </p:cNvPr>
          <p:cNvSpPr/>
          <p:nvPr/>
        </p:nvSpPr>
        <p:spPr>
          <a:xfrm>
            <a:off x="4218495" y="2497386"/>
            <a:ext cx="175491" cy="5172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B4D6095-8AEA-4123-8EEF-C61B924E3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3535" y="1099125"/>
            <a:ext cx="2796523" cy="2796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07FDFB1-CECF-4B7E-9079-D1C0BA1F2099}"/>
              </a:ext>
            </a:extLst>
          </p:cNvPr>
          <p:cNvSpPr txBox="1"/>
          <p:nvPr/>
        </p:nvSpPr>
        <p:spPr>
          <a:xfrm>
            <a:off x="7031151" y="6363503"/>
            <a:ext cx="3103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/>
              <a:t>Dati ISTAT - 2020</a:t>
            </a:r>
          </a:p>
        </p:txBody>
      </p:sp>
    </p:spTree>
    <p:extLst>
      <p:ext uri="{BB962C8B-B14F-4D97-AF65-F5344CB8AC3E}">
        <p14:creationId xmlns:p14="http://schemas.microsoft.com/office/powerpoint/2010/main" val="2898555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2">
            <a:extLst>
              <a:ext uri="{FF2B5EF4-FFF2-40B4-BE49-F238E27FC236}">
                <a16:creationId xmlns:a16="http://schemas.microsoft.com/office/drawing/2014/main" id="{3ED6AAC0-F118-4E75-8A37-3671573ACE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391417"/>
              </p:ext>
            </p:extLst>
          </p:nvPr>
        </p:nvGraphicFramePr>
        <p:xfrm>
          <a:off x="783230" y="4625356"/>
          <a:ext cx="6391563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0521">
                  <a:extLst>
                    <a:ext uri="{9D8B030D-6E8A-4147-A177-3AD203B41FA5}">
                      <a16:colId xmlns:a16="http://schemas.microsoft.com/office/drawing/2014/main" val="2581683802"/>
                    </a:ext>
                  </a:extLst>
                </a:gridCol>
                <a:gridCol w="2130521">
                  <a:extLst>
                    <a:ext uri="{9D8B030D-6E8A-4147-A177-3AD203B41FA5}">
                      <a16:colId xmlns:a16="http://schemas.microsoft.com/office/drawing/2014/main" val="3400349057"/>
                    </a:ext>
                  </a:extLst>
                </a:gridCol>
                <a:gridCol w="2130521">
                  <a:extLst>
                    <a:ext uri="{9D8B030D-6E8A-4147-A177-3AD203B41FA5}">
                      <a16:colId xmlns:a16="http://schemas.microsoft.com/office/drawing/2014/main" val="42607005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Anni </a:t>
                      </a:r>
                    </a:p>
                  </a:txBody>
                  <a:tcPr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Campania</a:t>
                      </a:r>
                    </a:p>
                  </a:txBody>
                  <a:tcPr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% su Italia</a:t>
                      </a:r>
                    </a:p>
                  </a:txBody>
                  <a:tcPr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384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anchor="ctr">
                    <a:solidFill>
                      <a:srgbClr val="F9DA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1 233</a:t>
                      </a:r>
                    </a:p>
                  </a:txBody>
                  <a:tcPr anchor="ctr">
                    <a:solidFill>
                      <a:srgbClr val="F9DA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10,4 %</a:t>
                      </a:r>
                    </a:p>
                  </a:txBody>
                  <a:tcPr anchor="ctr">
                    <a:solidFill>
                      <a:srgbClr val="F9DA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453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anchor="ctr">
                    <a:solidFill>
                      <a:srgbClr val="FBFB9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1 246</a:t>
                      </a:r>
                    </a:p>
                  </a:txBody>
                  <a:tcPr anchor="ctr">
                    <a:solidFill>
                      <a:srgbClr val="FBFB9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10,1 %</a:t>
                      </a:r>
                    </a:p>
                  </a:txBody>
                  <a:tcPr anchor="ctr">
                    <a:solidFill>
                      <a:srgbClr val="FBFB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5815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anchor="ctr">
                    <a:solidFill>
                      <a:srgbClr val="D39AE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1 179</a:t>
                      </a:r>
                    </a:p>
                  </a:txBody>
                  <a:tcPr anchor="ctr">
                    <a:solidFill>
                      <a:srgbClr val="D39AE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9,9  %</a:t>
                      </a:r>
                    </a:p>
                  </a:txBody>
                  <a:tcPr anchor="ctr">
                    <a:solidFill>
                      <a:srgbClr val="D39A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336236"/>
                  </a:ext>
                </a:extLst>
              </a:tr>
            </a:tbl>
          </a:graphicData>
        </a:graphic>
      </p:graphicFrame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5E5CD5A7-EBF1-42D0-AF3D-59DDF763ED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030666"/>
              </p:ext>
            </p:extLst>
          </p:nvPr>
        </p:nvGraphicFramePr>
        <p:xfrm>
          <a:off x="783230" y="1438145"/>
          <a:ext cx="6391563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0521">
                  <a:extLst>
                    <a:ext uri="{9D8B030D-6E8A-4147-A177-3AD203B41FA5}">
                      <a16:colId xmlns:a16="http://schemas.microsoft.com/office/drawing/2014/main" val="2581683802"/>
                    </a:ext>
                  </a:extLst>
                </a:gridCol>
                <a:gridCol w="2130521">
                  <a:extLst>
                    <a:ext uri="{9D8B030D-6E8A-4147-A177-3AD203B41FA5}">
                      <a16:colId xmlns:a16="http://schemas.microsoft.com/office/drawing/2014/main" val="3400349057"/>
                    </a:ext>
                  </a:extLst>
                </a:gridCol>
                <a:gridCol w="2130521">
                  <a:extLst>
                    <a:ext uri="{9D8B030D-6E8A-4147-A177-3AD203B41FA5}">
                      <a16:colId xmlns:a16="http://schemas.microsoft.com/office/drawing/2014/main" val="42607005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Years </a:t>
                      </a:r>
                    </a:p>
                  </a:txBody>
                  <a:tcPr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Campania</a:t>
                      </a:r>
                    </a:p>
                  </a:txBody>
                  <a:tcPr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% of </a:t>
                      </a:r>
                      <a:r>
                        <a:rPr lang="en-US" sz="18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Italy</a:t>
                      </a:r>
                    </a:p>
                  </a:txBody>
                  <a:tcPr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384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anchor="ctr">
                    <a:solidFill>
                      <a:srgbClr val="F9DA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1 233</a:t>
                      </a:r>
                    </a:p>
                  </a:txBody>
                  <a:tcPr anchor="ctr">
                    <a:solidFill>
                      <a:srgbClr val="F9DA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10.4 %</a:t>
                      </a:r>
                    </a:p>
                  </a:txBody>
                  <a:tcPr anchor="ctr">
                    <a:solidFill>
                      <a:srgbClr val="F9DA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453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anchor="ctr">
                    <a:solidFill>
                      <a:srgbClr val="FBFB9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1 246</a:t>
                      </a:r>
                    </a:p>
                  </a:txBody>
                  <a:tcPr anchor="ctr">
                    <a:solidFill>
                      <a:srgbClr val="FBFB9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10.1 %</a:t>
                      </a:r>
                    </a:p>
                  </a:txBody>
                  <a:tcPr anchor="ctr">
                    <a:solidFill>
                      <a:srgbClr val="FBFB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5815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anchor="ctr">
                    <a:solidFill>
                      <a:srgbClr val="D39A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1 179</a:t>
                      </a:r>
                    </a:p>
                  </a:txBody>
                  <a:tcPr anchor="ctr">
                    <a:solidFill>
                      <a:srgbClr val="D39A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it-IT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9.9  %</a:t>
                      </a:r>
                    </a:p>
                  </a:txBody>
                  <a:tcPr anchor="ctr">
                    <a:solidFill>
                      <a:srgbClr val="D39A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336236"/>
                  </a:ext>
                </a:extLst>
              </a:tr>
            </a:tbl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D51755DF-00A8-4216-AB2E-A80AFBC8C717}"/>
              </a:ext>
            </a:extLst>
          </p:cNvPr>
          <p:cNvSpPr txBox="1"/>
          <p:nvPr/>
        </p:nvSpPr>
        <p:spPr>
          <a:xfrm>
            <a:off x="783230" y="3942830"/>
            <a:ext cx="2497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POSTI LETTO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2C19678-205A-4D05-8A13-77A457A229E5}"/>
              </a:ext>
            </a:extLst>
          </p:cNvPr>
          <p:cNvSpPr txBox="1"/>
          <p:nvPr/>
        </p:nvSpPr>
        <p:spPr>
          <a:xfrm>
            <a:off x="783230" y="696772"/>
            <a:ext cx="2797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HOSPITAL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BEDS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050" name="Picture 2" descr="Coronavirus: nel Lazio pronti 500 posti letti in più da metà gennaio.">
            <a:extLst>
              <a:ext uri="{FF2B5EF4-FFF2-40B4-BE49-F238E27FC236}">
                <a16:creationId xmlns:a16="http://schemas.microsoft.com/office/drawing/2014/main" id="{D9E24D1F-59DC-493C-B675-EAC55C04F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153" y="713721"/>
            <a:ext cx="4057934" cy="220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eno posti letto all'Ospedale unico, dopo Gallarate ora sia Busto ad alzare  la voce - MALPENSA24">
            <a:extLst>
              <a:ext uri="{FF2B5EF4-FFF2-40B4-BE49-F238E27FC236}">
                <a16:creationId xmlns:a16="http://schemas.microsoft.com/office/drawing/2014/main" id="{937BBFA4-CB31-419C-8682-28F5DA15B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232" y="3752118"/>
            <a:ext cx="4057933" cy="235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BB2128A-D3B4-4AB6-A147-AFCE81A3E362}"/>
              </a:ext>
            </a:extLst>
          </p:cNvPr>
          <p:cNvSpPr txBox="1"/>
          <p:nvPr/>
        </p:nvSpPr>
        <p:spPr>
          <a:xfrm>
            <a:off x="4071375" y="2926922"/>
            <a:ext cx="3103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/>
              <a:t>ISTAT data - 2020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42118CA-F5DE-47C7-B4A4-A9715F826C04}"/>
              </a:ext>
            </a:extLst>
          </p:cNvPr>
          <p:cNvSpPr txBox="1"/>
          <p:nvPr/>
        </p:nvSpPr>
        <p:spPr>
          <a:xfrm>
            <a:off x="4156365" y="6114133"/>
            <a:ext cx="3103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/>
              <a:t>Dati ISTAT - 2020</a:t>
            </a:r>
          </a:p>
        </p:txBody>
      </p:sp>
    </p:spTree>
    <p:extLst>
      <p:ext uri="{BB962C8B-B14F-4D97-AF65-F5344CB8AC3E}">
        <p14:creationId xmlns:p14="http://schemas.microsoft.com/office/powerpoint/2010/main" val="295474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9">
            <a:extLst>
              <a:ext uri="{FF2B5EF4-FFF2-40B4-BE49-F238E27FC236}">
                <a16:creationId xmlns:a16="http://schemas.microsoft.com/office/drawing/2014/main" id="{029B68A6-2A6D-43F5-BA91-7D544D267B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084613"/>
              </p:ext>
            </p:extLst>
          </p:nvPr>
        </p:nvGraphicFramePr>
        <p:xfrm>
          <a:off x="1706118" y="3552125"/>
          <a:ext cx="8779764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1074">
                  <a:extLst>
                    <a:ext uri="{9D8B030D-6E8A-4147-A177-3AD203B41FA5}">
                      <a16:colId xmlns:a16="http://schemas.microsoft.com/office/drawing/2014/main" val="2374472110"/>
                    </a:ext>
                  </a:extLst>
                </a:gridCol>
                <a:gridCol w="1578780">
                  <a:extLst>
                    <a:ext uri="{9D8B030D-6E8A-4147-A177-3AD203B41FA5}">
                      <a16:colId xmlns:a16="http://schemas.microsoft.com/office/drawing/2014/main" val="1996730432"/>
                    </a:ext>
                  </a:extLst>
                </a:gridCol>
                <a:gridCol w="1659910">
                  <a:extLst>
                    <a:ext uri="{9D8B030D-6E8A-4147-A177-3AD203B41FA5}">
                      <a16:colId xmlns:a16="http://schemas.microsoft.com/office/drawing/2014/main" val="494544540"/>
                    </a:ext>
                  </a:extLst>
                </a:gridCol>
              </a:tblGrid>
              <a:tr h="325974">
                <a:tc>
                  <a:txBody>
                    <a:bodyPr/>
                    <a:lstStyle/>
                    <a:p>
                      <a:endParaRPr lang="en-US" noProof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noProof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Campania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noProof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Italy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322827"/>
                  </a:ext>
                </a:extLst>
              </a:tr>
              <a:tr h="325974">
                <a:tc>
                  <a:txBody>
                    <a:bodyPr/>
                    <a:lstStyle/>
                    <a:p>
                      <a:r>
                        <a:rPr lang="en-US" sz="180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Employees (absolute values in 2018)</a:t>
                      </a:r>
                    </a:p>
                  </a:txBody>
                  <a:tcPr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41 202</a:t>
                      </a:r>
                    </a:p>
                  </a:txBody>
                  <a:tcPr anchor="ctr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noProof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6.8% </a:t>
                      </a:r>
                    </a:p>
                  </a:txBody>
                  <a:tcPr anchor="ctr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645789"/>
                  </a:ext>
                </a:extLst>
              </a:tr>
              <a:tr h="325974">
                <a:tc>
                  <a:txBody>
                    <a:bodyPr/>
                    <a:lstStyle/>
                    <a:p>
                      <a:r>
                        <a:rPr lang="en-US" sz="1800" kern="1200" noProof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    Doctors and dentists </a:t>
                      </a:r>
                    </a:p>
                  </a:txBody>
                  <a:tcPr>
                    <a:solidFill>
                      <a:srgbClr val="9AF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8 869</a:t>
                      </a:r>
                    </a:p>
                  </a:txBody>
                  <a:tcPr anchor="ctr">
                    <a:solidFill>
                      <a:srgbClr val="9AF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noProof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8.8%</a:t>
                      </a:r>
                    </a:p>
                  </a:txBody>
                  <a:tcPr anchor="ctr">
                    <a:solidFill>
                      <a:srgbClr val="9AF1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506443"/>
                  </a:ext>
                </a:extLst>
              </a:tr>
              <a:tr h="325974">
                <a:tc>
                  <a:txBody>
                    <a:bodyPr/>
                    <a:lstStyle/>
                    <a:p>
                      <a:r>
                        <a:rPr lang="en-US" sz="1800" kern="1200" noProof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    Nurses </a:t>
                      </a:r>
                    </a:p>
                  </a:txBody>
                  <a:tcPr>
                    <a:solidFill>
                      <a:srgbClr val="F7B5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noProof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18 145</a:t>
                      </a:r>
                    </a:p>
                  </a:txBody>
                  <a:tcPr anchor="ctr">
                    <a:solidFill>
                      <a:srgbClr val="F7B5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noProof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7.2%</a:t>
                      </a:r>
                    </a:p>
                  </a:txBody>
                  <a:tcPr anchor="ctr">
                    <a:solidFill>
                      <a:srgbClr val="F7B5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7241240"/>
                  </a:ext>
                </a:extLst>
              </a:tr>
              <a:tr h="325974">
                <a:tc>
                  <a:txBody>
                    <a:bodyPr/>
                    <a:lstStyle/>
                    <a:p>
                      <a:endParaRPr lang="en-US" sz="1800" kern="1200" noProof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noProof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noProof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5379293"/>
                  </a:ext>
                </a:extLst>
              </a:tr>
              <a:tr h="325974">
                <a:tc>
                  <a:txBody>
                    <a:bodyPr/>
                    <a:lstStyle/>
                    <a:p>
                      <a:r>
                        <a:rPr lang="en-US" sz="1800" kern="1200" noProof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Employees (variation 2010-2018)</a:t>
                      </a:r>
                    </a:p>
                  </a:txBody>
                  <a:tcPr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noProof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-18.9%</a:t>
                      </a:r>
                    </a:p>
                  </a:txBody>
                  <a:tcPr anchor="ctr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noProof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-6.7%</a:t>
                      </a:r>
                    </a:p>
                  </a:txBody>
                  <a:tcPr anchor="ctr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633230"/>
                  </a:ext>
                </a:extLst>
              </a:tr>
              <a:tr h="325974">
                <a:tc>
                  <a:txBody>
                    <a:bodyPr/>
                    <a:lstStyle/>
                    <a:p>
                      <a:r>
                        <a:rPr lang="en-US" sz="1800" kern="1200" noProof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    Doctors and dentists </a:t>
                      </a:r>
                    </a:p>
                  </a:txBody>
                  <a:tcPr>
                    <a:solidFill>
                      <a:srgbClr val="9AF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noProof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-17.9% </a:t>
                      </a:r>
                    </a:p>
                  </a:txBody>
                  <a:tcPr anchor="ctr">
                    <a:solidFill>
                      <a:srgbClr val="9AF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noProof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-6.0%</a:t>
                      </a:r>
                    </a:p>
                  </a:txBody>
                  <a:tcPr anchor="ctr">
                    <a:solidFill>
                      <a:srgbClr val="9AF1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8987375"/>
                  </a:ext>
                </a:extLst>
              </a:tr>
              <a:tr h="325974">
                <a:tc>
                  <a:txBody>
                    <a:bodyPr/>
                    <a:lstStyle/>
                    <a:p>
                      <a:r>
                        <a:rPr lang="en-US" sz="1800" kern="1200" noProof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     Nurses </a:t>
                      </a:r>
                    </a:p>
                  </a:txBody>
                  <a:tcPr>
                    <a:solidFill>
                      <a:srgbClr val="F7B5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noProof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-13.4%</a:t>
                      </a:r>
                    </a:p>
                  </a:txBody>
                  <a:tcPr anchor="ctr">
                    <a:solidFill>
                      <a:srgbClr val="F7B5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-4.0%</a:t>
                      </a:r>
                    </a:p>
                  </a:txBody>
                  <a:tcPr anchor="ctr">
                    <a:solidFill>
                      <a:srgbClr val="F7B5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959049"/>
                  </a:ext>
                </a:extLst>
              </a:tr>
            </a:tbl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835EE68B-E9F1-4B5F-99B2-EAFC8C1F3E51}"/>
              </a:ext>
            </a:extLst>
          </p:cNvPr>
          <p:cNvSpPr txBox="1"/>
          <p:nvPr/>
        </p:nvSpPr>
        <p:spPr>
          <a:xfrm>
            <a:off x="3036678" y="426643"/>
            <a:ext cx="61186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HEALTHCARE PERSONNEL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A4B7638-5EFA-41C1-BB65-E131400E221D}"/>
              </a:ext>
            </a:extLst>
          </p:cNvPr>
          <p:cNvSpPr txBox="1"/>
          <p:nvPr/>
        </p:nvSpPr>
        <p:spPr>
          <a:xfrm>
            <a:off x="1706118" y="1388666"/>
            <a:ext cx="5276849" cy="1965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The current </a:t>
            </a:r>
            <a:r>
              <a:rPr lang="en-US" dirty="0">
                <a:solidFill>
                  <a:srgbClr val="FFFFFF"/>
                </a:solidFill>
              </a:rPr>
              <a:t>availability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of human resources of the National Health Service (SSN) is due to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</a:p>
          <a:p>
            <a:pPr marL="4508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the reduction policies</a:t>
            </a:r>
          </a:p>
          <a:p>
            <a:pPr marL="4508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the economic and financial deficit</a:t>
            </a:r>
          </a:p>
          <a:p>
            <a:pPr marL="4508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limitation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of recruitment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 </a:t>
            </a:r>
          </a:p>
          <a:p>
            <a:pPr marL="803275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lock of turnover in the regions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FF04DEF-D701-46BA-90EB-EDA1EF8094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51" t="23031" r="8051" b="30640"/>
          <a:stretch/>
        </p:blipFill>
        <p:spPr>
          <a:xfrm>
            <a:off x="7107522" y="1388666"/>
            <a:ext cx="3378360" cy="175432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A500BFB-8824-44CB-8483-D9F5FF9147D6}"/>
              </a:ext>
            </a:extLst>
          </p:cNvPr>
          <p:cNvSpPr txBox="1"/>
          <p:nvPr/>
        </p:nvSpPr>
        <p:spPr>
          <a:xfrm>
            <a:off x="7382464" y="6537882"/>
            <a:ext cx="3103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/>
              <a:t>ISTAT data - 2020</a:t>
            </a:r>
          </a:p>
        </p:txBody>
      </p:sp>
    </p:spTree>
    <p:extLst>
      <p:ext uri="{BB962C8B-B14F-4D97-AF65-F5344CB8AC3E}">
        <p14:creationId xmlns:p14="http://schemas.microsoft.com/office/powerpoint/2010/main" val="513246663"/>
      </p:ext>
    </p:extLst>
  </p:cSld>
  <p:clrMapOvr>
    <a:masterClrMapping/>
  </p:clrMapOvr>
</p:sld>
</file>

<file path=ppt/theme/theme1.xml><?xml version="1.0" encoding="utf-8"?>
<a:theme xmlns:a="http://schemas.openxmlformats.org/drawingml/2006/main" name="PebbleVTI">
  <a:themeElements>
    <a:clrScheme name="Blu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ppt/theme/theme2.xml><?xml version="1.0" encoding="utf-8"?>
<a:theme xmlns:a="http://schemas.openxmlformats.org/drawingml/2006/main" name="LeafVTI">
  <a:themeElements>
    <a:clrScheme name="AnalogousFromLightSeedLeftStep">
      <a:dk1>
        <a:srgbClr val="000000"/>
      </a:dk1>
      <a:lt1>
        <a:srgbClr val="FFFFFF"/>
      </a:lt1>
      <a:dk2>
        <a:srgbClr val="243541"/>
      </a:dk2>
      <a:lt2>
        <a:srgbClr val="E2E4E8"/>
      </a:lt2>
      <a:accent1>
        <a:srgbClr val="B09F7E"/>
      </a:accent1>
      <a:accent2>
        <a:srgbClr val="BA8D7F"/>
      </a:accent2>
      <a:accent3>
        <a:srgbClr val="C4929B"/>
      </a:accent3>
      <a:accent4>
        <a:srgbClr val="BA7FA2"/>
      </a:accent4>
      <a:accent5>
        <a:srgbClr val="C28FC2"/>
      </a:accent5>
      <a:accent6>
        <a:srgbClr val="A17FBA"/>
      </a:accent6>
      <a:hlink>
        <a:srgbClr val="6981AE"/>
      </a:hlink>
      <a:folHlink>
        <a:srgbClr val="7F7F7F"/>
      </a:folHlink>
    </a:clrScheme>
    <a:fontScheme name="Leaf">
      <a:majorFont>
        <a:latin typeface="Rockwell Nova Light"/>
        <a:ea typeface=""/>
        <a:cs typeface=""/>
      </a:majorFont>
      <a:minorFont>
        <a:latin typeface="Avenir Next LT Pro Ligh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fVTI" id="{AD13D32C-3873-4EF1-A28C-5D0E64FF0913}" vid="{0D2E0FD0-9C17-4337-BD21-33917FC300A9}"/>
    </a:ext>
  </a:extLst>
</a:theme>
</file>

<file path=ppt/theme/theme3.xml><?xml version="1.0" encoding="utf-8"?>
<a:theme xmlns:a="http://schemas.openxmlformats.org/drawingml/2006/main" name="ArchiveVTI">
  <a:themeElements>
    <a:clrScheme name="Archive">
      <a:dk1>
        <a:sysClr val="windowText" lastClr="000000"/>
      </a:dk1>
      <a:lt1>
        <a:sysClr val="window" lastClr="FFFFFF"/>
      </a:lt1>
      <a:dk2>
        <a:srgbClr val="353B3D"/>
      </a:dk2>
      <a:lt2>
        <a:srgbClr val="EEECEA"/>
      </a:lt2>
      <a:accent1>
        <a:srgbClr val="A65E5E"/>
      </a:accent1>
      <a:accent2>
        <a:srgbClr val="9D6053"/>
      </a:accent2>
      <a:accent3>
        <a:srgbClr val="968274"/>
      </a:accent3>
      <a:accent4>
        <a:srgbClr val="878079"/>
      </a:accent4>
      <a:accent5>
        <a:srgbClr val="6C737A"/>
      </a:accent5>
      <a:accent6>
        <a:srgbClr val="697777"/>
      </a:accent6>
      <a:hlink>
        <a:srgbClr val="A25872"/>
      </a:hlink>
      <a:folHlink>
        <a:srgbClr val="667A7E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1049</Words>
  <Application>Microsoft Office PowerPoint</Application>
  <PresentationFormat>Widescreen</PresentationFormat>
  <Paragraphs>285</Paragraphs>
  <Slides>19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19</vt:i4>
      </vt:variant>
    </vt:vector>
  </HeadingPairs>
  <TitlesOfParts>
    <vt:vector size="30" baseType="lpstr">
      <vt:lpstr>Arial</vt:lpstr>
      <vt:lpstr>Avenir Next LT Pro</vt:lpstr>
      <vt:lpstr>Avenir Next LT Pro Light</vt:lpstr>
      <vt:lpstr>Bembo</vt:lpstr>
      <vt:lpstr>Calibri</vt:lpstr>
      <vt:lpstr>Rockwell Nova Light</vt:lpstr>
      <vt:lpstr>Sitka Subheading</vt:lpstr>
      <vt:lpstr>Wingdings</vt:lpstr>
      <vt:lpstr>PebbleVTI</vt:lpstr>
      <vt:lpstr>LeafVTI</vt:lpstr>
      <vt:lpstr>ArchiveVTI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HEALTHCARE in Campania  Sanità in Campania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HEALTHCARE SECTOR in Campania  SETTORE Sanitario in Campania</dc:title>
  <dc:creator>lucia dri</dc:creator>
  <cp:lastModifiedBy>lucia dri</cp:lastModifiedBy>
  <cp:revision>29</cp:revision>
  <dcterms:created xsi:type="dcterms:W3CDTF">2021-03-29T12:14:07Z</dcterms:created>
  <dcterms:modified xsi:type="dcterms:W3CDTF">2021-04-26T13:32:53Z</dcterms:modified>
</cp:coreProperties>
</file>