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ink/ink1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</p:sldMasterIdLst>
  <p:sldIdLst>
    <p:sldId id="317" r:id="rId4"/>
    <p:sldId id="307" r:id="rId5"/>
    <p:sldId id="265" r:id="rId6"/>
    <p:sldId id="266" r:id="rId7"/>
    <p:sldId id="257" r:id="rId8"/>
    <p:sldId id="259" r:id="rId9"/>
    <p:sldId id="274" r:id="rId10"/>
    <p:sldId id="261" r:id="rId11"/>
    <p:sldId id="262" r:id="rId12"/>
    <p:sldId id="309" r:id="rId13"/>
    <p:sldId id="308" r:id="rId14"/>
    <p:sldId id="311" r:id="rId15"/>
    <p:sldId id="310" r:id="rId16"/>
    <p:sldId id="312" r:id="rId17"/>
    <p:sldId id="313" r:id="rId18"/>
    <p:sldId id="314" r:id="rId19"/>
    <p:sldId id="315" r:id="rId20"/>
    <p:sldId id="273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4172CE"/>
    <a:srgbClr val="7DC0C9"/>
    <a:srgbClr val="FD7F31"/>
    <a:srgbClr val="F2EF81"/>
    <a:srgbClr val="99CCFF"/>
    <a:srgbClr val="FFCC99"/>
    <a:srgbClr val="F4F4A6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866131461945248"/>
          <c:y val="0"/>
          <c:w val="0.47881692351123595"/>
          <c:h val="0.693642667258553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Campania</c:v>
                </c:pt>
              </c:strCache>
            </c:strRef>
          </c:tx>
          <c:spPr>
            <a:solidFill>
              <a:srgbClr val="99CCFF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3"/>
                <c:pt idx="0">
                  <c:v>families with access to Internet at home</c:v>
                </c:pt>
                <c:pt idx="1">
                  <c:v>broadband connection</c:v>
                </c:pt>
                <c:pt idx="2">
                  <c:v>use of e-government by enterprises</c:v>
                </c:pt>
              </c:strCache>
            </c:strRef>
          </c:cat>
          <c:val>
            <c:numRef>
              <c:f>Foglio1!$B$2:$B$5</c:f>
              <c:numCache>
                <c:formatCode>0.00%</c:formatCode>
                <c:ptCount val="3"/>
                <c:pt idx="0">
                  <c:v>0.73299999999999998</c:v>
                </c:pt>
                <c:pt idx="1">
                  <c:v>0.72199999999999998</c:v>
                </c:pt>
                <c:pt idx="2">
                  <c:v>0.65300000000000002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C9-4D37-90C7-825C6367FAFB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Italy</c:v>
                </c:pt>
              </c:strCache>
            </c:strRef>
          </c:tx>
          <c:spPr>
            <a:solidFill>
              <a:srgbClr val="F2EF81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3"/>
                <c:pt idx="0">
                  <c:v>families with access to Internet at home</c:v>
                </c:pt>
                <c:pt idx="1">
                  <c:v>broadband connection</c:v>
                </c:pt>
                <c:pt idx="2">
                  <c:v>use of e-government by enterprises</c:v>
                </c:pt>
              </c:strCache>
            </c:strRef>
          </c:cat>
          <c:val>
            <c:numRef>
              <c:f>Foglio1!$C$2:$C$5</c:f>
              <c:numCache>
                <c:formatCode>0.00%</c:formatCode>
                <c:ptCount val="3"/>
                <c:pt idx="0">
                  <c:v>0.76100000000000001</c:v>
                </c:pt>
                <c:pt idx="1">
                  <c:v>0.747</c:v>
                </c:pt>
                <c:pt idx="2">
                  <c:v>0.71499999999999997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C9-4D37-90C7-825C6367FAF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931739712"/>
        <c:axId val="-93172828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Foglio1!$D$1</c15:sqref>
                        </c15:formulaRef>
                      </c:ext>
                    </c:extLst>
                    <c:strCache>
                      <c:ptCount val="1"/>
                      <c:pt idx="0">
                        <c:v>Colonna1</c:v>
                      </c:pt>
                    </c:strCache>
                  </c:strRef>
                </c:tx>
                <c:spPr>
                  <a:solidFill>
                    <a:schemeClr val="accent3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Foglio1!$A$2:$A$5</c15:sqref>
                        </c15:formulaRef>
                      </c:ext>
                    </c:extLst>
                    <c:strCache>
                      <c:ptCount val="3"/>
                      <c:pt idx="0">
                        <c:v>families with access to Internet at home</c:v>
                      </c:pt>
                      <c:pt idx="1">
                        <c:v>broadband connection</c:v>
                      </c:pt>
                      <c:pt idx="2">
                        <c:v>use of e-government by enterprises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Foglio1!$D$2:$D$5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15C9-4D37-90C7-825C6367FAFB}"/>
                  </c:ext>
                </c:extLst>
              </c15:ser>
            </c15:filteredBarSeries>
          </c:ext>
        </c:extLst>
      </c:barChart>
      <c:catAx>
        <c:axId val="-931739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931728288"/>
        <c:crosses val="autoZero"/>
        <c:auto val="1"/>
        <c:lblAlgn val="ctr"/>
        <c:lblOffset val="100"/>
        <c:noMultiLvlLbl val="0"/>
      </c:catAx>
      <c:valAx>
        <c:axId val="-93172828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931739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160536827190777"/>
          <c:y val="0"/>
          <c:w val="0.49387105372291301"/>
          <c:h val="0.693642667258553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Campania</c:v>
                </c:pt>
              </c:strCache>
            </c:strRef>
          </c:tx>
          <c:spPr>
            <a:solidFill>
              <a:srgbClr val="99CCFF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3"/>
                <c:pt idx="0">
                  <c:v>famiglie che dispongono di accesso a Internet da casa</c:v>
                </c:pt>
                <c:pt idx="1">
                  <c:v>connessione a banda larga </c:v>
                </c:pt>
                <c:pt idx="2">
                  <c:v>utilizzo dell'e-government da parte delle imprese</c:v>
                </c:pt>
              </c:strCache>
              <c:extLst/>
            </c:strRef>
          </c:cat>
          <c:val>
            <c:numRef>
              <c:f>Foglio1!$B$2:$B$5</c:f>
              <c:numCache>
                <c:formatCode>0.00%</c:formatCode>
                <c:ptCount val="3"/>
                <c:pt idx="0">
                  <c:v>0.73299999999999998</c:v>
                </c:pt>
                <c:pt idx="1">
                  <c:v>0.72199999999999998</c:v>
                </c:pt>
                <c:pt idx="2">
                  <c:v>0.65300000000000002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DF7-4F7D-9923-7E1BD724D05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rgbClr val="F2EF81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3"/>
                <c:pt idx="0">
                  <c:v>famiglie che dispongono di accesso a Internet da casa</c:v>
                </c:pt>
                <c:pt idx="1">
                  <c:v>connessione a banda larga </c:v>
                </c:pt>
                <c:pt idx="2">
                  <c:v>utilizzo dell'e-government da parte delle imprese</c:v>
                </c:pt>
              </c:strCache>
              <c:extLst/>
            </c:strRef>
          </c:cat>
          <c:val>
            <c:numRef>
              <c:f>Foglio1!$C$2:$C$5</c:f>
              <c:numCache>
                <c:formatCode>0.00%</c:formatCode>
                <c:ptCount val="3"/>
                <c:pt idx="0">
                  <c:v>0.76100000000000001</c:v>
                </c:pt>
                <c:pt idx="1">
                  <c:v>0.747</c:v>
                </c:pt>
                <c:pt idx="2">
                  <c:v>0.71499999999999997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DF7-4F7D-9923-7E1BD724D05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931728832"/>
        <c:axId val="-931733184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Foglio1!$D$1</c15:sqref>
                        </c15:formulaRef>
                      </c:ext>
                    </c:extLst>
                    <c:strCache>
                      <c:ptCount val="1"/>
                      <c:pt idx="0">
                        <c:v>Colonna1</c:v>
                      </c:pt>
                    </c:strCache>
                  </c:strRef>
                </c:tx>
                <c:spPr>
                  <a:solidFill>
                    <a:schemeClr val="accent3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Foglio1!$A$2:$A$5</c15:sqref>
                        </c15:formulaRef>
                      </c:ext>
                    </c:extLst>
                    <c:strCache>
                      <c:ptCount val="3"/>
                      <c:pt idx="0">
                        <c:v>famiglie che dispongono di accesso a Internet da casa</c:v>
                      </c:pt>
                      <c:pt idx="1">
                        <c:v>connessione a banda larga </c:v>
                      </c:pt>
                      <c:pt idx="2">
                        <c:v>utilizzo dell'e-government da parte delle imprese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Foglio1!$D$2:$D$5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7DF7-4F7D-9923-7E1BD724D056}"/>
                  </c:ext>
                </c:extLst>
              </c15:ser>
            </c15:filteredBarSeries>
          </c:ext>
        </c:extLst>
      </c:barChart>
      <c:catAx>
        <c:axId val="-931728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931733184"/>
        <c:crosses val="autoZero"/>
        <c:auto val="1"/>
        <c:lblAlgn val="ctr"/>
        <c:lblOffset val="100"/>
        <c:noMultiLvlLbl val="0"/>
      </c:catAx>
      <c:valAx>
        <c:axId val="-93173318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93172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31411277614086"/>
          <c:y val="4.0044579482882092E-2"/>
          <c:w val="0.83803960159311897"/>
          <c:h val="0.708798114395475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rgbClr val="4172CE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E11-4D3C-81B1-6328465F3A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Campania</c:v>
                </c:pt>
                <c:pt idx="1">
                  <c:v>Italy</c:v>
                </c:pt>
              </c:strCache>
            </c:strRef>
          </c:cat>
          <c:val>
            <c:numRef>
              <c:f>Foglio1!$B$2:$B$3</c:f>
              <c:numCache>
                <c:formatCode>0.00%</c:formatCode>
                <c:ptCount val="2"/>
                <c:pt idx="0">
                  <c:v>2.7199999999999998E-2</c:v>
                </c:pt>
                <c:pt idx="1">
                  <c:v>3.3500000000000002E-2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11-4D3C-81B1-6328465F3A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31738624"/>
        <c:axId val="-931736448"/>
      </c:barChart>
      <c:catAx>
        <c:axId val="-93173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931736448"/>
        <c:crosses val="autoZero"/>
        <c:auto val="1"/>
        <c:lblAlgn val="ctr"/>
        <c:lblOffset val="100"/>
        <c:noMultiLvlLbl val="0"/>
      </c:catAx>
      <c:valAx>
        <c:axId val="-93173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931738624"/>
        <c:crosses val="autoZero"/>
        <c:crossBetween val="between"/>
      </c:valAx>
      <c:spPr>
        <a:solidFill>
          <a:schemeClr val="tx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/>
    </a:solidFill>
    <a:ln>
      <a:noFill/>
    </a:ln>
    <a:effectLst/>
  </c:spPr>
  <c:txPr>
    <a:bodyPr/>
    <a:lstStyle/>
    <a:p>
      <a:pPr>
        <a:defRPr>
          <a:solidFill>
            <a:schemeClr val="bg1">
              <a:lumMod val="65000"/>
              <a:lumOff val="35000"/>
            </a:schemeClr>
          </a:solidFill>
        </a:defRPr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04789975766848"/>
          <c:y val="3.5720110856220955E-2"/>
          <c:w val="0.83803960159311897"/>
          <c:h val="0.708798114395475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Percentual</c:v>
                </c:pt>
              </c:strCache>
            </c:strRef>
          </c:tx>
          <c:spPr>
            <a:solidFill>
              <a:srgbClr val="4172CE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9AF-493D-91A4-303E6ADB42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Campania</c:v>
                </c:pt>
                <c:pt idx="1">
                  <c:v>Italia</c:v>
                </c:pt>
              </c:strCache>
            </c:strRef>
          </c:cat>
          <c:val>
            <c:numRef>
              <c:f>Foglio1!$B$2:$B$3</c:f>
              <c:numCache>
                <c:formatCode>0.00%</c:formatCode>
                <c:ptCount val="2"/>
                <c:pt idx="0">
                  <c:v>2.7199999999999998E-2</c:v>
                </c:pt>
                <c:pt idx="1">
                  <c:v>3.3500000000000002E-2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AF-493D-91A4-303E6ADB42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31735360"/>
        <c:axId val="-931734816"/>
      </c:barChart>
      <c:catAx>
        <c:axId val="-93173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931734816"/>
        <c:crosses val="autoZero"/>
        <c:auto val="1"/>
        <c:lblAlgn val="ctr"/>
        <c:lblOffset val="100"/>
        <c:noMultiLvlLbl val="0"/>
      </c:catAx>
      <c:valAx>
        <c:axId val="-93173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931735360"/>
        <c:crosses val="autoZero"/>
        <c:crossBetween val="between"/>
      </c:valAx>
      <c:spPr>
        <a:solidFill>
          <a:schemeClr val="tx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/>
    </a:solidFill>
    <a:ln>
      <a:noFill/>
    </a:ln>
    <a:effectLst/>
  </c:spPr>
  <c:txPr>
    <a:bodyPr/>
    <a:lstStyle/>
    <a:p>
      <a:pPr>
        <a:defRPr>
          <a:solidFill>
            <a:schemeClr val="bg1">
              <a:lumMod val="65000"/>
              <a:lumOff val="35000"/>
            </a:schemeClr>
          </a:solidFill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07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April 26,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8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April 26,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44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April 26,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2096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April 26,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3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3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April 26,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5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April 26,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4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April 26,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64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April 26, 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34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April 26,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8892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April 26,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0934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April 26,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75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NUL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855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2711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April 26,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‹N›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608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at.it/it/archivio/16777" TargetMode="External"/><Relationship Id="rId2" Type="http://schemas.openxmlformats.org/officeDocument/2006/relationships/hyperlink" Target="http://www.editori.regione.campania.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mpaniacompetitiva.it/canale-innovazione/" TargetMode="External"/><Relationship Id="rId5" Type="http://schemas.openxmlformats.org/officeDocument/2006/relationships/hyperlink" Target="http://www.innovazione.regione.campania.it/content/piattaforme-tecnologiche-distretti-ad-alta-tecnologia" TargetMode="External"/><Relationship Id="rId4" Type="http://schemas.openxmlformats.org/officeDocument/2006/relationships/hyperlink" Target="https://www.enea.it/it/centro-ricerche-portic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5DBD85D-E09C-48EC-8BB6-F804B13EC6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55"/>
          <a:stretch/>
        </p:blipFill>
        <p:spPr>
          <a:xfrm>
            <a:off x="21" y="0"/>
            <a:ext cx="12191979" cy="685798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9752D771-2D72-4B2C-B816-121D10C38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232" y="727064"/>
            <a:ext cx="3898347" cy="4256103"/>
          </a:xfrm>
          <a:custGeom>
            <a:avLst/>
            <a:gdLst>
              <a:gd name="connsiteX0" fmla="*/ 3898347 w 3898347"/>
              <a:gd name="connsiteY0" fmla="*/ 0 h 4299085"/>
              <a:gd name="connsiteX1" fmla="*/ 3898347 w 3898347"/>
              <a:gd name="connsiteY1" fmla="*/ 3834445 h 4299085"/>
              <a:gd name="connsiteX2" fmla="*/ 3892314 w 3898347"/>
              <a:gd name="connsiteY2" fmla="*/ 3832951 h 4299085"/>
              <a:gd name="connsiteX3" fmla="*/ 3851953 w 3898347"/>
              <a:gd name="connsiteY3" fmla="*/ 3802983 h 4299085"/>
              <a:gd name="connsiteX4" fmla="*/ 3836418 w 3898347"/>
              <a:gd name="connsiteY4" fmla="*/ 3811513 h 4299085"/>
              <a:gd name="connsiteX5" fmla="*/ 3833758 w 3898347"/>
              <a:gd name="connsiteY5" fmla="*/ 3813341 h 4299085"/>
              <a:gd name="connsiteX6" fmla="*/ 3822673 w 3898347"/>
              <a:gd name="connsiteY6" fmla="*/ 3812913 h 4299085"/>
              <a:gd name="connsiteX7" fmla="*/ 3820104 w 3898347"/>
              <a:gd name="connsiteY7" fmla="*/ 3822466 h 4299085"/>
              <a:gd name="connsiteX8" fmla="*/ 3803816 w 3898347"/>
              <a:gd name="connsiteY8" fmla="*/ 3828757 h 4299085"/>
              <a:gd name="connsiteX9" fmla="*/ 3783259 w 3898347"/>
              <a:gd name="connsiteY9" fmla="*/ 3825276 h 4299085"/>
              <a:gd name="connsiteX10" fmla="*/ 3729936 w 3898347"/>
              <a:gd name="connsiteY10" fmla="*/ 3815386 h 4299085"/>
              <a:gd name="connsiteX11" fmla="*/ 3726018 w 3898347"/>
              <a:gd name="connsiteY11" fmla="*/ 3815100 h 4299085"/>
              <a:gd name="connsiteX12" fmla="*/ 3725413 w 3898347"/>
              <a:gd name="connsiteY12" fmla="*/ 3814615 h 4299085"/>
              <a:gd name="connsiteX13" fmla="*/ 3713801 w 3898347"/>
              <a:gd name="connsiteY13" fmla="*/ 3811018 h 4299085"/>
              <a:gd name="connsiteX14" fmla="*/ 3709087 w 3898347"/>
              <a:gd name="connsiteY14" fmla="*/ 3813195 h 4299085"/>
              <a:gd name="connsiteX15" fmla="*/ 3698038 w 3898347"/>
              <a:gd name="connsiteY15" fmla="*/ 3806182 h 4299085"/>
              <a:gd name="connsiteX16" fmla="*/ 3662227 w 3898347"/>
              <a:gd name="connsiteY16" fmla="*/ 3807761 h 4299085"/>
              <a:gd name="connsiteX17" fmla="*/ 3659872 w 3898347"/>
              <a:gd name="connsiteY17" fmla="*/ 3805524 h 4299085"/>
              <a:gd name="connsiteX18" fmla="*/ 3643454 w 3898347"/>
              <a:gd name="connsiteY18" fmla="*/ 3794831 h 4299085"/>
              <a:gd name="connsiteX19" fmla="*/ 3624789 w 3898347"/>
              <a:gd name="connsiteY19" fmla="*/ 3803185 h 4299085"/>
              <a:gd name="connsiteX20" fmla="*/ 3602327 w 3898347"/>
              <a:gd name="connsiteY20" fmla="*/ 3794616 h 4299085"/>
              <a:gd name="connsiteX21" fmla="*/ 3596645 w 3898347"/>
              <a:gd name="connsiteY21" fmla="*/ 3797108 h 4299085"/>
              <a:gd name="connsiteX22" fmla="*/ 3574144 w 3898347"/>
              <a:gd name="connsiteY22" fmla="*/ 3795108 h 4299085"/>
              <a:gd name="connsiteX23" fmla="*/ 3562310 w 3898347"/>
              <a:gd name="connsiteY23" fmla="*/ 3787534 h 4299085"/>
              <a:gd name="connsiteX24" fmla="*/ 3551635 w 3898347"/>
              <a:gd name="connsiteY24" fmla="*/ 3797705 h 4299085"/>
              <a:gd name="connsiteX25" fmla="*/ 3550175 w 3898347"/>
              <a:gd name="connsiteY25" fmla="*/ 3803199 h 4299085"/>
              <a:gd name="connsiteX26" fmla="*/ 3542668 w 3898347"/>
              <a:gd name="connsiteY26" fmla="*/ 3803283 h 4299085"/>
              <a:gd name="connsiteX27" fmla="*/ 3533033 w 3898347"/>
              <a:gd name="connsiteY27" fmla="*/ 3799071 h 4299085"/>
              <a:gd name="connsiteX28" fmla="*/ 3521726 w 3898347"/>
              <a:gd name="connsiteY28" fmla="*/ 3804691 h 4299085"/>
              <a:gd name="connsiteX29" fmla="*/ 3520080 w 3898347"/>
              <a:gd name="connsiteY29" fmla="*/ 3805210 h 4299085"/>
              <a:gd name="connsiteX30" fmla="*/ 3508491 w 3898347"/>
              <a:gd name="connsiteY30" fmla="*/ 3797398 h 4299085"/>
              <a:gd name="connsiteX31" fmla="*/ 3503787 w 3898347"/>
              <a:gd name="connsiteY31" fmla="*/ 3797787 h 4299085"/>
              <a:gd name="connsiteX32" fmla="*/ 3492165 w 3898347"/>
              <a:gd name="connsiteY32" fmla="*/ 3799887 h 4299085"/>
              <a:gd name="connsiteX33" fmla="*/ 3472233 w 3898347"/>
              <a:gd name="connsiteY33" fmla="*/ 3805682 h 4299085"/>
              <a:gd name="connsiteX34" fmla="*/ 3465921 w 3898347"/>
              <a:gd name="connsiteY34" fmla="*/ 3805814 h 4299085"/>
              <a:gd name="connsiteX35" fmla="*/ 3455541 w 3898347"/>
              <a:gd name="connsiteY35" fmla="*/ 3815505 h 4299085"/>
              <a:gd name="connsiteX36" fmla="*/ 3429027 w 3898347"/>
              <a:gd name="connsiteY36" fmla="*/ 3816906 h 4299085"/>
              <a:gd name="connsiteX37" fmla="*/ 3369507 w 3898347"/>
              <a:gd name="connsiteY37" fmla="*/ 3825563 h 4299085"/>
              <a:gd name="connsiteX38" fmla="*/ 3324491 w 3898347"/>
              <a:gd name="connsiteY38" fmla="*/ 3832006 h 4299085"/>
              <a:gd name="connsiteX39" fmla="*/ 3244235 w 3898347"/>
              <a:gd name="connsiteY39" fmla="*/ 3834376 h 4299085"/>
              <a:gd name="connsiteX40" fmla="*/ 3226507 w 3898347"/>
              <a:gd name="connsiteY40" fmla="*/ 3820131 h 4299085"/>
              <a:gd name="connsiteX41" fmla="*/ 3191688 w 3898347"/>
              <a:gd name="connsiteY41" fmla="*/ 3837359 h 4299085"/>
              <a:gd name="connsiteX42" fmla="*/ 3185553 w 3898347"/>
              <a:gd name="connsiteY42" fmla="*/ 3859030 h 4299085"/>
              <a:gd name="connsiteX43" fmla="*/ 3137926 w 3898347"/>
              <a:gd name="connsiteY43" fmla="*/ 3867782 h 4299085"/>
              <a:gd name="connsiteX44" fmla="*/ 3090188 w 3898347"/>
              <a:gd name="connsiteY44" fmla="*/ 3855036 h 4299085"/>
              <a:gd name="connsiteX45" fmla="*/ 3031422 w 3898347"/>
              <a:gd name="connsiteY45" fmla="*/ 3858298 h 4299085"/>
              <a:gd name="connsiteX46" fmla="*/ 2996288 w 3898347"/>
              <a:gd name="connsiteY46" fmla="*/ 3860020 h 4299085"/>
              <a:gd name="connsiteX47" fmla="*/ 2901661 w 3898347"/>
              <a:gd name="connsiteY47" fmla="*/ 3882243 h 4299085"/>
              <a:gd name="connsiteX48" fmla="*/ 2782141 w 3898347"/>
              <a:gd name="connsiteY48" fmla="*/ 3932983 h 4299085"/>
              <a:gd name="connsiteX49" fmla="*/ 2749597 w 3898347"/>
              <a:gd name="connsiteY49" fmla="*/ 3956746 h 4299085"/>
              <a:gd name="connsiteX50" fmla="*/ 2730493 w 3898347"/>
              <a:gd name="connsiteY50" fmla="*/ 3955236 h 4299085"/>
              <a:gd name="connsiteX51" fmla="*/ 2707507 w 3898347"/>
              <a:gd name="connsiteY51" fmla="*/ 3947771 h 4299085"/>
              <a:gd name="connsiteX52" fmla="*/ 2701937 w 3898347"/>
              <a:gd name="connsiteY52" fmla="*/ 3950565 h 4299085"/>
              <a:gd name="connsiteX53" fmla="*/ 2679435 w 3898347"/>
              <a:gd name="connsiteY53" fmla="*/ 3949768 h 4299085"/>
              <a:gd name="connsiteX54" fmla="*/ 2667352 w 3898347"/>
              <a:gd name="connsiteY54" fmla="*/ 3942821 h 4299085"/>
              <a:gd name="connsiteX55" fmla="*/ 2657096 w 3898347"/>
              <a:gd name="connsiteY55" fmla="*/ 3953571 h 4299085"/>
              <a:gd name="connsiteX56" fmla="*/ 2655161 w 3898347"/>
              <a:gd name="connsiteY56" fmla="*/ 3962216 h 4299085"/>
              <a:gd name="connsiteX57" fmla="*/ 2638604 w 3898347"/>
              <a:gd name="connsiteY57" fmla="*/ 3955936 h 4299085"/>
              <a:gd name="connsiteX58" fmla="*/ 2626185 w 3898347"/>
              <a:gd name="connsiteY58" fmla="*/ 3962937 h 4299085"/>
              <a:gd name="connsiteX59" fmla="*/ 2614077 w 3898347"/>
              <a:gd name="connsiteY59" fmla="*/ 3955576 h 4299085"/>
              <a:gd name="connsiteX60" fmla="*/ 2609403 w 3898347"/>
              <a:gd name="connsiteY60" fmla="*/ 3956215 h 4299085"/>
              <a:gd name="connsiteX61" fmla="*/ 2597896 w 3898347"/>
              <a:gd name="connsiteY61" fmla="*/ 3958939 h 4299085"/>
              <a:gd name="connsiteX62" fmla="*/ 2578251 w 3898347"/>
              <a:gd name="connsiteY62" fmla="*/ 3965812 h 4299085"/>
              <a:gd name="connsiteX63" fmla="*/ 2571961 w 3898347"/>
              <a:gd name="connsiteY63" fmla="*/ 3966278 h 4299085"/>
              <a:gd name="connsiteX64" fmla="*/ 2559399 w 3898347"/>
              <a:gd name="connsiteY64" fmla="*/ 3979193 h 4299085"/>
              <a:gd name="connsiteX65" fmla="*/ 2533560 w 3898347"/>
              <a:gd name="connsiteY65" fmla="*/ 3988160 h 4299085"/>
              <a:gd name="connsiteX66" fmla="*/ 2515299 w 3898347"/>
              <a:gd name="connsiteY66" fmla="*/ 4016867 h 4299085"/>
              <a:gd name="connsiteX67" fmla="*/ 2513423 w 3898347"/>
              <a:gd name="connsiteY67" fmla="*/ 4018759 h 4299085"/>
              <a:gd name="connsiteX68" fmla="*/ 2482991 w 3898347"/>
              <a:gd name="connsiteY68" fmla="*/ 4012935 h 4299085"/>
              <a:gd name="connsiteX69" fmla="*/ 2446940 w 3898347"/>
              <a:gd name="connsiteY69" fmla="*/ 4021172 h 4299085"/>
              <a:gd name="connsiteX70" fmla="*/ 2404883 w 3898347"/>
              <a:gd name="connsiteY70" fmla="*/ 4024808 h 4299085"/>
              <a:gd name="connsiteX71" fmla="*/ 2373894 w 3898347"/>
              <a:gd name="connsiteY71" fmla="*/ 4023827 h 4299085"/>
              <a:gd name="connsiteX72" fmla="*/ 2297080 w 3898347"/>
              <a:gd name="connsiteY72" fmla="*/ 4040841 h 4299085"/>
              <a:gd name="connsiteX73" fmla="*/ 2170615 w 3898347"/>
              <a:gd name="connsiteY73" fmla="*/ 4077196 h 4299085"/>
              <a:gd name="connsiteX74" fmla="*/ 2143580 w 3898347"/>
              <a:gd name="connsiteY74" fmla="*/ 4083102 h 4299085"/>
              <a:gd name="connsiteX75" fmla="*/ 2119893 w 3898347"/>
              <a:gd name="connsiteY75" fmla="*/ 4080874 h 4299085"/>
              <a:gd name="connsiteX76" fmla="*/ 2114008 w 3898347"/>
              <a:gd name="connsiteY76" fmla="*/ 4073996 h 4299085"/>
              <a:gd name="connsiteX77" fmla="*/ 2099067 w 3898347"/>
              <a:gd name="connsiteY77" fmla="*/ 4076068 h 4299085"/>
              <a:gd name="connsiteX78" fmla="*/ 2095000 w 3898347"/>
              <a:gd name="connsiteY78" fmla="*/ 4075096 h 4299085"/>
              <a:gd name="connsiteX79" fmla="*/ 2071767 w 3898347"/>
              <a:gd name="connsiteY79" fmla="*/ 4071044 h 4299085"/>
              <a:gd name="connsiteX80" fmla="*/ 2024486 w 3898347"/>
              <a:gd name="connsiteY80" fmla="*/ 4100276 h 4299085"/>
              <a:gd name="connsiteX81" fmla="*/ 1964411 w 3898347"/>
              <a:gd name="connsiteY81" fmla="*/ 4105069 h 4299085"/>
              <a:gd name="connsiteX82" fmla="*/ 1739945 w 3898347"/>
              <a:gd name="connsiteY82" fmla="*/ 4171795 h 4299085"/>
              <a:gd name="connsiteX83" fmla="*/ 1610556 w 3898347"/>
              <a:gd name="connsiteY83" fmla="*/ 4167701 h 4299085"/>
              <a:gd name="connsiteX84" fmla="*/ 1553623 w 3898347"/>
              <a:gd name="connsiteY84" fmla="*/ 4236045 h 4299085"/>
              <a:gd name="connsiteX85" fmla="*/ 1548640 w 3898347"/>
              <a:gd name="connsiteY85" fmla="*/ 4238297 h 4299085"/>
              <a:gd name="connsiteX86" fmla="*/ 1530136 w 3898347"/>
              <a:gd name="connsiteY86" fmla="*/ 4227121 h 4299085"/>
              <a:gd name="connsiteX87" fmla="*/ 1508787 w 3898347"/>
              <a:gd name="connsiteY87" fmla="*/ 4234213 h 4299085"/>
              <a:gd name="connsiteX88" fmla="*/ 1488914 w 3898347"/>
              <a:gd name="connsiteY88" fmla="*/ 4241772 h 4299085"/>
              <a:gd name="connsiteX89" fmla="*/ 1488999 w 3898347"/>
              <a:gd name="connsiteY89" fmla="*/ 4251186 h 4299085"/>
              <a:gd name="connsiteX90" fmla="*/ 1475364 w 3898347"/>
              <a:gd name="connsiteY90" fmla="*/ 4248364 h 4299085"/>
              <a:gd name="connsiteX91" fmla="*/ 1457275 w 3898347"/>
              <a:gd name="connsiteY91" fmla="*/ 4252863 h 4299085"/>
              <a:gd name="connsiteX92" fmla="*/ 1448085 w 3898347"/>
              <a:gd name="connsiteY92" fmla="*/ 4248391 h 4299085"/>
              <a:gd name="connsiteX93" fmla="*/ 1315306 w 3898347"/>
              <a:gd name="connsiteY93" fmla="*/ 4237004 h 4299085"/>
              <a:gd name="connsiteX94" fmla="*/ 1272434 w 3898347"/>
              <a:gd name="connsiteY94" fmla="*/ 4244958 h 4299085"/>
              <a:gd name="connsiteX95" fmla="*/ 1231567 w 3898347"/>
              <a:gd name="connsiteY95" fmla="*/ 4219356 h 4299085"/>
              <a:gd name="connsiteX96" fmla="*/ 1216643 w 3898347"/>
              <a:gd name="connsiteY96" fmla="*/ 4229828 h 4299085"/>
              <a:gd name="connsiteX97" fmla="*/ 1214101 w 3898347"/>
              <a:gd name="connsiteY97" fmla="*/ 4231991 h 4299085"/>
              <a:gd name="connsiteX98" fmla="*/ 1203193 w 3898347"/>
              <a:gd name="connsiteY98" fmla="*/ 4232867 h 4299085"/>
              <a:gd name="connsiteX99" fmla="*/ 1201049 w 3898347"/>
              <a:gd name="connsiteY99" fmla="*/ 4242842 h 4299085"/>
              <a:gd name="connsiteX100" fmla="*/ 1185298 w 3898347"/>
              <a:gd name="connsiteY100" fmla="*/ 4251133 h 4299085"/>
              <a:gd name="connsiteX101" fmla="*/ 1164955 w 3898347"/>
              <a:gd name="connsiteY101" fmla="*/ 4250027 h 4299085"/>
              <a:gd name="connsiteX102" fmla="*/ 1067357 w 3898347"/>
              <a:gd name="connsiteY102" fmla="*/ 4233908 h 4299085"/>
              <a:gd name="connsiteX103" fmla="*/ 1009492 w 3898347"/>
              <a:gd name="connsiteY103" fmla="*/ 4230455 h 4299085"/>
              <a:gd name="connsiteX104" fmla="*/ 988345 w 3898347"/>
              <a:gd name="connsiteY104" fmla="*/ 4238880 h 4299085"/>
              <a:gd name="connsiteX105" fmla="*/ 958251 w 3898347"/>
              <a:gd name="connsiteY105" fmla="*/ 4244100 h 4299085"/>
              <a:gd name="connsiteX106" fmla="*/ 905785 w 3898347"/>
              <a:gd name="connsiteY106" fmla="*/ 4260845 h 4299085"/>
              <a:gd name="connsiteX107" fmla="*/ 834176 w 3898347"/>
              <a:gd name="connsiteY107" fmla="*/ 4270241 h 4299085"/>
              <a:gd name="connsiteX108" fmla="*/ 778474 w 3898347"/>
              <a:gd name="connsiteY108" fmla="*/ 4235526 h 4299085"/>
              <a:gd name="connsiteX109" fmla="*/ 774418 w 3898347"/>
              <a:gd name="connsiteY109" fmla="*/ 4242583 h 4299085"/>
              <a:gd name="connsiteX110" fmla="*/ 737705 w 3898347"/>
              <a:gd name="connsiteY110" fmla="*/ 4238891 h 4299085"/>
              <a:gd name="connsiteX111" fmla="*/ 605027 w 3898347"/>
              <a:gd name="connsiteY111" fmla="*/ 4175863 h 4299085"/>
              <a:gd name="connsiteX112" fmla="*/ 533391 w 3898347"/>
              <a:gd name="connsiteY112" fmla="*/ 4170035 h 4299085"/>
              <a:gd name="connsiteX113" fmla="*/ 508621 w 3898347"/>
              <a:gd name="connsiteY113" fmla="*/ 4176044 h 4299085"/>
              <a:gd name="connsiteX114" fmla="*/ 467082 w 3898347"/>
              <a:gd name="connsiteY114" fmla="*/ 4185616 h 4299085"/>
              <a:gd name="connsiteX115" fmla="*/ 437646 w 3898347"/>
              <a:gd name="connsiteY115" fmla="*/ 4212658 h 4299085"/>
              <a:gd name="connsiteX116" fmla="*/ 402271 w 3898347"/>
              <a:gd name="connsiteY116" fmla="*/ 4212774 h 4299085"/>
              <a:gd name="connsiteX117" fmla="*/ 391968 w 3898347"/>
              <a:gd name="connsiteY117" fmla="*/ 4187073 h 4299085"/>
              <a:gd name="connsiteX118" fmla="*/ 354806 w 3898347"/>
              <a:gd name="connsiteY118" fmla="*/ 4195545 h 4299085"/>
              <a:gd name="connsiteX119" fmla="*/ 298662 w 3898347"/>
              <a:gd name="connsiteY119" fmla="*/ 4211227 h 4299085"/>
              <a:gd name="connsiteX120" fmla="*/ 265740 w 3898347"/>
              <a:gd name="connsiteY120" fmla="*/ 4213623 h 4299085"/>
              <a:gd name="connsiteX121" fmla="*/ 176403 w 3898347"/>
              <a:gd name="connsiteY121" fmla="*/ 4227393 h 4299085"/>
              <a:gd name="connsiteX122" fmla="*/ 87367 w 3898347"/>
              <a:gd name="connsiteY122" fmla="*/ 4246680 h 4299085"/>
              <a:gd name="connsiteX123" fmla="*/ 37148 w 3898347"/>
              <a:gd name="connsiteY123" fmla="*/ 4289154 h 4299085"/>
              <a:gd name="connsiteX124" fmla="*/ 5850 w 3898347"/>
              <a:gd name="connsiteY124" fmla="*/ 4296945 h 4299085"/>
              <a:gd name="connsiteX125" fmla="*/ 0 w 3898347"/>
              <a:gd name="connsiteY125" fmla="*/ 4299085 h 4299085"/>
              <a:gd name="connsiteX126" fmla="*/ 0 w 3898347"/>
              <a:gd name="connsiteY126" fmla="*/ 15850 h 4299085"/>
              <a:gd name="connsiteX0" fmla="*/ 3898347 w 3898347"/>
              <a:gd name="connsiteY0" fmla="*/ 0 h 4299085"/>
              <a:gd name="connsiteX1" fmla="*/ 3898347 w 3898347"/>
              <a:gd name="connsiteY1" fmla="*/ 3834445 h 4299085"/>
              <a:gd name="connsiteX2" fmla="*/ 3892314 w 3898347"/>
              <a:gd name="connsiteY2" fmla="*/ 3832951 h 4299085"/>
              <a:gd name="connsiteX3" fmla="*/ 3851953 w 3898347"/>
              <a:gd name="connsiteY3" fmla="*/ 3802983 h 4299085"/>
              <a:gd name="connsiteX4" fmla="*/ 3836418 w 3898347"/>
              <a:gd name="connsiteY4" fmla="*/ 3811513 h 4299085"/>
              <a:gd name="connsiteX5" fmla="*/ 3833758 w 3898347"/>
              <a:gd name="connsiteY5" fmla="*/ 3813341 h 4299085"/>
              <a:gd name="connsiteX6" fmla="*/ 3822673 w 3898347"/>
              <a:gd name="connsiteY6" fmla="*/ 3812913 h 4299085"/>
              <a:gd name="connsiteX7" fmla="*/ 3820104 w 3898347"/>
              <a:gd name="connsiteY7" fmla="*/ 3822466 h 4299085"/>
              <a:gd name="connsiteX8" fmla="*/ 3803816 w 3898347"/>
              <a:gd name="connsiteY8" fmla="*/ 3828757 h 4299085"/>
              <a:gd name="connsiteX9" fmla="*/ 3783259 w 3898347"/>
              <a:gd name="connsiteY9" fmla="*/ 3825276 h 4299085"/>
              <a:gd name="connsiteX10" fmla="*/ 3729936 w 3898347"/>
              <a:gd name="connsiteY10" fmla="*/ 3815386 h 4299085"/>
              <a:gd name="connsiteX11" fmla="*/ 3726018 w 3898347"/>
              <a:gd name="connsiteY11" fmla="*/ 3815100 h 4299085"/>
              <a:gd name="connsiteX12" fmla="*/ 3725413 w 3898347"/>
              <a:gd name="connsiteY12" fmla="*/ 3814615 h 4299085"/>
              <a:gd name="connsiteX13" fmla="*/ 3713801 w 3898347"/>
              <a:gd name="connsiteY13" fmla="*/ 3811018 h 4299085"/>
              <a:gd name="connsiteX14" fmla="*/ 3709087 w 3898347"/>
              <a:gd name="connsiteY14" fmla="*/ 3813195 h 4299085"/>
              <a:gd name="connsiteX15" fmla="*/ 3698038 w 3898347"/>
              <a:gd name="connsiteY15" fmla="*/ 3806182 h 4299085"/>
              <a:gd name="connsiteX16" fmla="*/ 3662227 w 3898347"/>
              <a:gd name="connsiteY16" fmla="*/ 3807761 h 4299085"/>
              <a:gd name="connsiteX17" fmla="*/ 3659872 w 3898347"/>
              <a:gd name="connsiteY17" fmla="*/ 3805524 h 4299085"/>
              <a:gd name="connsiteX18" fmla="*/ 3643454 w 3898347"/>
              <a:gd name="connsiteY18" fmla="*/ 3794831 h 4299085"/>
              <a:gd name="connsiteX19" fmla="*/ 3624789 w 3898347"/>
              <a:gd name="connsiteY19" fmla="*/ 3803185 h 4299085"/>
              <a:gd name="connsiteX20" fmla="*/ 3602327 w 3898347"/>
              <a:gd name="connsiteY20" fmla="*/ 3794616 h 4299085"/>
              <a:gd name="connsiteX21" fmla="*/ 3596645 w 3898347"/>
              <a:gd name="connsiteY21" fmla="*/ 3797108 h 4299085"/>
              <a:gd name="connsiteX22" fmla="*/ 3574144 w 3898347"/>
              <a:gd name="connsiteY22" fmla="*/ 3795108 h 4299085"/>
              <a:gd name="connsiteX23" fmla="*/ 3562310 w 3898347"/>
              <a:gd name="connsiteY23" fmla="*/ 3787534 h 4299085"/>
              <a:gd name="connsiteX24" fmla="*/ 3551635 w 3898347"/>
              <a:gd name="connsiteY24" fmla="*/ 3797705 h 4299085"/>
              <a:gd name="connsiteX25" fmla="*/ 3550175 w 3898347"/>
              <a:gd name="connsiteY25" fmla="*/ 3803199 h 4299085"/>
              <a:gd name="connsiteX26" fmla="*/ 3542668 w 3898347"/>
              <a:gd name="connsiteY26" fmla="*/ 3803283 h 4299085"/>
              <a:gd name="connsiteX27" fmla="*/ 3533033 w 3898347"/>
              <a:gd name="connsiteY27" fmla="*/ 3799071 h 4299085"/>
              <a:gd name="connsiteX28" fmla="*/ 3521726 w 3898347"/>
              <a:gd name="connsiteY28" fmla="*/ 3804691 h 4299085"/>
              <a:gd name="connsiteX29" fmla="*/ 3520080 w 3898347"/>
              <a:gd name="connsiteY29" fmla="*/ 3805210 h 4299085"/>
              <a:gd name="connsiteX30" fmla="*/ 3508491 w 3898347"/>
              <a:gd name="connsiteY30" fmla="*/ 3797398 h 4299085"/>
              <a:gd name="connsiteX31" fmla="*/ 3503787 w 3898347"/>
              <a:gd name="connsiteY31" fmla="*/ 3797787 h 4299085"/>
              <a:gd name="connsiteX32" fmla="*/ 3492165 w 3898347"/>
              <a:gd name="connsiteY32" fmla="*/ 3799887 h 4299085"/>
              <a:gd name="connsiteX33" fmla="*/ 3472233 w 3898347"/>
              <a:gd name="connsiteY33" fmla="*/ 3805682 h 4299085"/>
              <a:gd name="connsiteX34" fmla="*/ 3465921 w 3898347"/>
              <a:gd name="connsiteY34" fmla="*/ 3805814 h 4299085"/>
              <a:gd name="connsiteX35" fmla="*/ 3455541 w 3898347"/>
              <a:gd name="connsiteY35" fmla="*/ 3815505 h 4299085"/>
              <a:gd name="connsiteX36" fmla="*/ 3429027 w 3898347"/>
              <a:gd name="connsiteY36" fmla="*/ 3816906 h 4299085"/>
              <a:gd name="connsiteX37" fmla="*/ 3369507 w 3898347"/>
              <a:gd name="connsiteY37" fmla="*/ 3825563 h 4299085"/>
              <a:gd name="connsiteX38" fmla="*/ 3324491 w 3898347"/>
              <a:gd name="connsiteY38" fmla="*/ 3832006 h 4299085"/>
              <a:gd name="connsiteX39" fmla="*/ 3244235 w 3898347"/>
              <a:gd name="connsiteY39" fmla="*/ 3834376 h 4299085"/>
              <a:gd name="connsiteX40" fmla="*/ 3226507 w 3898347"/>
              <a:gd name="connsiteY40" fmla="*/ 3820131 h 4299085"/>
              <a:gd name="connsiteX41" fmla="*/ 3191688 w 3898347"/>
              <a:gd name="connsiteY41" fmla="*/ 3837359 h 4299085"/>
              <a:gd name="connsiteX42" fmla="*/ 3185553 w 3898347"/>
              <a:gd name="connsiteY42" fmla="*/ 3859030 h 4299085"/>
              <a:gd name="connsiteX43" fmla="*/ 3137926 w 3898347"/>
              <a:gd name="connsiteY43" fmla="*/ 3867782 h 4299085"/>
              <a:gd name="connsiteX44" fmla="*/ 3090188 w 3898347"/>
              <a:gd name="connsiteY44" fmla="*/ 3855036 h 4299085"/>
              <a:gd name="connsiteX45" fmla="*/ 3031422 w 3898347"/>
              <a:gd name="connsiteY45" fmla="*/ 3858298 h 4299085"/>
              <a:gd name="connsiteX46" fmla="*/ 2996288 w 3898347"/>
              <a:gd name="connsiteY46" fmla="*/ 3860020 h 4299085"/>
              <a:gd name="connsiteX47" fmla="*/ 2901661 w 3898347"/>
              <a:gd name="connsiteY47" fmla="*/ 3882243 h 4299085"/>
              <a:gd name="connsiteX48" fmla="*/ 2782141 w 3898347"/>
              <a:gd name="connsiteY48" fmla="*/ 3932983 h 4299085"/>
              <a:gd name="connsiteX49" fmla="*/ 2749597 w 3898347"/>
              <a:gd name="connsiteY49" fmla="*/ 3956746 h 4299085"/>
              <a:gd name="connsiteX50" fmla="*/ 2730493 w 3898347"/>
              <a:gd name="connsiteY50" fmla="*/ 3955236 h 4299085"/>
              <a:gd name="connsiteX51" fmla="*/ 2707507 w 3898347"/>
              <a:gd name="connsiteY51" fmla="*/ 3947771 h 4299085"/>
              <a:gd name="connsiteX52" fmla="*/ 2701937 w 3898347"/>
              <a:gd name="connsiteY52" fmla="*/ 3950565 h 4299085"/>
              <a:gd name="connsiteX53" fmla="*/ 2679435 w 3898347"/>
              <a:gd name="connsiteY53" fmla="*/ 3949768 h 4299085"/>
              <a:gd name="connsiteX54" fmla="*/ 2667352 w 3898347"/>
              <a:gd name="connsiteY54" fmla="*/ 3942821 h 4299085"/>
              <a:gd name="connsiteX55" fmla="*/ 2657096 w 3898347"/>
              <a:gd name="connsiteY55" fmla="*/ 3953571 h 4299085"/>
              <a:gd name="connsiteX56" fmla="*/ 2655161 w 3898347"/>
              <a:gd name="connsiteY56" fmla="*/ 3962216 h 4299085"/>
              <a:gd name="connsiteX57" fmla="*/ 2638604 w 3898347"/>
              <a:gd name="connsiteY57" fmla="*/ 3955936 h 4299085"/>
              <a:gd name="connsiteX58" fmla="*/ 2626185 w 3898347"/>
              <a:gd name="connsiteY58" fmla="*/ 3962937 h 4299085"/>
              <a:gd name="connsiteX59" fmla="*/ 2614077 w 3898347"/>
              <a:gd name="connsiteY59" fmla="*/ 3955576 h 4299085"/>
              <a:gd name="connsiteX60" fmla="*/ 2609403 w 3898347"/>
              <a:gd name="connsiteY60" fmla="*/ 3956215 h 4299085"/>
              <a:gd name="connsiteX61" fmla="*/ 2597896 w 3898347"/>
              <a:gd name="connsiteY61" fmla="*/ 3958939 h 4299085"/>
              <a:gd name="connsiteX62" fmla="*/ 2578251 w 3898347"/>
              <a:gd name="connsiteY62" fmla="*/ 3965812 h 4299085"/>
              <a:gd name="connsiteX63" fmla="*/ 2571961 w 3898347"/>
              <a:gd name="connsiteY63" fmla="*/ 3966278 h 4299085"/>
              <a:gd name="connsiteX64" fmla="*/ 2559399 w 3898347"/>
              <a:gd name="connsiteY64" fmla="*/ 3979193 h 4299085"/>
              <a:gd name="connsiteX65" fmla="*/ 2533560 w 3898347"/>
              <a:gd name="connsiteY65" fmla="*/ 3988160 h 4299085"/>
              <a:gd name="connsiteX66" fmla="*/ 2515299 w 3898347"/>
              <a:gd name="connsiteY66" fmla="*/ 4016867 h 4299085"/>
              <a:gd name="connsiteX67" fmla="*/ 2513423 w 3898347"/>
              <a:gd name="connsiteY67" fmla="*/ 4018759 h 4299085"/>
              <a:gd name="connsiteX68" fmla="*/ 2482991 w 3898347"/>
              <a:gd name="connsiteY68" fmla="*/ 4012935 h 4299085"/>
              <a:gd name="connsiteX69" fmla="*/ 2446940 w 3898347"/>
              <a:gd name="connsiteY69" fmla="*/ 4021172 h 4299085"/>
              <a:gd name="connsiteX70" fmla="*/ 2404883 w 3898347"/>
              <a:gd name="connsiteY70" fmla="*/ 4024808 h 4299085"/>
              <a:gd name="connsiteX71" fmla="*/ 2373894 w 3898347"/>
              <a:gd name="connsiteY71" fmla="*/ 4023827 h 4299085"/>
              <a:gd name="connsiteX72" fmla="*/ 2297080 w 3898347"/>
              <a:gd name="connsiteY72" fmla="*/ 4040841 h 4299085"/>
              <a:gd name="connsiteX73" fmla="*/ 2170615 w 3898347"/>
              <a:gd name="connsiteY73" fmla="*/ 4077196 h 4299085"/>
              <a:gd name="connsiteX74" fmla="*/ 2143580 w 3898347"/>
              <a:gd name="connsiteY74" fmla="*/ 4083102 h 4299085"/>
              <a:gd name="connsiteX75" fmla="*/ 2119893 w 3898347"/>
              <a:gd name="connsiteY75" fmla="*/ 4080874 h 4299085"/>
              <a:gd name="connsiteX76" fmla="*/ 2114008 w 3898347"/>
              <a:gd name="connsiteY76" fmla="*/ 4073996 h 4299085"/>
              <a:gd name="connsiteX77" fmla="*/ 2099067 w 3898347"/>
              <a:gd name="connsiteY77" fmla="*/ 4076068 h 4299085"/>
              <a:gd name="connsiteX78" fmla="*/ 2095000 w 3898347"/>
              <a:gd name="connsiteY78" fmla="*/ 4075096 h 4299085"/>
              <a:gd name="connsiteX79" fmla="*/ 2071767 w 3898347"/>
              <a:gd name="connsiteY79" fmla="*/ 4071044 h 4299085"/>
              <a:gd name="connsiteX80" fmla="*/ 2024486 w 3898347"/>
              <a:gd name="connsiteY80" fmla="*/ 4100276 h 4299085"/>
              <a:gd name="connsiteX81" fmla="*/ 1964411 w 3898347"/>
              <a:gd name="connsiteY81" fmla="*/ 4105069 h 4299085"/>
              <a:gd name="connsiteX82" fmla="*/ 1739945 w 3898347"/>
              <a:gd name="connsiteY82" fmla="*/ 4171795 h 4299085"/>
              <a:gd name="connsiteX83" fmla="*/ 1610556 w 3898347"/>
              <a:gd name="connsiteY83" fmla="*/ 4167701 h 4299085"/>
              <a:gd name="connsiteX84" fmla="*/ 1553623 w 3898347"/>
              <a:gd name="connsiteY84" fmla="*/ 4236045 h 4299085"/>
              <a:gd name="connsiteX85" fmla="*/ 1548640 w 3898347"/>
              <a:gd name="connsiteY85" fmla="*/ 4238297 h 4299085"/>
              <a:gd name="connsiteX86" fmla="*/ 1530136 w 3898347"/>
              <a:gd name="connsiteY86" fmla="*/ 4227121 h 4299085"/>
              <a:gd name="connsiteX87" fmla="*/ 1508787 w 3898347"/>
              <a:gd name="connsiteY87" fmla="*/ 4234213 h 4299085"/>
              <a:gd name="connsiteX88" fmla="*/ 1488914 w 3898347"/>
              <a:gd name="connsiteY88" fmla="*/ 4241772 h 4299085"/>
              <a:gd name="connsiteX89" fmla="*/ 1488999 w 3898347"/>
              <a:gd name="connsiteY89" fmla="*/ 4251186 h 4299085"/>
              <a:gd name="connsiteX90" fmla="*/ 1475364 w 3898347"/>
              <a:gd name="connsiteY90" fmla="*/ 4248364 h 4299085"/>
              <a:gd name="connsiteX91" fmla="*/ 1457275 w 3898347"/>
              <a:gd name="connsiteY91" fmla="*/ 4252863 h 4299085"/>
              <a:gd name="connsiteX92" fmla="*/ 1448085 w 3898347"/>
              <a:gd name="connsiteY92" fmla="*/ 4248391 h 4299085"/>
              <a:gd name="connsiteX93" fmla="*/ 1315306 w 3898347"/>
              <a:gd name="connsiteY93" fmla="*/ 4237004 h 4299085"/>
              <a:gd name="connsiteX94" fmla="*/ 1272434 w 3898347"/>
              <a:gd name="connsiteY94" fmla="*/ 4244958 h 4299085"/>
              <a:gd name="connsiteX95" fmla="*/ 1231567 w 3898347"/>
              <a:gd name="connsiteY95" fmla="*/ 4219356 h 4299085"/>
              <a:gd name="connsiteX96" fmla="*/ 1216643 w 3898347"/>
              <a:gd name="connsiteY96" fmla="*/ 4229828 h 4299085"/>
              <a:gd name="connsiteX97" fmla="*/ 1214101 w 3898347"/>
              <a:gd name="connsiteY97" fmla="*/ 4231991 h 4299085"/>
              <a:gd name="connsiteX98" fmla="*/ 1203193 w 3898347"/>
              <a:gd name="connsiteY98" fmla="*/ 4232867 h 4299085"/>
              <a:gd name="connsiteX99" fmla="*/ 1201049 w 3898347"/>
              <a:gd name="connsiteY99" fmla="*/ 4242842 h 4299085"/>
              <a:gd name="connsiteX100" fmla="*/ 1185298 w 3898347"/>
              <a:gd name="connsiteY100" fmla="*/ 4251133 h 4299085"/>
              <a:gd name="connsiteX101" fmla="*/ 1164955 w 3898347"/>
              <a:gd name="connsiteY101" fmla="*/ 4250027 h 4299085"/>
              <a:gd name="connsiteX102" fmla="*/ 1067357 w 3898347"/>
              <a:gd name="connsiteY102" fmla="*/ 4233908 h 4299085"/>
              <a:gd name="connsiteX103" fmla="*/ 1009492 w 3898347"/>
              <a:gd name="connsiteY103" fmla="*/ 4230455 h 4299085"/>
              <a:gd name="connsiteX104" fmla="*/ 988345 w 3898347"/>
              <a:gd name="connsiteY104" fmla="*/ 4238880 h 4299085"/>
              <a:gd name="connsiteX105" fmla="*/ 958251 w 3898347"/>
              <a:gd name="connsiteY105" fmla="*/ 4244100 h 4299085"/>
              <a:gd name="connsiteX106" fmla="*/ 905785 w 3898347"/>
              <a:gd name="connsiteY106" fmla="*/ 4260845 h 4299085"/>
              <a:gd name="connsiteX107" fmla="*/ 834176 w 3898347"/>
              <a:gd name="connsiteY107" fmla="*/ 4270241 h 4299085"/>
              <a:gd name="connsiteX108" fmla="*/ 778474 w 3898347"/>
              <a:gd name="connsiteY108" fmla="*/ 4235526 h 4299085"/>
              <a:gd name="connsiteX109" fmla="*/ 774418 w 3898347"/>
              <a:gd name="connsiteY109" fmla="*/ 4242583 h 4299085"/>
              <a:gd name="connsiteX110" fmla="*/ 737705 w 3898347"/>
              <a:gd name="connsiteY110" fmla="*/ 4238891 h 4299085"/>
              <a:gd name="connsiteX111" fmla="*/ 605027 w 3898347"/>
              <a:gd name="connsiteY111" fmla="*/ 4175863 h 4299085"/>
              <a:gd name="connsiteX112" fmla="*/ 533391 w 3898347"/>
              <a:gd name="connsiteY112" fmla="*/ 4170035 h 4299085"/>
              <a:gd name="connsiteX113" fmla="*/ 508621 w 3898347"/>
              <a:gd name="connsiteY113" fmla="*/ 4176044 h 4299085"/>
              <a:gd name="connsiteX114" fmla="*/ 467082 w 3898347"/>
              <a:gd name="connsiteY114" fmla="*/ 4185616 h 4299085"/>
              <a:gd name="connsiteX115" fmla="*/ 437646 w 3898347"/>
              <a:gd name="connsiteY115" fmla="*/ 4212658 h 4299085"/>
              <a:gd name="connsiteX116" fmla="*/ 402271 w 3898347"/>
              <a:gd name="connsiteY116" fmla="*/ 4212774 h 4299085"/>
              <a:gd name="connsiteX117" fmla="*/ 391968 w 3898347"/>
              <a:gd name="connsiteY117" fmla="*/ 4187073 h 4299085"/>
              <a:gd name="connsiteX118" fmla="*/ 354806 w 3898347"/>
              <a:gd name="connsiteY118" fmla="*/ 4195545 h 4299085"/>
              <a:gd name="connsiteX119" fmla="*/ 298662 w 3898347"/>
              <a:gd name="connsiteY119" fmla="*/ 4211227 h 4299085"/>
              <a:gd name="connsiteX120" fmla="*/ 265740 w 3898347"/>
              <a:gd name="connsiteY120" fmla="*/ 4213623 h 4299085"/>
              <a:gd name="connsiteX121" fmla="*/ 176403 w 3898347"/>
              <a:gd name="connsiteY121" fmla="*/ 4227393 h 4299085"/>
              <a:gd name="connsiteX122" fmla="*/ 37148 w 3898347"/>
              <a:gd name="connsiteY122" fmla="*/ 4289154 h 4299085"/>
              <a:gd name="connsiteX123" fmla="*/ 5850 w 3898347"/>
              <a:gd name="connsiteY123" fmla="*/ 4296945 h 4299085"/>
              <a:gd name="connsiteX124" fmla="*/ 0 w 3898347"/>
              <a:gd name="connsiteY124" fmla="*/ 4299085 h 4299085"/>
              <a:gd name="connsiteX125" fmla="*/ 0 w 3898347"/>
              <a:gd name="connsiteY125" fmla="*/ 15850 h 4299085"/>
              <a:gd name="connsiteX126" fmla="*/ 3898347 w 3898347"/>
              <a:gd name="connsiteY126" fmla="*/ 0 h 4299085"/>
              <a:gd name="connsiteX0" fmla="*/ 3898347 w 3898347"/>
              <a:gd name="connsiteY0" fmla="*/ 0 h 4296945"/>
              <a:gd name="connsiteX1" fmla="*/ 3898347 w 3898347"/>
              <a:gd name="connsiteY1" fmla="*/ 3834445 h 4296945"/>
              <a:gd name="connsiteX2" fmla="*/ 3892314 w 3898347"/>
              <a:gd name="connsiteY2" fmla="*/ 3832951 h 4296945"/>
              <a:gd name="connsiteX3" fmla="*/ 3851953 w 3898347"/>
              <a:gd name="connsiteY3" fmla="*/ 3802983 h 4296945"/>
              <a:gd name="connsiteX4" fmla="*/ 3836418 w 3898347"/>
              <a:gd name="connsiteY4" fmla="*/ 3811513 h 4296945"/>
              <a:gd name="connsiteX5" fmla="*/ 3833758 w 3898347"/>
              <a:gd name="connsiteY5" fmla="*/ 3813341 h 4296945"/>
              <a:gd name="connsiteX6" fmla="*/ 3822673 w 3898347"/>
              <a:gd name="connsiteY6" fmla="*/ 3812913 h 4296945"/>
              <a:gd name="connsiteX7" fmla="*/ 3820104 w 3898347"/>
              <a:gd name="connsiteY7" fmla="*/ 3822466 h 4296945"/>
              <a:gd name="connsiteX8" fmla="*/ 3803816 w 3898347"/>
              <a:gd name="connsiteY8" fmla="*/ 3828757 h 4296945"/>
              <a:gd name="connsiteX9" fmla="*/ 3783259 w 3898347"/>
              <a:gd name="connsiteY9" fmla="*/ 3825276 h 4296945"/>
              <a:gd name="connsiteX10" fmla="*/ 3729936 w 3898347"/>
              <a:gd name="connsiteY10" fmla="*/ 3815386 h 4296945"/>
              <a:gd name="connsiteX11" fmla="*/ 3726018 w 3898347"/>
              <a:gd name="connsiteY11" fmla="*/ 3815100 h 4296945"/>
              <a:gd name="connsiteX12" fmla="*/ 3725413 w 3898347"/>
              <a:gd name="connsiteY12" fmla="*/ 3814615 h 4296945"/>
              <a:gd name="connsiteX13" fmla="*/ 3713801 w 3898347"/>
              <a:gd name="connsiteY13" fmla="*/ 3811018 h 4296945"/>
              <a:gd name="connsiteX14" fmla="*/ 3709087 w 3898347"/>
              <a:gd name="connsiteY14" fmla="*/ 3813195 h 4296945"/>
              <a:gd name="connsiteX15" fmla="*/ 3698038 w 3898347"/>
              <a:gd name="connsiteY15" fmla="*/ 3806182 h 4296945"/>
              <a:gd name="connsiteX16" fmla="*/ 3662227 w 3898347"/>
              <a:gd name="connsiteY16" fmla="*/ 3807761 h 4296945"/>
              <a:gd name="connsiteX17" fmla="*/ 3659872 w 3898347"/>
              <a:gd name="connsiteY17" fmla="*/ 3805524 h 4296945"/>
              <a:gd name="connsiteX18" fmla="*/ 3643454 w 3898347"/>
              <a:gd name="connsiteY18" fmla="*/ 3794831 h 4296945"/>
              <a:gd name="connsiteX19" fmla="*/ 3624789 w 3898347"/>
              <a:gd name="connsiteY19" fmla="*/ 3803185 h 4296945"/>
              <a:gd name="connsiteX20" fmla="*/ 3602327 w 3898347"/>
              <a:gd name="connsiteY20" fmla="*/ 3794616 h 4296945"/>
              <a:gd name="connsiteX21" fmla="*/ 3596645 w 3898347"/>
              <a:gd name="connsiteY21" fmla="*/ 3797108 h 4296945"/>
              <a:gd name="connsiteX22" fmla="*/ 3574144 w 3898347"/>
              <a:gd name="connsiteY22" fmla="*/ 3795108 h 4296945"/>
              <a:gd name="connsiteX23" fmla="*/ 3562310 w 3898347"/>
              <a:gd name="connsiteY23" fmla="*/ 3787534 h 4296945"/>
              <a:gd name="connsiteX24" fmla="*/ 3551635 w 3898347"/>
              <a:gd name="connsiteY24" fmla="*/ 3797705 h 4296945"/>
              <a:gd name="connsiteX25" fmla="*/ 3550175 w 3898347"/>
              <a:gd name="connsiteY25" fmla="*/ 3803199 h 4296945"/>
              <a:gd name="connsiteX26" fmla="*/ 3542668 w 3898347"/>
              <a:gd name="connsiteY26" fmla="*/ 3803283 h 4296945"/>
              <a:gd name="connsiteX27" fmla="*/ 3533033 w 3898347"/>
              <a:gd name="connsiteY27" fmla="*/ 3799071 h 4296945"/>
              <a:gd name="connsiteX28" fmla="*/ 3521726 w 3898347"/>
              <a:gd name="connsiteY28" fmla="*/ 3804691 h 4296945"/>
              <a:gd name="connsiteX29" fmla="*/ 3520080 w 3898347"/>
              <a:gd name="connsiteY29" fmla="*/ 3805210 h 4296945"/>
              <a:gd name="connsiteX30" fmla="*/ 3508491 w 3898347"/>
              <a:gd name="connsiteY30" fmla="*/ 3797398 h 4296945"/>
              <a:gd name="connsiteX31" fmla="*/ 3503787 w 3898347"/>
              <a:gd name="connsiteY31" fmla="*/ 3797787 h 4296945"/>
              <a:gd name="connsiteX32" fmla="*/ 3492165 w 3898347"/>
              <a:gd name="connsiteY32" fmla="*/ 3799887 h 4296945"/>
              <a:gd name="connsiteX33" fmla="*/ 3472233 w 3898347"/>
              <a:gd name="connsiteY33" fmla="*/ 3805682 h 4296945"/>
              <a:gd name="connsiteX34" fmla="*/ 3465921 w 3898347"/>
              <a:gd name="connsiteY34" fmla="*/ 3805814 h 4296945"/>
              <a:gd name="connsiteX35" fmla="*/ 3455541 w 3898347"/>
              <a:gd name="connsiteY35" fmla="*/ 3815505 h 4296945"/>
              <a:gd name="connsiteX36" fmla="*/ 3429027 w 3898347"/>
              <a:gd name="connsiteY36" fmla="*/ 3816906 h 4296945"/>
              <a:gd name="connsiteX37" fmla="*/ 3369507 w 3898347"/>
              <a:gd name="connsiteY37" fmla="*/ 3825563 h 4296945"/>
              <a:gd name="connsiteX38" fmla="*/ 3324491 w 3898347"/>
              <a:gd name="connsiteY38" fmla="*/ 3832006 h 4296945"/>
              <a:gd name="connsiteX39" fmla="*/ 3244235 w 3898347"/>
              <a:gd name="connsiteY39" fmla="*/ 3834376 h 4296945"/>
              <a:gd name="connsiteX40" fmla="*/ 3226507 w 3898347"/>
              <a:gd name="connsiteY40" fmla="*/ 3820131 h 4296945"/>
              <a:gd name="connsiteX41" fmla="*/ 3191688 w 3898347"/>
              <a:gd name="connsiteY41" fmla="*/ 3837359 h 4296945"/>
              <a:gd name="connsiteX42" fmla="*/ 3185553 w 3898347"/>
              <a:gd name="connsiteY42" fmla="*/ 3859030 h 4296945"/>
              <a:gd name="connsiteX43" fmla="*/ 3137926 w 3898347"/>
              <a:gd name="connsiteY43" fmla="*/ 3867782 h 4296945"/>
              <a:gd name="connsiteX44" fmla="*/ 3090188 w 3898347"/>
              <a:gd name="connsiteY44" fmla="*/ 3855036 h 4296945"/>
              <a:gd name="connsiteX45" fmla="*/ 3031422 w 3898347"/>
              <a:gd name="connsiteY45" fmla="*/ 3858298 h 4296945"/>
              <a:gd name="connsiteX46" fmla="*/ 2996288 w 3898347"/>
              <a:gd name="connsiteY46" fmla="*/ 3860020 h 4296945"/>
              <a:gd name="connsiteX47" fmla="*/ 2901661 w 3898347"/>
              <a:gd name="connsiteY47" fmla="*/ 3882243 h 4296945"/>
              <a:gd name="connsiteX48" fmla="*/ 2782141 w 3898347"/>
              <a:gd name="connsiteY48" fmla="*/ 3932983 h 4296945"/>
              <a:gd name="connsiteX49" fmla="*/ 2749597 w 3898347"/>
              <a:gd name="connsiteY49" fmla="*/ 3956746 h 4296945"/>
              <a:gd name="connsiteX50" fmla="*/ 2730493 w 3898347"/>
              <a:gd name="connsiteY50" fmla="*/ 3955236 h 4296945"/>
              <a:gd name="connsiteX51" fmla="*/ 2707507 w 3898347"/>
              <a:gd name="connsiteY51" fmla="*/ 3947771 h 4296945"/>
              <a:gd name="connsiteX52" fmla="*/ 2701937 w 3898347"/>
              <a:gd name="connsiteY52" fmla="*/ 3950565 h 4296945"/>
              <a:gd name="connsiteX53" fmla="*/ 2679435 w 3898347"/>
              <a:gd name="connsiteY53" fmla="*/ 3949768 h 4296945"/>
              <a:gd name="connsiteX54" fmla="*/ 2667352 w 3898347"/>
              <a:gd name="connsiteY54" fmla="*/ 3942821 h 4296945"/>
              <a:gd name="connsiteX55" fmla="*/ 2657096 w 3898347"/>
              <a:gd name="connsiteY55" fmla="*/ 3953571 h 4296945"/>
              <a:gd name="connsiteX56" fmla="*/ 2655161 w 3898347"/>
              <a:gd name="connsiteY56" fmla="*/ 3962216 h 4296945"/>
              <a:gd name="connsiteX57" fmla="*/ 2638604 w 3898347"/>
              <a:gd name="connsiteY57" fmla="*/ 3955936 h 4296945"/>
              <a:gd name="connsiteX58" fmla="*/ 2626185 w 3898347"/>
              <a:gd name="connsiteY58" fmla="*/ 3962937 h 4296945"/>
              <a:gd name="connsiteX59" fmla="*/ 2614077 w 3898347"/>
              <a:gd name="connsiteY59" fmla="*/ 3955576 h 4296945"/>
              <a:gd name="connsiteX60" fmla="*/ 2609403 w 3898347"/>
              <a:gd name="connsiteY60" fmla="*/ 3956215 h 4296945"/>
              <a:gd name="connsiteX61" fmla="*/ 2597896 w 3898347"/>
              <a:gd name="connsiteY61" fmla="*/ 3958939 h 4296945"/>
              <a:gd name="connsiteX62" fmla="*/ 2578251 w 3898347"/>
              <a:gd name="connsiteY62" fmla="*/ 3965812 h 4296945"/>
              <a:gd name="connsiteX63" fmla="*/ 2571961 w 3898347"/>
              <a:gd name="connsiteY63" fmla="*/ 3966278 h 4296945"/>
              <a:gd name="connsiteX64" fmla="*/ 2559399 w 3898347"/>
              <a:gd name="connsiteY64" fmla="*/ 3979193 h 4296945"/>
              <a:gd name="connsiteX65" fmla="*/ 2533560 w 3898347"/>
              <a:gd name="connsiteY65" fmla="*/ 3988160 h 4296945"/>
              <a:gd name="connsiteX66" fmla="*/ 2515299 w 3898347"/>
              <a:gd name="connsiteY66" fmla="*/ 4016867 h 4296945"/>
              <a:gd name="connsiteX67" fmla="*/ 2513423 w 3898347"/>
              <a:gd name="connsiteY67" fmla="*/ 4018759 h 4296945"/>
              <a:gd name="connsiteX68" fmla="*/ 2482991 w 3898347"/>
              <a:gd name="connsiteY68" fmla="*/ 4012935 h 4296945"/>
              <a:gd name="connsiteX69" fmla="*/ 2446940 w 3898347"/>
              <a:gd name="connsiteY69" fmla="*/ 4021172 h 4296945"/>
              <a:gd name="connsiteX70" fmla="*/ 2404883 w 3898347"/>
              <a:gd name="connsiteY70" fmla="*/ 4024808 h 4296945"/>
              <a:gd name="connsiteX71" fmla="*/ 2373894 w 3898347"/>
              <a:gd name="connsiteY71" fmla="*/ 4023827 h 4296945"/>
              <a:gd name="connsiteX72" fmla="*/ 2297080 w 3898347"/>
              <a:gd name="connsiteY72" fmla="*/ 4040841 h 4296945"/>
              <a:gd name="connsiteX73" fmla="*/ 2170615 w 3898347"/>
              <a:gd name="connsiteY73" fmla="*/ 4077196 h 4296945"/>
              <a:gd name="connsiteX74" fmla="*/ 2143580 w 3898347"/>
              <a:gd name="connsiteY74" fmla="*/ 4083102 h 4296945"/>
              <a:gd name="connsiteX75" fmla="*/ 2119893 w 3898347"/>
              <a:gd name="connsiteY75" fmla="*/ 4080874 h 4296945"/>
              <a:gd name="connsiteX76" fmla="*/ 2114008 w 3898347"/>
              <a:gd name="connsiteY76" fmla="*/ 4073996 h 4296945"/>
              <a:gd name="connsiteX77" fmla="*/ 2099067 w 3898347"/>
              <a:gd name="connsiteY77" fmla="*/ 4076068 h 4296945"/>
              <a:gd name="connsiteX78" fmla="*/ 2095000 w 3898347"/>
              <a:gd name="connsiteY78" fmla="*/ 4075096 h 4296945"/>
              <a:gd name="connsiteX79" fmla="*/ 2071767 w 3898347"/>
              <a:gd name="connsiteY79" fmla="*/ 4071044 h 4296945"/>
              <a:gd name="connsiteX80" fmla="*/ 2024486 w 3898347"/>
              <a:gd name="connsiteY80" fmla="*/ 4100276 h 4296945"/>
              <a:gd name="connsiteX81" fmla="*/ 1964411 w 3898347"/>
              <a:gd name="connsiteY81" fmla="*/ 4105069 h 4296945"/>
              <a:gd name="connsiteX82" fmla="*/ 1739945 w 3898347"/>
              <a:gd name="connsiteY82" fmla="*/ 4171795 h 4296945"/>
              <a:gd name="connsiteX83" fmla="*/ 1610556 w 3898347"/>
              <a:gd name="connsiteY83" fmla="*/ 4167701 h 4296945"/>
              <a:gd name="connsiteX84" fmla="*/ 1553623 w 3898347"/>
              <a:gd name="connsiteY84" fmla="*/ 4236045 h 4296945"/>
              <a:gd name="connsiteX85" fmla="*/ 1548640 w 3898347"/>
              <a:gd name="connsiteY85" fmla="*/ 4238297 h 4296945"/>
              <a:gd name="connsiteX86" fmla="*/ 1530136 w 3898347"/>
              <a:gd name="connsiteY86" fmla="*/ 4227121 h 4296945"/>
              <a:gd name="connsiteX87" fmla="*/ 1508787 w 3898347"/>
              <a:gd name="connsiteY87" fmla="*/ 4234213 h 4296945"/>
              <a:gd name="connsiteX88" fmla="*/ 1488914 w 3898347"/>
              <a:gd name="connsiteY88" fmla="*/ 4241772 h 4296945"/>
              <a:gd name="connsiteX89" fmla="*/ 1488999 w 3898347"/>
              <a:gd name="connsiteY89" fmla="*/ 4251186 h 4296945"/>
              <a:gd name="connsiteX90" fmla="*/ 1475364 w 3898347"/>
              <a:gd name="connsiteY90" fmla="*/ 4248364 h 4296945"/>
              <a:gd name="connsiteX91" fmla="*/ 1457275 w 3898347"/>
              <a:gd name="connsiteY91" fmla="*/ 4252863 h 4296945"/>
              <a:gd name="connsiteX92" fmla="*/ 1448085 w 3898347"/>
              <a:gd name="connsiteY92" fmla="*/ 4248391 h 4296945"/>
              <a:gd name="connsiteX93" fmla="*/ 1315306 w 3898347"/>
              <a:gd name="connsiteY93" fmla="*/ 4237004 h 4296945"/>
              <a:gd name="connsiteX94" fmla="*/ 1272434 w 3898347"/>
              <a:gd name="connsiteY94" fmla="*/ 4244958 h 4296945"/>
              <a:gd name="connsiteX95" fmla="*/ 1231567 w 3898347"/>
              <a:gd name="connsiteY95" fmla="*/ 4219356 h 4296945"/>
              <a:gd name="connsiteX96" fmla="*/ 1216643 w 3898347"/>
              <a:gd name="connsiteY96" fmla="*/ 4229828 h 4296945"/>
              <a:gd name="connsiteX97" fmla="*/ 1214101 w 3898347"/>
              <a:gd name="connsiteY97" fmla="*/ 4231991 h 4296945"/>
              <a:gd name="connsiteX98" fmla="*/ 1203193 w 3898347"/>
              <a:gd name="connsiteY98" fmla="*/ 4232867 h 4296945"/>
              <a:gd name="connsiteX99" fmla="*/ 1201049 w 3898347"/>
              <a:gd name="connsiteY99" fmla="*/ 4242842 h 4296945"/>
              <a:gd name="connsiteX100" fmla="*/ 1185298 w 3898347"/>
              <a:gd name="connsiteY100" fmla="*/ 4251133 h 4296945"/>
              <a:gd name="connsiteX101" fmla="*/ 1164955 w 3898347"/>
              <a:gd name="connsiteY101" fmla="*/ 4250027 h 4296945"/>
              <a:gd name="connsiteX102" fmla="*/ 1067357 w 3898347"/>
              <a:gd name="connsiteY102" fmla="*/ 4233908 h 4296945"/>
              <a:gd name="connsiteX103" fmla="*/ 1009492 w 3898347"/>
              <a:gd name="connsiteY103" fmla="*/ 4230455 h 4296945"/>
              <a:gd name="connsiteX104" fmla="*/ 988345 w 3898347"/>
              <a:gd name="connsiteY104" fmla="*/ 4238880 h 4296945"/>
              <a:gd name="connsiteX105" fmla="*/ 958251 w 3898347"/>
              <a:gd name="connsiteY105" fmla="*/ 4244100 h 4296945"/>
              <a:gd name="connsiteX106" fmla="*/ 905785 w 3898347"/>
              <a:gd name="connsiteY106" fmla="*/ 4260845 h 4296945"/>
              <a:gd name="connsiteX107" fmla="*/ 834176 w 3898347"/>
              <a:gd name="connsiteY107" fmla="*/ 4270241 h 4296945"/>
              <a:gd name="connsiteX108" fmla="*/ 778474 w 3898347"/>
              <a:gd name="connsiteY108" fmla="*/ 4235526 h 4296945"/>
              <a:gd name="connsiteX109" fmla="*/ 774418 w 3898347"/>
              <a:gd name="connsiteY109" fmla="*/ 4242583 h 4296945"/>
              <a:gd name="connsiteX110" fmla="*/ 737705 w 3898347"/>
              <a:gd name="connsiteY110" fmla="*/ 4238891 h 4296945"/>
              <a:gd name="connsiteX111" fmla="*/ 605027 w 3898347"/>
              <a:gd name="connsiteY111" fmla="*/ 4175863 h 4296945"/>
              <a:gd name="connsiteX112" fmla="*/ 533391 w 3898347"/>
              <a:gd name="connsiteY112" fmla="*/ 4170035 h 4296945"/>
              <a:gd name="connsiteX113" fmla="*/ 508621 w 3898347"/>
              <a:gd name="connsiteY113" fmla="*/ 4176044 h 4296945"/>
              <a:gd name="connsiteX114" fmla="*/ 467082 w 3898347"/>
              <a:gd name="connsiteY114" fmla="*/ 4185616 h 4296945"/>
              <a:gd name="connsiteX115" fmla="*/ 437646 w 3898347"/>
              <a:gd name="connsiteY115" fmla="*/ 4212658 h 4296945"/>
              <a:gd name="connsiteX116" fmla="*/ 402271 w 3898347"/>
              <a:gd name="connsiteY116" fmla="*/ 4212774 h 4296945"/>
              <a:gd name="connsiteX117" fmla="*/ 391968 w 3898347"/>
              <a:gd name="connsiteY117" fmla="*/ 4187073 h 4296945"/>
              <a:gd name="connsiteX118" fmla="*/ 354806 w 3898347"/>
              <a:gd name="connsiteY118" fmla="*/ 4195545 h 4296945"/>
              <a:gd name="connsiteX119" fmla="*/ 298662 w 3898347"/>
              <a:gd name="connsiteY119" fmla="*/ 4211227 h 4296945"/>
              <a:gd name="connsiteX120" fmla="*/ 265740 w 3898347"/>
              <a:gd name="connsiteY120" fmla="*/ 4213623 h 4296945"/>
              <a:gd name="connsiteX121" fmla="*/ 176403 w 3898347"/>
              <a:gd name="connsiteY121" fmla="*/ 4227393 h 4296945"/>
              <a:gd name="connsiteX122" fmla="*/ 37148 w 3898347"/>
              <a:gd name="connsiteY122" fmla="*/ 4289154 h 4296945"/>
              <a:gd name="connsiteX123" fmla="*/ 5850 w 3898347"/>
              <a:gd name="connsiteY123" fmla="*/ 4296945 h 4296945"/>
              <a:gd name="connsiteX124" fmla="*/ 0 w 3898347"/>
              <a:gd name="connsiteY124" fmla="*/ 4221939 h 4296945"/>
              <a:gd name="connsiteX125" fmla="*/ 0 w 3898347"/>
              <a:gd name="connsiteY125" fmla="*/ 15850 h 4296945"/>
              <a:gd name="connsiteX126" fmla="*/ 3898347 w 3898347"/>
              <a:gd name="connsiteY126" fmla="*/ 0 h 4296945"/>
              <a:gd name="connsiteX0" fmla="*/ 3898347 w 3898347"/>
              <a:gd name="connsiteY0" fmla="*/ 0 h 4296945"/>
              <a:gd name="connsiteX1" fmla="*/ 3898347 w 3898347"/>
              <a:gd name="connsiteY1" fmla="*/ 3834445 h 4296945"/>
              <a:gd name="connsiteX2" fmla="*/ 3892314 w 3898347"/>
              <a:gd name="connsiteY2" fmla="*/ 3832951 h 4296945"/>
              <a:gd name="connsiteX3" fmla="*/ 3851953 w 3898347"/>
              <a:gd name="connsiteY3" fmla="*/ 3802983 h 4296945"/>
              <a:gd name="connsiteX4" fmla="*/ 3836418 w 3898347"/>
              <a:gd name="connsiteY4" fmla="*/ 3811513 h 4296945"/>
              <a:gd name="connsiteX5" fmla="*/ 3833758 w 3898347"/>
              <a:gd name="connsiteY5" fmla="*/ 3813341 h 4296945"/>
              <a:gd name="connsiteX6" fmla="*/ 3822673 w 3898347"/>
              <a:gd name="connsiteY6" fmla="*/ 3812913 h 4296945"/>
              <a:gd name="connsiteX7" fmla="*/ 3820104 w 3898347"/>
              <a:gd name="connsiteY7" fmla="*/ 3822466 h 4296945"/>
              <a:gd name="connsiteX8" fmla="*/ 3803816 w 3898347"/>
              <a:gd name="connsiteY8" fmla="*/ 3828757 h 4296945"/>
              <a:gd name="connsiteX9" fmla="*/ 3783259 w 3898347"/>
              <a:gd name="connsiteY9" fmla="*/ 3825276 h 4296945"/>
              <a:gd name="connsiteX10" fmla="*/ 3729936 w 3898347"/>
              <a:gd name="connsiteY10" fmla="*/ 3815386 h 4296945"/>
              <a:gd name="connsiteX11" fmla="*/ 3726018 w 3898347"/>
              <a:gd name="connsiteY11" fmla="*/ 3815100 h 4296945"/>
              <a:gd name="connsiteX12" fmla="*/ 3725413 w 3898347"/>
              <a:gd name="connsiteY12" fmla="*/ 3814615 h 4296945"/>
              <a:gd name="connsiteX13" fmla="*/ 3713801 w 3898347"/>
              <a:gd name="connsiteY13" fmla="*/ 3811018 h 4296945"/>
              <a:gd name="connsiteX14" fmla="*/ 3709087 w 3898347"/>
              <a:gd name="connsiteY14" fmla="*/ 3813195 h 4296945"/>
              <a:gd name="connsiteX15" fmla="*/ 3698038 w 3898347"/>
              <a:gd name="connsiteY15" fmla="*/ 3806182 h 4296945"/>
              <a:gd name="connsiteX16" fmla="*/ 3662227 w 3898347"/>
              <a:gd name="connsiteY16" fmla="*/ 3807761 h 4296945"/>
              <a:gd name="connsiteX17" fmla="*/ 3659872 w 3898347"/>
              <a:gd name="connsiteY17" fmla="*/ 3805524 h 4296945"/>
              <a:gd name="connsiteX18" fmla="*/ 3643454 w 3898347"/>
              <a:gd name="connsiteY18" fmla="*/ 3794831 h 4296945"/>
              <a:gd name="connsiteX19" fmla="*/ 3624789 w 3898347"/>
              <a:gd name="connsiteY19" fmla="*/ 3803185 h 4296945"/>
              <a:gd name="connsiteX20" fmla="*/ 3602327 w 3898347"/>
              <a:gd name="connsiteY20" fmla="*/ 3794616 h 4296945"/>
              <a:gd name="connsiteX21" fmla="*/ 3596645 w 3898347"/>
              <a:gd name="connsiteY21" fmla="*/ 3797108 h 4296945"/>
              <a:gd name="connsiteX22" fmla="*/ 3574144 w 3898347"/>
              <a:gd name="connsiteY22" fmla="*/ 3795108 h 4296945"/>
              <a:gd name="connsiteX23" fmla="*/ 3562310 w 3898347"/>
              <a:gd name="connsiteY23" fmla="*/ 3787534 h 4296945"/>
              <a:gd name="connsiteX24" fmla="*/ 3551635 w 3898347"/>
              <a:gd name="connsiteY24" fmla="*/ 3797705 h 4296945"/>
              <a:gd name="connsiteX25" fmla="*/ 3550175 w 3898347"/>
              <a:gd name="connsiteY25" fmla="*/ 3803199 h 4296945"/>
              <a:gd name="connsiteX26" fmla="*/ 3542668 w 3898347"/>
              <a:gd name="connsiteY26" fmla="*/ 3803283 h 4296945"/>
              <a:gd name="connsiteX27" fmla="*/ 3533033 w 3898347"/>
              <a:gd name="connsiteY27" fmla="*/ 3799071 h 4296945"/>
              <a:gd name="connsiteX28" fmla="*/ 3521726 w 3898347"/>
              <a:gd name="connsiteY28" fmla="*/ 3804691 h 4296945"/>
              <a:gd name="connsiteX29" fmla="*/ 3520080 w 3898347"/>
              <a:gd name="connsiteY29" fmla="*/ 3805210 h 4296945"/>
              <a:gd name="connsiteX30" fmla="*/ 3508491 w 3898347"/>
              <a:gd name="connsiteY30" fmla="*/ 3797398 h 4296945"/>
              <a:gd name="connsiteX31" fmla="*/ 3503787 w 3898347"/>
              <a:gd name="connsiteY31" fmla="*/ 3797787 h 4296945"/>
              <a:gd name="connsiteX32" fmla="*/ 3492165 w 3898347"/>
              <a:gd name="connsiteY32" fmla="*/ 3799887 h 4296945"/>
              <a:gd name="connsiteX33" fmla="*/ 3472233 w 3898347"/>
              <a:gd name="connsiteY33" fmla="*/ 3805682 h 4296945"/>
              <a:gd name="connsiteX34" fmla="*/ 3465921 w 3898347"/>
              <a:gd name="connsiteY34" fmla="*/ 3805814 h 4296945"/>
              <a:gd name="connsiteX35" fmla="*/ 3455541 w 3898347"/>
              <a:gd name="connsiteY35" fmla="*/ 3815505 h 4296945"/>
              <a:gd name="connsiteX36" fmla="*/ 3429027 w 3898347"/>
              <a:gd name="connsiteY36" fmla="*/ 3816906 h 4296945"/>
              <a:gd name="connsiteX37" fmla="*/ 3369507 w 3898347"/>
              <a:gd name="connsiteY37" fmla="*/ 3825563 h 4296945"/>
              <a:gd name="connsiteX38" fmla="*/ 3324491 w 3898347"/>
              <a:gd name="connsiteY38" fmla="*/ 3832006 h 4296945"/>
              <a:gd name="connsiteX39" fmla="*/ 3244235 w 3898347"/>
              <a:gd name="connsiteY39" fmla="*/ 3834376 h 4296945"/>
              <a:gd name="connsiteX40" fmla="*/ 3226507 w 3898347"/>
              <a:gd name="connsiteY40" fmla="*/ 3820131 h 4296945"/>
              <a:gd name="connsiteX41" fmla="*/ 3191688 w 3898347"/>
              <a:gd name="connsiteY41" fmla="*/ 3837359 h 4296945"/>
              <a:gd name="connsiteX42" fmla="*/ 3185553 w 3898347"/>
              <a:gd name="connsiteY42" fmla="*/ 3859030 h 4296945"/>
              <a:gd name="connsiteX43" fmla="*/ 3137926 w 3898347"/>
              <a:gd name="connsiteY43" fmla="*/ 3867782 h 4296945"/>
              <a:gd name="connsiteX44" fmla="*/ 3090188 w 3898347"/>
              <a:gd name="connsiteY44" fmla="*/ 3855036 h 4296945"/>
              <a:gd name="connsiteX45" fmla="*/ 3031422 w 3898347"/>
              <a:gd name="connsiteY45" fmla="*/ 3858298 h 4296945"/>
              <a:gd name="connsiteX46" fmla="*/ 2996288 w 3898347"/>
              <a:gd name="connsiteY46" fmla="*/ 3860020 h 4296945"/>
              <a:gd name="connsiteX47" fmla="*/ 2901661 w 3898347"/>
              <a:gd name="connsiteY47" fmla="*/ 3882243 h 4296945"/>
              <a:gd name="connsiteX48" fmla="*/ 2782141 w 3898347"/>
              <a:gd name="connsiteY48" fmla="*/ 3932983 h 4296945"/>
              <a:gd name="connsiteX49" fmla="*/ 2749597 w 3898347"/>
              <a:gd name="connsiteY49" fmla="*/ 3956746 h 4296945"/>
              <a:gd name="connsiteX50" fmla="*/ 2730493 w 3898347"/>
              <a:gd name="connsiteY50" fmla="*/ 3955236 h 4296945"/>
              <a:gd name="connsiteX51" fmla="*/ 2707507 w 3898347"/>
              <a:gd name="connsiteY51" fmla="*/ 3947771 h 4296945"/>
              <a:gd name="connsiteX52" fmla="*/ 2701937 w 3898347"/>
              <a:gd name="connsiteY52" fmla="*/ 3950565 h 4296945"/>
              <a:gd name="connsiteX53" fmla="*/ 2679435 w 3898347"/>
              <a:gd name="connsiteY53" fmla="*/ 3949768 h 4296945"/>
              <a:gd name="connsiteX54" fmla="*/ 2667352 w 3898347"/>
              <a:gd name="connsiteY54" fmla="*/ 3942821 h 4296945"/>
              <a:gd name="connsiteX55" fmla="*/ 2657096 w 3898347"/>
              <a:gd name="connsiteY55" fmla="*/ 3953571 h 4296945"/>
              <a:gd name="connsiteX56" fmla="*/ 2655161 w 3898347"/>
              <a:gd name="connsiteY56" fmla="*/ 3962216 h 4296945"/>
              <a:gd name="connsiteX57" fmla="*/ 2638604 w 3898347"/>
              <a:gd name="connsiteY57" fmla="*/ 3955936 h 4296945"/>
              <a:gd name="connsiteX58" fmla="*/ 2626185 w 3898347"/>
              <a:gd name="connsiteY58" fmla="*/ 3962937 h 4296945"/>
              <a:gd name="connsiteX59" fmla="*/ 2614077 w 3898347"/>
              <a:gd name="connsiteY59" fmla="*/ 3955576 h 4296945"/>
              <a:gd name="connsiteX60" fmla="*/ 2609403 w 3898347"/>
              <a:gd name="connsiteY60" fmla="*/ 3956215 h 4296945"/>
              <a:gd name="connsiteX61" fmla="*/ 2597896 w 3898347"/>
              <a:gd name="connsiteY61" fmla="*/ 3958939 h 4296945"/>
              <a:gd name="connsiteX62" fmla="*/ 2578251 w 3898347"/>
              <a:gd name="connsiteY62" fmla="*/ 3965812 h 4296945"/>
              <a:gd name="connsiteX63" fmla="*/ 2571961 w 3898347"/>
              <a:gd name="connsiteY63" fmla="*/ 3966278 h 4296945"/>
              <a:gd name="connsiteX64" fmla="*/ 2559399 w 3898347"/>
              <a:gd name="connsiteY64" fmla="*/ 3979193 h 4296945"/>
              <a:gd name="connsiteX65" fmla="*/ 2533560 w 3898347"/>
              <a:gd name="connsiteY65" fmla="*/ 3988160 h 4296945"/>
              <a:gd name="connsiteX66" fmla="*/ 2515299 w 3898347"/>
              <a:gd name="connsiteY66" fmla="*/ 4016867 h 4296945"/>
              <a:gd name="connsiteX67" fmla="*/ 2513423 w 3898347"/>
              <a:gd name="connsiteY67" fmla="*/ 4018759 h 4296945"/>
              <a:gd name="connsiteX68" fmla="*/ 2482991 w 3898347"/>
              <a:gd name="connsiteY68" fmla="*/ 4012935 h 4296945"/>
              <a:gd name="connsiteX69" fmla="*/ 2446940 w 3898347"/>
              <a:gd name="connsiteY69" fmla="*/ 4021172 h 4296945"/>
              <a:gd name="connsiteX70" fmla="*/ 2404883 w 3898347"/>
              <a:gd name="connsiteY70" fmla="*/ 4024808 h 4296945"/>
              <a:gd name="connsiteX71" fmla="*/ 2373894 w 3898347"/>
              <a:gd name="connsiteY71" fmla="*/ 4023827 h 4296945"/>
              <a:gd name="connsiteX72" fmla="*/ 2297080 w 3898347"/>
              <a:gd name="connsiteY72" fmla="*/ 4040841 h 4296945"/>
              <a:gd name="connsiteX73" fmla="*/ 2170615 w 3898347"/>
              <a:gd name="connsiteY73" fmla="*/ 4077196 h 4296945"/>
              <a:gd name="connsiteX74" fmla="*/ 2143580 w 3898347"/>
              <a:gd name="connsiteY74" fmla="*/ 4083102 h 4296945"/>
              <a:gd name="connsiteX75" fmla="*/ 2119893 w 3898347"/>
              <a:gd name="connsiteY75" fmla="*/ 4080874 h 4296945"/>
              <a:gd name="connsiteX76" fmla="*/ 2114008 w 3898347"/>
              <a:gd name="connsiteY76" fmla="*/ 4073996 h 4296945"/>
              <a:gd name="connsiteX77" fmla="*/ 2099067 w 3898347"/>
              <a:gd name="connsiteY77" fmla="*/ 4076068 h 4296945"/>
              <a:gd name="connsiteX78" fmla="*/ 2095000 w 3898347"/>
              <a:gd name="connsiteY78" fmla="*/ 4075096 h 4296945"/>
              <a:gd name="connsiteX79" fmla="*/ 2071767 w 3898347"/>
              <a:gd name="connsiteY79" fmla="*/ 4071044 h 4296945"/>
              <a:gd name="connsiteX80" fmla="*/ 2024486 w 3898347"/>
              <a:gd name="connsiteY80" fmla="*/ 4100276 h 4296945"/>
              <a:gd name="connsiteX81" fmla="*/ 1964411 w 3898347"/>
              <a:gd name="connsiteY81" fmla="*/ 4105069 h 4296945"/>
              <a:gd name="connsiteX82" fmla="*/ 1739945 w 3898347"/>
              <a:gd name="connsiteY82" fmla="*/ 4171795 h 4296945"/>
              <a:gd name="connsiteX83" fmla="*/ 1610556 w 3898347"/>
              <a:gd name="connsiteY83" fmla="*/ 4167701 h 4296945"/>
              <a:gd name="connsiteX84" fmla="*/ 1553623 w 3898347"/>
              <a:gd name="connsiteY84" fmla="*/ 4236045 h 4296945"/>
              <a:gd name="connsiteX85" fmla="*/ 1548640 w 3898347"/>
              <a:gd name="connsiteY85" fmla="*/ 4238297 h 4296945"/>
              <a:gd name="connsiteX86" fmla="*/ 1530136 w 3898347"/>
              <a:gd name="connsiteY86" fmla="*/ 4227121 h 4296945"/>
              <a:gd name="connsiteX87" fmla="*/ 1508787 w 3898347"/>
              <a:gd name="connsiteY87" fmla="*/ 4234213 h 4296945"/>
              <a:gd name="connsiteX88" fmla="*/ 1488914 w 3898347"/>
              <a:gd name="connsiteY88" fmla="*/ 4241772 h 4296945"/>
              <a:gd name="connsiteX89" fmla="*/ 1488999 w 3898347"/>
              <a:gd name="connsiteY89" fmla="*/ 4251186 h 4296945"/>
              <a:gd name="connsiteX90" fmla="*/ 1475364 w 3898347"/>
              <a:gd name="connsiteY90" fmla="*/ 4248364 h 4296945"/>
              <a:gd name="connsiteX91" fmla="*/ 1457275 w 3898347"/>
              <a:gd name="connsiteY91" fmla="*/ 4252863 h 4296945"/>
              <a:gd name="connsiteX92" fmla="*/ 1448085 w 3898347"/>
              <a:gd name="connsiteY92" fmla="*/ 4248391 h 4296945"/>
              <a:gd name="connsiteX93" fmla="*/ 1315306 w 3898347"/>
              <a:gd name="connsiteY93" fmla="*/ 4237004 h 4296945"/>
              <a:gd name="connsiteX94" fmla="*/ 1272434 w 3898347"/>
              <a:gd name="connsiteY94" fmla="*/ 4244958 h 4296945"/>
              <a:gd name="connsiteX95" fmla="*/ 1231567 w 3898347"/>
              <a:gd name="connsiteY95" fmla="*/ 4219356 h 4296945"/>
              <a:gd name="connsiteX96" fmla="*/ 1216643 w 3898347"/>
              <a:gd name="connsiteY96" fmla="*/ 4229828 h 4296945"/>
              <a:gd name="connsiteX97" fmla="*/ 1214101 w 3898347"/>
              <a:gd name="connsiteY97" fmla="*/ 4231991 h 4296945"/>
              <a:gd name="connsiteX98" fmla="*/ 1203193 w 3898347"/>
              <a:gd name="connsiteY98" fmla="*/ 4232867 h 4296945"/>
              <a:gd name="connsiteX99" fmla="*/ 1201049 w 3898347"/>
              <a:gd name="connsiteY99" fmla="*/ 4242842 h 4296945"/>
              <a:gd name="connsiteX100" fmla="*/ 1185298 w 3898347"/>
              <a:gd name="connsiteY100" fmla="*/ 4251133 h 4296945"/>
              <a:gd name="connsiteX101" fmla="*/ 1164955 w 3898347"/>
              <a:gd name="connsiteY101" fmla="*/ 4250027 h 4296945"/>
              <a:gd name="connsiteX102" fmla="*/ 1067357 w 3898347"/>
              <a:gd name="connsiteY102" fmla="*/ 4233908 h 4296945"/>
              <a:gd name="connsiteX103" fmla="*/ 1009492 w 3898347"/>
              <a:gd name="connsiteY103" fmla="*/ 4230455 h 4296945"/>
              <a:gd name="connsiteX104" fmla="*/ 988345 w 3898347"/>
              <a:gd name="connsiteY104" fmla="*/ 4238880 h 4296945"/>
              <a:gd name="connsiteX105" fmla="*/ 958251 w 3898347"/>
              <a:gd name="connsiteY105" fmla="*/ 4244100 h 4296945"/>
              <a:gd name="connsiteX106" fmla="*/ 905785 w 3898347"/>
              <a:gd name="connsiteY106" fmla="*/ 4260845 h 4296945"/>
              <a:gd name="connsiteX107" fmla="*/ 834176 w 3898347"/>
              <a:gd name="connsiteY107" fmla="*/ 4270241 h 4296945"/>
              <a:gd name="connsiteX108" fmla="*/ 778474 w 3898347"/>
              <a:gd name="connsiteY108" fmla="*/ 4235526 h 4296945"/>
              <a:gd name="connsiteX109" fmla="*/ 774418 w 3898347"/>
              <a:gd name="connsiteY109" fmla="*/ 4242583 h 4296945"/>
              <a:gd name="connsiteX110" fmla="*/ 737705 w 3898347"/>
              <a:gd name="connsiteY110" fmla="*/ 4238891 h 4296945"/>
              <a:gd name="connsiteX111" fmla="*/ 605027 w 3898347"/>
              <a:gd name="connsiteY111" fmla="*/ 4175863 h 4296945"/>
              <a:gd name="connsiteX112" fmla="*/ 533391 w 3898347"/>
              <a:gd name="connsiteY112" fmla="*/ 4170035 h 4296945"/>
              <a:gd name="connsiteX113" fmla="*/ 508621 w 3898347"/>
              <a:gd name="connsiteY113" fmla="*/ 4176044 h 4296945"/>
              <a:gd name="connsiteX114" fmla="*/ 467082 w 3898347"/>
              <a:gd name="connsiteY114" fmla="*/ 4185616 h 4296945"/>
              <a:gd name="connsiteX115" fmla="*/ 437646 w 3898347"/>
              <a:gd name="connsiteY115" fmla="*/ 4212658 h 4296945"/>
              <a:gd name="connsiteX116" fmla="*/ 402271 w 3898347"/>
              <a:gd name="connsiteY116" fmla="*/ 4212774 h 4296945"/>
              <a:gd name="connsiteX117" fmla="*/ 391968 w 3898347"/>
              <a:gd name="connsiteY117" fmla="*/ 4187073 h 4296945"/>
              <a:gd name="connsiteX118" fmla="*/ 354806 w 3898347"/>
              <a:gd name="connsiteY118" fmla="*/ 4195545 h 4296945"/>
              <a:gd name="connsiteX119" fmla="*/ 298662 w 3898347"/>
              <a:gd name="connsiteY119" fmla="*/ 4211227 h 4296945"/>
              <a:gd name="connsiteX120" fmla="*/ 265740 w 3898347"/>
              <a:gd name="connsiteY120" fmla="*/ 4213623 h 4296945"/>
              <a:gd name="connsiteX121" fmla="*/ 176403 w 3898347"/>
              <a:gd name="connsiteY121" fmla="*/ 4227393 h 4296945"/>
              <a:gd name="connsiteX122" fmla="*/ 82528 w 3898347"/>
              <a:gd name="connsiteY122" fmla="*/ 4275540 h 4296945"/>
              <a:gd name="connsiteX123" fmla="*/ 5850 w 3898347"/>
              <a:gd name="connsiteY123" fmla="*/ 4296945 h 4296945"/>
              <a:gd name="connsiteX124" fmla="*/ 0 w 3898347"/>
              <a:gd name="connsiteY124" fmla="*/ 4221939 h 4296945"/>
              <a:gd name="connsiteX125" fmla="*/ 0 w 3898347"/>
              <a:gd name="connsiteY125" fmla="*/ 15850 h 4296945"/>
              <a:gd name="connsiteX126" fmla="*/ 3898347 w 3898347"/>
              <a:gd name="connsiteY126" fmla="*/ 0 h 4296945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83259 w 3898347"/>
              <a:gd name="connsiteY9" fmla="*/ 3825276 h 4275540"/>
              <a:gd name="connsiteX10" fmla="*/ 3729936 w 3898347"/>
              <a:gd name="connsiteY10" fmla="*/ 3815386 h 4275540"/>
              <a:gd name="connsiteX11" fmla="*/ 3726018 w 3898347"/>
              <a:gd name="connsiteY11" fmla="*/ 3815100 h 4275540"/>
              <a:gd name="connsiteX12" fmla="*/ 3725413 w 3898347"/>
              <a:gd name="connsiteY12" fmla="*/ 3814615 h 4275540"/>
              <a:gd name="connsiteX13" fmla="*/ 3713801 w 3898347"/>
              <a:gd name="connsiteY13" fmla="*/ 3811018 h 4275540"/>
              <a:gd name="connsiteX14" fmla="*/ 3709087 w 3898347"/>
              <a:gd name="connsiteY14" fmla="*/ 3813195 h 4275540"/>
              <a:gd name="connsiteX15" fmla="*/ 3698038 w 3898347"/>
              <a:gd name="connsiteY15" fmla="*/ 3806182 h 4275540"/>
              <a:gd name="connsiteX16" fmla="*/ 3662227 w 3898347"/>
              <a:gd name="connsiteY16" fmla="*/ 3807761 h 4275540"/>
              <a:gd name="connsiteX17" fmla="*/ 3659872 w 3898347"/>
              <a:gd name="connsiteY17" fmla="*/ 3805524 h 4275540"/>
              <a:gd name="connsiteX18" fmla="*/ 3643454 w 3898347"/>
              <a:gd name="connsiteY18" fmla="*/ 3794831 h 4275540"/>
              <a:gd name="connsiteX19" fmla="*/ 3624789 w 3898347"/>
              <a:gd name="connsiteY19" fmla="*/ 3803185 h 4275540"/>
              <a:gd name="connsiteX20" fmla="*/ 3602327 w 3898347"/>
              <a:gd name="connsiteY20" fmla="*/ 3794616 h 4275540"/>
              <a:gd name="connsiteX21" fmla="*/ 3596645 w 3898347"/>
              <a:gd name="connsiteY21" fmla="*/ 3797108 h 4275540"/>
              <a:gd name="connsiteX22" fmla="*/ 3574144 w 3898347"/>
              <a:gd name="connsiteY22" fmla="*/ 3795108 h 4275540"/>
              <a:gd name="connsiteX23" fmla="*/ 3562310 w 3898347"/>
              <a:gd name="connsiteY23" fmla="*/ 3787534 h 4275540"/>
              <a:gd name="connsiteX24" fmla="*/ 3551635 w 3898347"/>
              <a:gd name="connsiteY24" fmla="*/ 3797705 h 4275540"/>
              <a:gd name="connsiteX25" fmla="*/ 3550175 w 3898347"/>
              <a:gd name="connsiteY25" fmla="*/ 3803199 h 4275540"/>
              <a:gd name="connsiteX26" fmla="*/ 3542668 w 3898347"/>
              <a:gd name="connsiteY26" fmla="*/ 3803283 h 4275540"/>
              <a:gd name="connsiteX27" fmla="*/ 3533033 w 3898347"/>
              <a:gd name="connsiteY27" fmla="*/ 3799071 h 4275540"/>
              <a:gd name="connsiteX28" fmla="*/ 3521726 w 3898347"/>
              <a:gd name="connsiteY28" fmla="*/ 3804691 h 4275540"/>
              <a:gd name="connsiteX29" fmla="*/ 3520080 w 3898347"/>
              <a:gd name="connsiteY29" fmla="*/ 3805210 h 4275540"/>
              <a:gd name="connsiteX30" fmla="*/ 3508491 w 3898347"/>
              <a:gd name="connsiteY30" fmla="*/ 3797398 h 4275540"/>
              <a:gd name="connsiteX31" fmla="*/ 3503787 w 3898347"/>
              <a:gd name="connsiteY31" fmla="*/ 3797787 h 4275540"/>
              <a:gd name="connsiteX32" fmla="*/ 3492165 w 3898347"/>
              <a:gd name="connsiteY32" fmla="*/ 3799887 h 4275540"/>
              <a:gd name="connsiteX33" fmla="*/ 3472233 w 3898347"/>
              <a:gd name="connsiteY33" fmla="*/ 3805682 h 4275540"/>
              <a:gd name="connsiteX34" fmla="*/ 3465921 w 3898347"/>
              <a:gd name="connsiteY34" fmla="*/ 3805814 h 4275540"/>
              <a:gd name="connsiteX35" fmla="*/ 3455541 w 3898347"/>
              <a:gd name="connsiteY35" fmla="*/ 3815505 h 4275540"/>
              <a:gd name="connsiteX36" fmla="*/ 3429027 w 3898347"/>
              <a:gd name="connsiteY36" fmla="*/ 3816906 h 4275540"/>
              <a:gd name="connsiteX37" fmla="*/ 3369507 w 3898347"/>
              <a:gd name="connsiteY37" fmla="*/ 3825563 h 4275540"/>
              <a:gd name="connsiteX38" fmla="*/ 3324491 w 3898347"/>
              <a:gd name="connsiteY38" fmla="*/ 3832006 h 4275540"/>
              <a:gd name="connsiteX39" fmla="*/ 3244235 w 3898347"/>
              <a:gd name="connsiteY39" fmla="*/ 3834376 h 4275540"/>
              <a:gd name="connsiteX40" fmla="*/ 3226507 w 3898347"/>
              <a:gd name="connsiteY40" fmla="*/ 3820131 h 4275540"/>
              <a:gd name="connsiteX41" fmla="*/ 3191688 w 3898347"/>
              <a:gd name="connsiteY41" fmla="*/ 3837359 h 4275540"/>
              <a:gd name="connsiteX42" fmla="*/ 3185553 w 3898347"/>
              <a:gd name="connsiteY42" fmla="*/ 3859030 h 4275540"/>
              <a:gd name="connsiteX43" fmla="*/ 3137926 w 3898347"/>
              <a:gd name="connsiteY43" fmla="*/ 3867782 h 4275540"/>
              <a:gd name="connsiteX44" fmla="*/ 3090188 w 3898347"/>
              <a:gd name="connsiteY44" fmla="*/ 3855036 h 4275540"/>
              <a:gd name="connsiteX45" fmla="*/ 3031422 w 3898347"/>
              <a:gd name="connsiteY45" fmla="*/ 3858298 h 4275540"/>
              <a:gd name="connsiteX46" fmla="*/ 2996288 w 3898347"/>
              <a:gd name="connsiteY46" fmla="*/ 3860020 h 4275540"/>
              <a:gd name="connsiteX47" fmla="*/ 2901661 w 3898347"/>
              <a:gd name="connsiteY47" fmla="*/ 3882243 h 4275540"/>
              <a:gd name="connsiteX48" fmla="*/ 2782141 w 3898347"/>
              <a:gd name="connsiteY48" fmla="*/ 3932983 h 4275540"/>
              <a:gd name="connsiteX49" fmla="*/ 2749597 w 3898347"/>
              <a:gd name="connsiteY49" fmla="*/ 3956746 h 4275540"/>
              <a:gd name="connsiteX50" fmla="*/ 2730493 w 3898347"/>
              <a:gd name="connsiteY50" fmla="*/ 3955236 h 4275540"/>
              <a:gd name="connsiteX51" fmla="*/ 2707507 w 3898347"/>
              <a:gd name="connsiteY51" fmla="*/ 3947771 h 4275540"/>
              <a:gd name="connsiteX52" fmla="*/ 2701937 w 3898347"/>
              <a:gd name="connsiteY52" fmla="*/ 3950565 h 4275540"/>
              <a:gd name="connsiteX53" fmla="*/ 2679435 w 3898347"/>
              <a:gd name="connsiteY53" fmla="*/ 3949768 h 4275540"/>
              <a:gd name="connsiteX54" fmla="*/ 2667352 w 3898347"/>
              <a:gd name="connsiteY54" fmla="*/ 3942821 h 4275540"/>
              <a:gd name="connsiteX55" fmla="*/ 2657096 w 3898347"/>
              <a:gd name="connsiteY55" fmla="*/ 3953571 h 4275540"/>
              <a:gd name="connsiteX56" fmla="*/ 2655161 w 3898347"/>
              <a:gd name="connsiteY56" fmla="*/ 3962216 h 4275540"/>
              <a:gd name="connsiteX57" fmla="*/ 2638604 w 3898347"/>
              <a:gd name="connsiteY57" fmla="*/ 3955936 h 4275540"/>
              <a:gd name="connsiteX58" fmla="*/ 2626185 w 3898347"/>
              <a:gd name="connsiteY58" fmla="*/ 3962937 h 4275540"/>
              <a:gd name="connsiteX59" fmla="*/ 2614077 w 3898347"/>
              <a:gd name="connsiteY59" fmla="*/ 3955576 h 4275540"/>
              <a:gd name="connsiteX60" fmla="*/ 2609403 w 3898347"/>
              <a:gd name="connsiteY60" fmla="*/ 3956215 h 4275540"/>
              <a:gd name="connsiteX61" fmla="*/ 2597896 w 3898347"/>
              <a:gd name="connsiteY61" fmla="*/ 3958939 h 4275540"/>
              <a:gd name="connsiteX62" fmla="*/ 2578251 w 3898347"/>
              <a:gd name="connsiteY62" fmla="*/ 3965812 h 4275540"/>
              <a:gd name="connsiteX63" fmla="*/ 2571961 w 3898347"/>
              <a:gd name="connsiteY63" fmla="*/ 3966278 h 4275540"/>
              <a:gd name="connsiteX64" fmla="*/ 2559399 w 3898347"/>
              <a:gd name="connsiteY64" fmla="*/ 3979193 h 4275540"/>
              <a:gd name="connsiteX65" fmla="*/ 2533560 w 3898347"/>
              <a:gd name="connsiteY65" fmla="*/ 3988160 h 4275540"/>
              <a:gd name="connsiteX66" fmla="*/ 2515299 w 3898347"/>
              <a:gd name="connsiteY66" fmla="*/ 4016867 h 4275540"/>
              <a:gd name="connsiteX67" fmla="*/ 2513423 w 3898347"/>
              <a:gd name="connsiteY67" fmla="*/ 4018759 h 4275540"/>
              <a:gd name="connsiteX68" fmla="*/ 2482991 w 3898347"/>
              <a:gd name="connsiteY68" fmla="*/ 4012935 h 4275540"/>
              <a:gd name="connsiteX69" fmla="*/ 2446940 w 3898347"/>
              <a:gd name="connsiteY69" fmla="*/ 4021172 h 4275540"/>
              <a:gd name="connsiteX70" fmla="*/ 2404883 w 3898347"/>
              <a:gd name="connsiteY70" fmla="*/ 4024808 h 4275540"/>
              <a:gd name="connsiteX71" fmla="*/ 2373894 w 3898347"/>
              <a:gd name="connsiteY71" fmla="*/ 4023827 h 4275540"/>
              <a:gd name="connsiteX72" fmla="*/ 2297080 w 3898347"/>
              <a:gd name="connsiteY72" fmla="*/ 4040841 h 4275540"/>
              <a:gd name="connsiteX73" fmla="*/ 2170615 w 3898347"/>
              <a:gd name="connsiteY73" fmla="*/ 4077196 h 4275540"/>
              <a:gd name="connsiteX74" fmla="*/ 2143580 w 3898347"/>
              <a:gd name="connsiteY74" fmla="*/ 4083102 h 4275540"/>
              <a:gd name="connsiteX75" fmla="*/ 2119893 w 3898347"/>
              <a:gd name="connsiteY75" fmla="*/ 4080874 h 4275540"/>
              <a:gd name="connsiteX76" fmla="*/ 2114008 w 3898347"/>
              <a:gd name="connsiteY76" fmla="*/ 4073996 h 4275540"/>
              <a:gd name="connsiteX77" fmla="*/ 2099067 w 3898347"/>
              <a:gd name="connsiteY77" fmla="*/ 4076068 h 4275540"/>
              <a:gd name="connsiteX78" fmla="*/ 2095000 w 3898347"/>
              <a:gd name="connsiteY78" fmla="*/ 4075096 h 4275540"/>
              <a:gd name="connsiteX79" fmla="*/ 2071767 w 3898347"/>
              <a:gd name="connsiteY79" fmla="*/ 4071044 h 4275540"/>
              <a:gd name="connsiteX80" fmla="*/ 2024486 w 3898347"/>
              <a:gd name="connsiteY80" fmla="*/ 4100276 h 4275540"/>
              <a:gd name="connsiteX81" fmla="*/ 1964411 w 3898347"/>
              <a:gd name="connsiteY81" fmla="*/ 4105069 h 4275540"/>
              <a:gd name="connsiteX82" fmla="*/ 1739945 w 3898347"/>
              <a:gd name="connsiteY82" fmla="*/ 4171795 h 4275540"/>
              <a:gd name="connsiteX83" fmla="*/ 1610556 w 3898347"/>
              <a:gd name="connsiteY83" fmla="*/ 4167701 h 4275540"/>
              <a:gd name="connsiteX84" fmla="*/ 1553623 w 3898347"/>
              <a:gd name="connsiteY84" fmla="*/ 4236045 h 4275540"/>
              <a:gd name="connsiteX85" fmla="*/ 1548640 w 3898347"/>
              <a:gd name="connsiteY85" fmla="*/ 4238297 h 4275540"/>
              <a:gd name="connsiteX86" fmla="*/ 1530136 w 3898347"/>
              <a:gd name="connsiteY86" fmla="*/ 4227121 h 4275540"/>
              <a:gd name="connsiteX87" fmla="*/ 1508787 w 3898347"/>
              <a:gd name="connsiteY87" fmla="*/ 4234213 h 4275540"/>
              <a:gd name="connsiteX88" fmla="*/ 1488914 w 3898347"/>
              <a:gd name="connsiteY88" fmla="*/ 4241772 h 4275540"/>
              <a:gd name="connsiteX89" fmla="*/ 1488999 w 3898347"/>
              <a:gd name="connsiteY89" fmla="*/ 4251186 h 4275540"/>
              <a:gd name="connsiteX90" fmla="*/ 1475364 w 3898347"/>
              <a:gd name="connsiteY90" fmla="*/ 4248364 h 4275540"/>
              <a:gd name="connsiteX91" fmla="*/ 1457275 w 3898347"/>
              <a:gd name="connsiteY91" fmla="*/ 4252863 h 4275540"/>
              <a:gd name="connsiteX92" fmla="*/ 1448085 w 3898347"/>
              <a:gd name="connsiteY92" fmla="*/ 4248391 h 4275540"/>
              <a:gd name="connsiteX93" fmla="*/ 1315306 w 3898347"/>
              <a:gd name="connsiteY93" fmla="*/ 4237004 h 4275540"/>
              <a:gd name="connsiteX94" fmla="*/ 1272434 w 3898347"/>
              <a:gd name="connsiteY94" fmla="*/ 4244958 h 4275540"/>
              <a:gd name="connsiteX95" fmla="*/ 1231567 w 3898347"/>
              <a:gd name="connsiteY95" fmla="*/ 4219356 h 4275540"/>
              <a:gd name="connsiteX96" fmla="*/ 1216643 w 3898347"/>
              <a:gd name="connsiteY96" fmla="*/ 4229828 h 4275540"/>
              <a:gd name="connsiteX97" fmla="*/ 1214101 w 3898347"/>
              <a:gd name="connsiteY97" fmla="*/ 4231991 h 4275540"/>
              <a:gd name="connsiteX98" fmla="*/ 1203193 w 3898347"/>
              <a:gd name="connsiteY98" fmla="*/ 4232867 h 4275540"/>
              <a:gd name="connsiteX99" fmla="*/ 1201049 w 3898347"/>
              <a:gd name="connsiteY99" fmla="*/ 4242842 h 4275540"/>
              <a:gd name="connsiteX100" fmla="*/ 1185298 w 3898347"/>
              <a:gd name="connsiteY100" fmla="*/ 4251133 h 4275540"/>
              <a:gd name="connsiteX101" fmla="*/ 1164955 w 3898347"/>
              <a:gd name="connsiteY101" fmla="*/ 4250027 h 4275540"/>
              <a:gd name="connsiteX102" fmla="*/ 1067357 w 3898347"/>
              <a:gd name="connsiteY102" fmla="*/ 4233908 h 4275540"/>
              <a:gd name="connsiteX103" fmla="*/ 1009492 w 3898347"/>
              <a:gd name="connsiteY103" fmla="*/ 4230455 h 4275540"/>
              <a:gd name="connsiteX104" fmla="*/ 988345 w 3898347"/>
              <a:gd name="connsiteY104" fmla="*/ 4238880 h 4275540"/>
              <a:gd name="connsiteX105" fmla="*/ 958251 w 3898347"/>
              <a:gd name="connsiteY105" fmla="*/ 4244100 h 4275540"/>
              <a:gd name="connsiteX106" fmla="*/ 905785 w 3898347"/>
              <a:gd name="connsiteY106" fmla="*/ 4260845 h 4275540"/>
              <a:gd name="connsiteX107" fmla="*/ 834176 w 3898347"/>
              <a:gd name="connsiteY107" fmla="*/ 4270241 h 4275540"/>
              <a:gd name="connsiteX108" fmla="*/ 778474 w 3898347"/>
              <a:gd name="connsiteY108" fmla="*/ 4235526 h 4275540"/>
              <a:gd name="connsiteX109" fmla="*/ 774418 w 3898347"/>
              <a:gd name="connsiteY109" fmla="*/ 4242583 h 4275540"/>
              <a:gd name="connsiteX110" fmla="*/ 737705 w 3898347"/>
              <a:gd name="connsiteY110" fmla="*/ 4238891 h 4275540"/>
              <a:gd name="connsiteX111" fmla="*/ 605027 w 3898347"/>
              <a:gd name="connsiteY111" fmla="*/ 4175863 h 4275540"/>
              <a:gd name="connsiteX112" fmla="*/ 533391 w 3898347"/>
              <a:gd name="connsiteY112" fmla="*/ 4170035 h 4275540"/>
              <a:gd name="connsiteX113" fmla="*/ 508621 w 3898347"/>
              <a:gd name="connsiteY113" fmla="*/ 4176044 h 4275540"/>
              <a:gd name="connsiteX114" fmla="*/ 467082 w 3898347"/>
              <a:gd name="connsiteY114" fmla="*/ 4185616 h 4275540"/>
              <a:gd name="connsiteX115" fmla="*/ 437646 w 3898347"/>
              <a:gd name="connsiteY115" fmla="*/ 4212658 h 4275540"/>
              <a:gd name="connsiteX116" fmla="*/ 402271 w 3898347"/>
              <a:gd name="connsiteY116" fmla="*/ 4212774 h 4275540"/>
              <a:gd name="connsiteX117" fmla="*/ 391968 w 3898347"/>
              <a:gd name="connsiteY117" fmla="*/ 4187073 h 4275540"/>
              <a:gd name="connsiteX118" fmla="*/ 354806 w 3898347"/>
              <a:gd name="connsiteY118" fmla="*/ 4195545 h 4275540"/>
              <a:gd name="connsiteX119" fmla="*/ 298662 w 3898347"/>
              <a:gd name="connsiteY119" fmla="*/ 4211227 h 4275540"/>
              <a:gd name="connsiteX120" fmla="*/ 265740 w 3898347"/>
              <a:gd name="connsiteY120" fmla="*/ 4213623 h 4275540"/>
              <a:gd name="connsiteX121" fmla="*/ 176403 w 3898347"/>
              <a:gd name="connsiteY121" fmla="*/ 4227393 h 4275540"/>
              <a:gd name="connsiteX122" fmla="*/ 82528 w 3898347"/>
              <a:gd name="connsiteY122" fmla="*/ 4275540 h 4275540"/>
              <a:gd name="connsiteX123" fmla="*/ 19464 w 3898347"/>
              <a:gd name="connsiteY123" fmla="*/ 4256103 h 4275540"/>
              <a:gd name="connsiteX124" fmla="*/ 0 w 3898347"/>
              <a:gd name="connsiteY124" fmla="*/ 4221939 h 4275540"/>
              <a:gd name="connsiteX125" fmla="*/ 0 w 3898347"/>
              <a:gd name="connsiteY125" fmla="*/ 15850 h 4275540"/>
              <a:gd name="connsiteX126" fmla="*/ 3898347 w 3898347"/>
              <a:gd name="connsiteY126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50175 w 3898347"/>
              <a:gd name="connsiteY24" fmla="*/ 3803199 h 4275540"/>
              <a:gd name="connsiteX25" fmla="*/ 3542668 w 3898347"/>
              <a:gd name="connsiteY25" fmla="*/ 3803283 h 4275540"/>
              <a:gd name="connsiteX26" fmla="*/ 3533033 w 3898347"/>
              <a:gd name="connsiteY26" fmla="*/ 3799071 h 4275540"/>
              <a:gd name="connsiteX27" fmla="*/ 3521726 w 3898347"/>
              <a:gd name="connsiteY27" fmla="*/ 3804691 h 4275540"/>
              <a:gd name="connsiteX28" fmla="*/ 3520080 w 3898347"/>
              <a:gd name="connsiteY28" fmla="*/ 3805210 h 4275540"/>
              <a:gd name="connsiteX29" fmla="*/ 3508491 w 3898347"/>
              <a:gd name="connsiteY29" fmla="*/ 3797398 h 4275540"/>
              <a:gd name="connsiteX30" fmla="*/ 3503787 w 3898347"/>
              <a:gd name="connsiteY30" fmla="*/ 3797787 h 4275540"/>
              <a:gd name="connsiteX31" fmla="*/ 3492165 w 3898347"/>
              <a:gd name="connsiteY31" fmla="*/ 3799887 h 4275540"/>
              <a:gd name="connsiteX32" fmla="*/ 3472233 w 3898347"/>
              <a:gd name="connsiteY32" fmla="*/ 3805682 h 4275540"/>
              <a:gd name="connsiteX33" fmla="*/ 3465921 w 3898347"/>
              <a:gd name="connsiteY33" fmla="*/ 3805814 h 4275540"/>
              <a:gd name="connsiteX34" fmla="*/ 3455541 w 3898347"/>
              <a:gd name="connsiteY34" fmla="*/ 3815505 h 4275540"/>
              <a:gd name="connsiteX35" fmla="*/ 3429027 w 3898347"/>
              <a:gd name="connsiteY35" fmla="*/ 3816906 h 4275540"/>
              <a:gd name="connsiteX36" fmla="*/ 3369507 w 3898347"/>
              <a:gd name="connsiteY36" fmla="*/ 3825563 h 4275540"/>
              <a:gd name="connsiteX37" fmla="*/ 3324491 w 3898347"/>
              <a:gd name="connsiteY37" fmla="*/ 3832006 h 4275540"/>
              <a:gd name="connsiteX38" fmla="*/ 3244235 w 3898347"/>
              <a:gd name="connsiteY38" fmla="*/ 3834376 h 4275540"/>
              <a:gd name="connsiteX39" fmla="*/ 3226507 w 3898347"/>
              <a:gd name="connsiteY39" fmla="*/ 3820131 h 4275540"/>
              <a:gd name="connsiteX40" fmla="*/ 3191688 w 3898347"/>
              <a:gd name="connsiteY40" fmla="*/ 3837359 h 4275540"/>
              <a:gd name="connsiteX41" fmla="*/ 3185553 w 3898347"/>
              <a:gd name="connsiteY41" fmla="*/ 3859030 h 4275540"/>
              <a:gd name="connsiteX42" fmla="*/ 3137926 w 3898347"/>
              <a:gd name="connsiteY42" fmla="*/ 3867782 h 4275540"/>
              <a:gd name="connsiteX43" fmla="*/ 3090188 w 3898347"/>
              <a:gd name="connsiteY43" fmla="*/ 3855036 h 4275540"/>
              <a:gd name="connsiteX44" fmla="*/ 3031422 w 3898347"/>
              <a:gd name="connsiteY44" fmla="*/ 3858298 h 4275540"/>
              <a:gd name="connsiteX45" fmla="*/ 2996288 w 3898347"/>
              <a:gd name="connsiteY45" fmla="*/ 3860020 h 4275540"/>
              <a:gd name="connsiteX46" fmla="*/ 2901661 w 3898347"/>
              <a:gd name="connsiteY46" fmla="*/ 3882243 h 4275540"/>
              <a:gd name="connsiteX47" fmla="*/ 2782141 w 3898347"/>
              <a:gd name="connsiteY47" fmla="*/ 3932983 h 4275540"/>
              <a:gd name="connsiteX48" fmla="*/ 2749597 w 3898347"/>
              <a:gd name="connsiteY48" fmla="*/ 3956746 h 4275540"/>
              <a:gd name="connsiteX49" fmla="*/ 2730493 w 3898347"/>
              <a:gd name="connsiteY49" fmla="*/ 3955236 h 4275540"/>
              <a:gd name="connsiteX50" fmla="*/ 2707507 w 3898347"/>
              <a:gd name="connsiteY50" fmla="*/ 3947771 h 4275540"/>
              <a:gd name="connsiteX51" fmla="*/ 2701937 w 3898347"/>
              <a:gd name="connsiteY51" fmla="*/ 3950565 h 4275540"/>
              <a:gd name="connsiteX52" fmla="*/ 2679435 w 3898347"/>
              <a:gd name="connsiteY52" fmla="*/ 3949768 h 4275540"/>
              <a:gd name="connsiteX53" fmla="*/ 2667352 w 3898347"/>
              <a:gd name="connsiteY53" fmla="*/ 3942821 h 4275540"/>
              <a:gd name="connsiteX54" fmla="*/ 2657096 w 3898347"/>
              <a:gd name="connsiteY54" fmla="*/ 3953571 h 4275540"/>
              <a:gd name="connsiteX55" fmla="*/ 2655161 w 3898347"/>
              <a:gd name="connsiteY55" fmla="*/ 3962216 h 4275540"/>
              <a:gd name="connsiteX56" fmla="*/ 2638604 w 3898347"/>
              <a:gd name="connsiteY56" fmla="*/ 3955936 h 4275540"/>
              <a:gd name="connsiteX57" fmla="*/ 2626185 w 3898347"/>
              <a:gd name="connsiteY57" fmla="*/ 3962937 h 4275540"/>
              <a:gd name="connsiteX58" fmla="*/ 2614077 w 3898347"/>
              <a:gd name="connsiteY58" fmla="*/ 3955576 h 4275540"/>
              <a:gd name="connsiteX59" fmla="*/ 2609403 w 3898347"/>
              <a:gd name="connsiteY59" fmla="*/ 3956215 h 4275540"/>
              <a:gd name="connsiteX60" fmla="*/ 2597896 w 3898347"/>
              <a:gd name="connsiteY60" fmla="*/ 3958939 h 4275540"/>
              <a:gd name="connsiteX61" fmla="*/ 2578251 w 3898347"/>
              <a:gd name="connsiteY61" fmla="*/ 3965812 h 4275540"/>
              <a:gd name="connsiteX62" fmla="*/ 2571961 w 3898347"/>
              <a:gd name="connsiteY62" fmla="*/ 3966278 h 4275540"/>
              <a:gd name="connsiteX63" fmla="*/ 2559399 w 3898347"/>
              <a:gd name="connsiteY63" fmla="*/ 3979193 h 4275540"/>
              <a:gd name="connsiteX64" fmla="*/ 2533560 w 3898347"/>
              <a:gd name="connsiteY64" fmla="*/ 3988160 h 4275540"/>
              <a:gd name="connsiteX65" fmla="*/ 2515299 w 3898347"/>
              <a:gd name="connsiteY65" fmla="*/ 4016867 h 4275540"/>
              <a:gd name="connsiteX66" fmla="*/ 2513423 w 3898347"/>
              <a:gd name="connsiteY66" fmla="*/ 4018759 h 4275540"/>
              <a:gd name="connsiteX67" fmla="*/ 2482991 w 3898347"/>
              <a:gd name="connsiteY67" fmla="*/ 4012935 h 4275540"/>
              <a:gd name="connsiteX68" fmla="*/ 2446940 w 3898347"/>
              <a:gd name="connsiteY68" fmla="*/ 4021172 h 4275540"/>
              <a:gd name="connsiteX69" fmla="*/ 2404883 w 3898347"/>
              <a:gd name="connsiteY69" fmla="*/ 4024808 h 4275540"/>
              <a:gd name="connsiteX70" fmla="*/ 2373894 w 3898347"/>
              <a:gd name="connsiteY70" fmla="*/ 4023827 h 4275540"/>
              <a:gd name="connsiteX71" fmla="*/ 2297080 w 3898347"/>
              <a:gd name="connsiteY71" fmla="*/ 4040841 h 4275540"/>
              <a:gd name="connsiteX72" fmla="*/ 2170615 w 3898347"/>
              <a:gd name="connsiteY72" fmla="*/ 4077196 h 4275540"/>
              <a:gd name="connsiteX73" fmla="*/ 2143580 w 3898347"/>
              <a:gd name="connsiteY73" fmla="*/ 4083102 h 4275540"/>
              <a:gd name="connsiteX74" fmla="*/ 2119893 w 3898347"/>
              <a:gd name="connsiteY74" fmla="*/ 4080874 h 4275540"/>
              <a:gd name="connsiteX75" fmla="*/ 2114008 w 3898347"/>
              <a:gd name="connsiteY75" fmla="*/ 4073996 h 4275540"/>
              <a:gd name="connsiteX76" fmla="*/ 2099067 w 3898347"/>
              <a:gd name="connsiteY76" fmla="*/ 4076068 h 4275540"/>
              <a:gd name="connsiteX77" fmla="*/ 2095000 w 3898347"/>
              <a:gd name="connsiteY77" fmla="*/ 4075096 h 4275540"/>
              <a:gd name="connsiteX78" fmla="*/ 2071767 w 3898347"/>
              <a:gd name="connsiteY78" fmla="*/ 4071044 h 4275540"/>
              <a:gd name="connsiteX79" fmla="*/ 2024486 w 3898347"/>
              <a:gd name="connsiteY79" fmla="*/ 4100276 h 4275540"/>
              <a:gd name="connsiteX80" fmla="*/ 1964411 w 3898347"/>
              <a:gd name="connsiteY80" fmla="*/ 4105069 h 4275540"/>
              <a:gd name="connsiteX81" fmla="*/ 1739945 w 3898347"/>
              <a:gd name="connsiteY81" fmla="*/ 4171795 h 4275540"/>
              <a:gd name="connsiteX82" fmla="*/ 1610556 w 3898347"/>
              <a:gd name="connsiteY82" fmla="*/ 4167701 h 4275540"/>
              <a:gd name="connsiteX83" fmla="*/ 1553623 w 3898347"/>
              <a:gd name="connsiteY83" fmla="*/ 4236045 h 4275540"/>
              <a:gd name="connsiteX84" fmla="*/ 1548640 w 3898347"/>
              <a:gd name="connsiteY84" fmla="*/ 4238297 h 4275540"/>
              <a:gd name="connsiteX85" fmla="*/ 1530136 w 3898347"/>
              <a:gd name="connsiteY85" fmla="*/ 4227121 h 4275540"/>
              <a:gd name="connsiteX86" fmla="*/ 1508787 w 3898347"/>
              <a:gd name="connsiteY86" fmla="*/ 4234213 h 4275540"/>
              <a:gd name="connsiteX87" fmla="*/ 1488914 w 3898347"/>
              <a:gd name="connsiteY87" fmla="*/ 4241772 h 4275540"/>
              <a:gd name="connsiteX88" fmla="*/ 1488999 w 3898347"/>
              <a:gd name="connsiteY88" fmla="*/ 4251186 h 4275540"/>
              <a:gd name="connsiteX89" fmla="*/ 1475364 w 3898347"/>
              <a:gd name="connsiteY89" fmla="*/ 4248364 h 4275540"/>
              <a:gd name="connsiteX90" fmla="*/ 1457275 w 3898347"/>
              <a:gd name="connsiteY90" fmla="*/ 4252863 h 4275540"/>
              <a:gd name="connsiteX91" fmla="*/ 1448085 w 3898347"/>
              <a:gd name="connsiteY91" fmla="*/ 4248391 h 4275540"/>
              <a:gd name="connsiteX92" fmla="*/ 1315306 w 3898347"/>
              <a:gd name="connsiteY92" fmla="*/ 4237004 h 4275540"/>
              <a:gd name="connsiteX93" fmla="*/ 1272434 w 3898347"/>
              <a:gd name="connsiteY93" fmla="*/ 4244958 h 4275540"/>
              <a:gd name="connsiteX94" fmla="*/ 1231567 w 3898347"/>
              <a:gd name="connsiteY94" fmla="*/ 4219356 h 4275540"/>
              <a:gd name="connsiteX95" fmla="*/ 1216643 w 3898347"/>
              <a:gd name="connsiteY95" fmla="*/ 4229828 h 4275540"/>
              <a:gd name="connsiteX96" fmla="*/ 1214101 w 3898347"/>
              <a:gd name="connsiteY96" fmla="*/ 4231991 h 4275540"/>
              <a:gd name="connsiteX97" fmla="*/ 1203193 w 3898347"/>
              <a:gd name="connsiteY97" fmla="*/ 4232867 h 4275540"/>
              <a:gd name="connsiteX98" fmla="*/ 1201049 w 3898347"/>
              <a:gd name="connsiteY98" fmla="*/ 4242842 h 4275540"/>
              <a:gd name="connsiteX99" fmla="*/ 1185298 w 3898347"/>
              <a:gd name="connsiteY99" fmla="*/ 4251133 h 4275540"/>
              <a:gd name="connsiteX100" fmla="*/ 1164955 w 3898347"/>
              <a:gd name="connsiteY100" fmla="*/ 4250027 h 4275540"/>
              <a:gd name="connsiteX101" fmla="*/ 1067357 w 3898347"/>
              <a:gd name="connsiteY101" fmla="*/ 4233908 h 4275540"/>
              <a:gd name="connsiteX102" fmla="*/ 1009492 w 3898347"/>
              <a:gd name="connsiteY102" fmla="*/ 4230455 h 4275540"/>
              <a:gd name="connsiteX103" fmla="*/ 988345 w 3898347"/>
              <a:gd name="connsiteY103" fmla="*/ 4238880 h 4275540"/>
              <a:gd name="connsiteX104" fmla="*/ 958251 w 3898347"/>
              <a:gd name="connsiteY104" fmla="*/ 4244100 h 4275540"/>
              <a:gd name="connsiteX105" fmla="*/ 905785 w 3898347"/>
              <a:gd name="connsiteY105" fmla="*/ 4260845 h 4275540"/>
              <a:gd name="connsiteX106" fmla="*/ 834176 w 3898347"/>
              <a:gd name="connsiteY106" fmla="*/ 4270241 h 4275540"/>
              <a:gd name="connsiteX107" fmla="*/ 778474 w 3898347"/>
              <a:gd name="connsiteY107" fmla="*/ 4235526 h 4275540"/>
              <a:gd name="connsiteX108" fmla="*/ 774418 w 3898347"/>
              <a:gd name="connsiteY108" fmla="*/ 4242583 h 4275540"/>
              <a:gd name="connsiteX109" fmla="*/ 737705 w 3898347"/>
              <a:gd name="connsiteY109" fmla="*/ 4238891 h 4275540"/>
              <a:gd name="connsiteX110" fmla="*/ 605027 w 3898347"/>
              <a:gd name="connsiteY110" fmla="*/ 4175863 h 4275540"/>
              <a:gd name="connsiteX111" fmla="*/ 533391 w 3898347"/>
              <a:gd name="connsiteY111" fmla="*/ 4170035 h 4275540"/>
              <a:gd name="connsiteX112" fmla="*/ 508621 w 3898347"/>
              <a:gd name="connsiteY112" fmla="*/ 4176044 h 4275540"/>
              <a:gd name="connsiteX113" fmla="*/ 467082 w 3898347"/>
              <a:gd name="connsiteY113" fmla="*/ 4185616 h 4275540"/>
              <a:gd name="connsiteX114" fmla="*/ 437646 w 3898347"/>
              <a:gd name="connsiteY114" fmla="*/ 4212658 h 4275540"/>
              <a:gd name="connsiteX115" fmla="*/ 402271 w 3898347"/>
              <a:gd name="connsiteY115" fmla="*/ 4212774 h 4275540"/>
              <a:gd name="connsiteX116" fmla="*/ 391968 w 3898347"/>
              <a:gd name="connsiteY116" fmla="*/ 4187073 h 4275540"/>
              <a:gd name="connsiteX117" fmla="*/ 354806 w 3898347"/>
              <a:gd name="connsiteY117" fmla="*/ 4195545 h 4275540"/>
              <a:gd name="connsiteX118" fmla="*/ 298662 w 3898347"/>
              <a:gd name="connsiteY118" fmla="*/ 4211227 h 4275540"/>
              <a:gd name="connsiteX119" fmla="*/ 265740 w 3898347"/>
              <a:gd name="connsiteY119" fmla="*/ 4213623 h 4275540"/>
              <a:gd name="connsiteX120" fmla="*/ 176403 w 3898347"/>
              <a:gd name="connsiteY120" fmla="*/ 4227393 h 4275540"/>
              <a:gd name="connsiteX121" fmla="*/ 82528 w 3898347"/>
              <a:gd name="connsiteY121" fmla="*/ 4275540 h 4275540"/>
              <a:gd name="connsiteX122" fmla="*/ 19464 w 3898347"/>
              <a:gd name="connsiteY122" fmla="*/ 4256103 h 4275540"/>
              <a:gd name="connsiteX123" fmla="*/ 0 w 3898347"/>
              <a:gd name="connsiteY123" fmla="*/ 4221939 h 4275540"/>
              <a:gd name="connsiteX124" fmla="*/ 0 w 3898347"/>
              <a:gd name="connsiteY124" fmla="*/ 15850 h 4275540"/>
              <a:gd name="connsiteX125" fmla="*/ 3898347 w 3898347"/>
              <a:gd name="connsiteY125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137926 w 3898347"/>
              <a:gd name="connsiteY41" fmla="*/ 3867782 h 4275540"/>
              <a:gd name="connsiteX42" fmla="*/ 3090188 w 3898347"/>
              <a:gd name="connsiteY42" fmla="*/ 3855036 h 4275540"/>
              <a:gd name="connsiteX43" fmla="*/ 3031422 w 3898347"/>
              <a:gd name="connsiteY43" fmla="*/ 3858298 h 4275540"/>
              <a:gd name="connsiteX44" fmla="*/ 2996288 w 3898347"/>
              <a:gd name="connsiteY44" fmla="*/ 3860020 h 4275540"/>
              <a:gd name="connsiteX45" fmla="*/ 2901661 w 3898347"/>
              <a:gd name="connsiteY45" fmla="*/ 3882243 h 4275540"/>
              <a:gd name="connsiteX46" fmla="*/ 2782141 w 3898347"/>
              <a:gd name="connsiteY46" fmla="*/ 3932983 h 4275540"/>
              <a:gd name="connsiteX47" fmla="*/ 2749597 w 3898347"/>
              <a:gd name="connsiteY47" fmla="*/ 3956746 h 4275540"/>
              <a:gd name="connsiteX48" fmla="*/ 2730493 w 3898347"/>
              <a:gd name="connsiteY48" fmla="*/ 3955236 h 4275540"/>
              <a:gd name="connsiteX49" fmla="*/ 2707507 w 3898347"/>
              <a:gd name="connsiteY49" fmla="*/ 3947771 h 4275540"/>
              <a:gd name="connsiteX50" fmla="*/ 2701937 w 3898347"/>
              <a:gd name="connsiteY50" fmla="*/ 3950565 h 4275540"/>
              <a:gd name="connsiteX51" fmla="*/ 2679435 w 3898347"/>
              <a:gd name="connsiteY51" fmla="*/ 3949768 h 4275540"/>
              <a:gd name="connsiteX52" fmla="*/ 2667352 w 3898347"/>
              <a:gd name="connsiteY52" fmla="*/ 3942821 h 4275540"/>
              <a:gd name="connsiteX53" fmla="*/ 2657096 w 3898347"/>
              <a:gd name="connsiteY53" fmla="*/ 3953571 h 4275540"/>
              <a:gd name="connsiteX54" fmla="*/ 2655161 w 3898347"/>
              <a:gd name="connsiteY54" fmla="*/ 3962216 h 4275540"/>
              <a:gd name="connsiteX55" fmla="*/ 2638604 w 3898347"/>
              <a:gd name="connsiteY55" fmla="*/ 3955936 h 4275540"/>
              <a:gd name="connsiteX56" fmla="*/ 2626185 w 3898347"/>
              <a:gd name="connsiteY56" fmla="*/ 3962937 h 4275540"/>
              <a:gd name="connsiteX57" fmla="*/ 2614077 w 3898347"/>
              <a:gd name="connsiteY57" fmla="*/ 3955576 h 4275540"/>
              <a:gd name="connsiteX58" fmla="*/ 2609403 w 3898347"/>
              <a:gd name="connsiteY58" fmla="*/ 3956215 h 4275540"/>
              <a:gd name="connsiteX59" fmla="*/ 2597896 w 3898347"/>
              <a:gd name="connsiteY59" fmla="*/ 3958939 h 4275540"/>
              <a:gd name="connsiteX60" fmla="*/ 2578251 w 3898347"/>
              <a:gd name="connsiteY60" fmla="*/ 3965812 h 4275540"/>
              <a:gd name="connsiteX61" fmla="*/ 2571961 w 3898347"/>
              <a:gd name="connsiteY61" fmla="*/ 3966278 h 4275540"/>
              <a:gd name="connsiteX62" fmla="*/ 2559399 w 3898347"/>
              <a:gd name="connsiteY62" fmla="*/ 3979193 h 4275540"/>
              <a:gd name="connsiteX63" fmla="*/ 2533560 w 3898347"/>
              <a:gd name="connsiteY63" fmla="*/ 3988160 h 4275540"/>
              <a:gd name="connsiteX64" fmla="*/ 2515299 w 3898347"/>
              <a:gd name="connsiteY64" fmla="*/ 4016867 h 4275540"/>
              <a:gd name="connsiteX65" fmla="*/ 2513423 w 3898347"/>
              <a:gd name="connsiteY65" fmla="*/ 4018759 h 4275540"/>
              <a:gd name="connsiteX66" fmla="*/ 2482991 w 3898347"/>
              <a:gd name="connsiteY66" fmla="*/ 4012935 h 4275540"/>
              <a:gd name="connsiteX67" fmla="*/ 2446940 w 3898347"/>
              <a:gd name="connsiteY67" fmla="*/ 4021172 h 4275540"/>
              <a:gd name="connsiteX68" fmla="*/ 2404883 w 3898347"/>
              <a:gd name="connsiteY68" fmla="*/ 4024808 h 4275540"/>
              <a:gd name="connsiteX69" fmla="*/ 2373894 w 3898347"/>
              <a:gd name="connsiteY69" fmla="*/ 4023827 h 4275540"/>
              <a:gd name="connsiteX70" fmla="*/ 2297080 w 3898347"/>
              <a:gd name="connsiteY70" fmla="*/ 4040841 h 4275540"/>
              <a:gd name="connsiteX71" fmla="*/ 2170615 w 3898347"/>
              <a:gd name="connsiteY71" fmla="*/ 4077196 h 4275540"/>
              <a:gd name="connsiteX72" fmla="*/ 2143580 w 3898347"/>
              <a:gd name="connsiteY72" fmla="*/ 4083102 h 4275540"/>
              <a:gd name="connsiteX73" fmla="*/ 2119893 w 3898347"/>
              <a:gd name="connsiteY73" fmla="*/ 4080874 h 4275540"/>
              <a:gd name="connsiteX74" fmla="*/ 2114008 w 3898347"/>
              <a:gd name="connsiteY74" fmla="*/ 4073996 h 4275540"/>
              <a:gd name="connsiteX75" fmla="*/ 2099067 w 3898347"/>
              <a:gd name="connsiteY75" fmla="*/ 4076068 h 4275540"/>
              <a:gd name="connsiteX76" fmla="*/ 2095000 w 3898347"/>
              <a:gd name="connsiteY76" fmla="*/ 4075096 h 4275540"/>
              <a:gd name="connsiteX77" fmla="*/ 2071767 w 3898347"/>
              <a:gd name="connsiteY77" fmla="*/ 4071044 h 4275540"/>
              <a:gd name="connsiteX78" fmla="*/ 2024486 w 3898347"/>
              <a:gd name="connsiteY78" fmla="*/ 4100276 h 4275540"/>
              <a:gd name="connsiteX79" fmla="*/ 1964411 w 3898347"/>
              <a:gd name="connsiteY79" fmla="*/ 4105069 h 4275540"/>
              <a:gd name="connsiteX80" fmla="*/ 1739945 w 3898347"/>
              <a:gd name="connsiteY80" fmla="*/ 4171795 h 4275540"/>
              <a:gd name="connsiteX81" fmla="*/ 1610556 w 3898347"/>
              <a:gd name="connsiteY81" fmla="*/ 4167701 h 4275540"/>
              <a:gd name="connsiteX82" fmla="*/ 1553623 w 3898347"/>
              <a:gd name="connsiteY82" fmla="*/ 4236045 h 4275540"/>
              <a:gd name="connsiteX83" fmla="*/ 1548640 w 3898347"/>
              <a:gd name="connsiteY83" fmla="*/ 4238297 h 4275540"/>
              <a:gd name="connsiteX84" fmla="*/ 1530136 w 3898347"/>
              <a:gd name="connsiteY84" fmla="*/ 4227121 h 4275540"/>
              <a:gd name="connsiteX85" fmla="*/ 1508787 w 3898347"/>
              <a:gd name="connsiteY85" fmla="*/ 4234213 h 4275540"/>
              <a:gd name="connsiteX86" fmla="*/ 1488914 w 3898347"/>
              <a:gd name="connsiteY86" fmla="*/ 4241772 h 4275540"/>
              <a:gd name="connsiteX87" fmla="*/ 1488999 w 3898347"/>
              <a:gd name="connsiteY87" fmla="*/ 4251186 h 4275540"/>
              <a:gd name="connsiteX88" fmla="*/ 1475364 w 3898347"/>
              <a:gd name="connsiteY88" fmla="*/ 4248364 h 4275540"/>
              <a:gd name="connsiteX89" fmla="*/ 1457275 w 3898347"/>
              <a:gd name="connsiteY89" fmla="*/ 4252863 h 4275540"/>
              <a:gd name="connsiteX90" fmla="*/ 1448085 w 3898347"/>
              <a:gd name="connsiteY90" fmla="*/ 4248391 h 4275540"/>
              <a:gd name="connsiteX91" fmla="*/ 1315306 w 3898347"/>
              <a:gd name="connsiteY91" fmla="*/ 4237004 h 4275540"/>
              <a:gd name="connsiteX92" fmla="*/ 1272434 w 3898347"/>
              <a:gd name="connsiteY92" fmla="*/ 4244958 h 4275540"/>
              <a:gd name="connsiteX93" fmla="*/ 1231567 w 3898347"/>
              <a:gd name="connsiteY93" fmla="*/ 4219356 h 4275540"/>
              <a:gd name="connsiteX94" fmla="*/ 1216643 w 3898347"/>
              <a:gd name="connsiteY94" fmla="*/ 4229828 h 4275540"/>
              <a:gd name="connsiteX95" fmla="*/ 1214101 w 3898347"/>
              <a:gd name="connsiteY95" fmla="*/ 4231991 h 4275540"/>
              <a:gd name="connsiteX96" fmla="*/ 1203193 w 3898347"/>
              <a:gd name="connsiteY96" fmla="*/ 4232867 h 4275540"/>
              <a:gd name="connsiteX97" fmla="*/ 1201049 w 3898347"/>
              <a:gd name="connsiteY97" fmla="*/ 4242842 h 4275540"/>
              <a:gd name="connsiteX98" fmla="*/ 1185298 w 3898347"/>
              <a:gd name="connsiteY98" fmla="*/ 4251133 h 4275540"/>
              <a:gd name="connsiteX99" fmla="*/ 1164955 w 3898347"/>
              <a:gd name="connsiteY99" fmla="*/ 4250027 h 4275540"/>
              <a:gd name="connsiteX100" fmla="*/ 1067357 w 3898347"/>
              <a:gd name="connsiteY100" fmla="*/ 4233908 h 4275540"/>
              <a:gd name="connsiteX101" fmla="*/ 1009492 w 3898347"/>
              <a:gd name="connsiteY101" fmla="*/ 4230455 h 4275540"/>
              <a:gd name="connsiteX102" fmla="*/ 988345 w 3898347"/>
              <a:gd name="connsiteY102" fmla="*/ 4238880 h 4275540"/>
              <a:gd name="connsiteX103" fmla="*/ 958251 w 3898347"/>
              <a:gd name="connsiteY103" fmla="*/ 4244100 h 4275540"/>
              <a:gd name="connsiteX104" fmla="*/ 905785 w 3898347"/>
              <a:gd name="connsiteY104" fmla="*/ 4260845 h 4275540"/>
              <a:gd name="connsiteX105" fmla="*/ 834176 w 3898347"/>
              <a:gd name="connsiteY105" fmla="*/ 4270241 h 4275540"/>
              <a:gd name="connsiteX106" fmla="*/ 778474 w 3898347"/>
              <a:gd name="connsiteY106" fmla="*/ 4235526 h 4275540"/>
              <a:gd name="connsiteX107" fmla="*/ 774418 w 3898347"/>
              <a:gd name="connsiteY107" fmla="*/ 4242583 h 4275540"/>
              <a:gd name="connsiteX108" fmla="*/ 737705 w 3898347"/>
              <a:gd name="connsiteY108" fmla="*/ 4238891 h 4275540"/>
              <a:gd name="connsiteX109" fmla="*/ 605027 w 3898347"/>
              <a:gd name="connsiteY109" fmla="*/ 4175863 h 4275540"/>
              <a:gd name="connsiteX110" fmla="*/ 533391 w 3898347"/>
              <a:gd name="connsiteY110" fmla="*/ 4170035 h 4275540"/>
              <a:gd name="connsiteX111" fmla="*/ 508621 w 3898347"/>
              <a:gd name="connsiteY111" fmla="*/ 4176044 h 4275540"/>
              <a:gd name="connsiteX112" fmla="*/ 467082 w 3898347"/>
              <a:gd name="connsiteY112" fmla="*/ 4185616 h 4275540"/>
              <a:gd name="connsiteX113" fmla="*/ 437646 w 3898347"/>
              <a:gd name="connsiteY113" fmla="*/ 4212658 h 4275540"/>
              <a:gd name="connsiteX114" fmla="*/ 402271 w 3898347"/>
              <a:gd name="connsiteY114" fmla="*/ 4212774 h 4275540"/>
              <a:gd name="connsiteX115" fmla="*/ 391968 w 3898347"/>
              <a:gd name="connsiteY115" fmla="*/ 4187073 h 4275540"/>
              <a:gd name="connsiteX116" fmla="*/ 354806 w 3898347"/>
              <a:gd name="connsiteY116" fmla="*/ 4195545 h 4275540"/>
              <a:gd name="connsiteX117" fmla="*/ 298662 w 3898347"/>
              <a:gd name="connsiteY117" fmla="*/ 4211227 h 4275540"/>
              <a:gd name="connsiteX118" fmla="*/ 265740 w 3898347"/>
              <a:gd name="connsiteY118" fmla="*/ 4213623 h 4275540"/>
              <a:gd name="connsiteX119" fmla="*/ 176403 w 3898347"/>
              <a:gd name="connsiteY119" fmla="*/ 4227393 h 4275540"/>
              <a:gd name="connsiteX120" fmla="*/ 82528 w 3898347"/>
              <a:gd name="connsiteY120" fmla="*/ 4275540 h 4275540"/>
              <a:gd name="connsiteX121" fmla="*/ 19464 w 3898347"/>
              <a:gd name="connsiteY121" fmla="*/ 4256103 h 4275540"/>
              <a:gd name="connsiteX122" fmla="*/ 0 w 3898347"/>
              <a:gd name="connsiteY122" fmla="*/ 4221939 h 4275540"/>
              <a:gd name="connsiteX123" fmla="*/ 0 w 3898347"/>
              <a:gd name="connsiteY123" fmla="*/ 15850 h 4275540"/>
              <a:gd name="connsiteX124" fmla="*/ 3898347 w 3898347"/>
              <a:gd name="connsiteY124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090188 w 3898347"/>
              <a:gd name="connsiteY41" fmla="*/ 3855036 h 4275540"/>
              <a:gd name="connsiteX42" fmla="*/ 3031422 w 3898347"/>
              <a:gd name="connsiteY42" fmla="*/ 3858298 h 4275540"/>
              <a:gd name="connsiteX43" fmla="*/ 2996288 w 3898347"/>
              <a:gd name="connsiteY43" fmla="*/ 3860020 h 4275540"/>
              <a:gd name="connsiteX44" fmla="*/ 2901661 w 3898347"/>
              <a:gd name="connsiteY44" fmla="*/ 3882243 h 4275540"/>
              <a:gd name="connsiteX45" fmla="*/ 2782141 w 3898347"/>
              <a:gd name="connsiteY45" fmla="*/ 3932983 h 4275540"/>
              <a:gd name="connsiteX46" fmla="*/ 2749597 w 3898347"/>
              <a:gd name="connsiteY46" fmla="*/ 3956746 h 4275540"/>
              <a:gd name="connsiteX47" fmla="*/ 2730493 w 3898347"/>
              <a:gd name="connsiteY47" fmla="*/ 3955236 h 4275540"/>
              <a:gd name="connsiteX48" fmla="*/ 2707507 w 3898347"/>
              <a:gd name="connsiteY48" fmla="*/ 3947771 h 4275540"/>
              <a:gd name="connsiteX49" fmla="*/ 2701937 w 3898347"/>
              <a:gd name="connsiteY49" fmla="*/ 3950565 h 4275540"/>
              <a:gd name="connsiteX50" fmla="*/ 2679435 w 3898347"/>
              <a:gd name="connsiteY50" fmla="*/ 3949768 h 4275540"/>
              <a:gd name="connsiteX51" fmla="*/ 2667352 w 3898347"/>
              <a:gd name="connsiteY51" fmla="*/ 3942821 h 4275540"/>
              <a:gd name="connsiteX52" fmla="*/ 2657096 w 3898347"/>
              <a:gd name="connsiteY52" fmla="*/ 3953571 h 4275540"/>
              <a:gd name="connsiteX53" fmla="*/ 2655161 w 3898347"/>
              <a:gd name="connsiteY53" fmla="*/ 3962216 h 4275540"/>
              <a:gd name="connsiteX54" fmla="*/ 2638604 w 3898347"/>
              <a:gd name="connsiteY54" fmla="*/ 3955936 h 4275540"/>
              <a:gd name="connsiteX55" fmla="*/ 2626185 w 3898347"/>
              <a:gd name="connsiteY55" fmla="*/ 3962937 h 4275540"/>
              <a:gd name="connsiteX56" fmla="*/ 2614077 w 3898347"/>
              <a:gd name="connsiteY56" fmla="*/ 3955576 h 4275540"/>
              <a:gd name="connsiteX57" fmla="*/ 2609403 w 3898347"/>
              <a:gd name="connsiteY57" fmla="*/ 3956215 h 4275540"/>
              <a:gd name="connsiteX58" fmla="*/ 2597896 w 3898347"/>
              <a:gd name="connsiteY58" fmla="*/ 3958939 h 4275540"/>
              <a:gd name="connsiteX59" fmla="*/ 2578251 w 3898347"/>
              <a:gd name="connsiteY59" fmla="*/ 3965812 h 4275540"/>
              <a:gd name="connsiteX60" fmla="*/ 2571961 w 3898347"/>
              <a:gd name="connsiteY60" fmla="*/ 3966278 h 4275540"/>
              <a:gd name="connsiteX61" fmla="*/ 2559399 w 3898347"/>
              <a:gd name="connsiteY61" fmla="*/ 3979193 h 4275540"/>
              <a:gd name="connsiteX62" fmla="*/ 2533560 w 3898347"/>
              <a:gd name="connsiteY62" fmla="*/ 3988160 h 4275540"/>
              <a:gd name="connsiteX63" fmla="*/ 2515299 w 3898347"/>
              <a:gd name="connsiteY63" fmla="*/ 4016867 h 4275540"/>
              <a:gd name="connsiteX64" fmla="*/ 2513423 w 3898347"/>
              <a:gd name="connsiteY64" fmla="*/ 4018759 h 4275540"/>
              <a:gd name="connsiteX65" fmla="*/ 2482991 w 3898347"/>
              <a:gd name="connsiteY65" fmla="*/ 4012935 h 4275540"/>
              <a:gd name="connsiteX66" fmla="*/ 2446940 w 3898347"/>
              <a:gd name="connsiteY66" fmla="*/ 4021172 h 4275540"/>
              <a:gd name="connsiteX67" fmla="*/ 2404883 w 3898347"/>
              <a:gd name="connsiteY67" fmla="*/ 4024808 h 4275540"/>
              <a:gd name="connsiteX68" fmla="*/ 2373894 w 3898347"/>
              <a:gd name="connsiteY68" fmla="*/ 4023827 h 4275540"/>
              <a:gd name="connsiteX69" fmla="*/ 2297080 w 3898347"/>
              <a:gd name="connsiteY69" fmla="*/ 4040841 h 4275540"/>
              <a:gd name="connsiteX70" fmla="*/ 2170615 w 3898347"/>
              <a:gd name="connsiteY70" fmla="*/ 4077196 h 4275540"/>
              <a:gd name="connsiteX71" fmla="*/ 2143580 w 3898347"/>
              <a:gd name="connsiteY71" fmla="*/ 4083102 h 4275540"/>
              <a:gd name="connsiteX72" fmla="*/ 2119893 w 3898347"/>
              <a:gd name="connsiteY72" fmla="*/ 4080874 h 4275540"/>
              <a:gd name="connsiteX73" fmla="*/ 2114008 w 3898347"/>
              <a:gd name="connsiteY73" fmla="*/ 4073996 h 4275540"/>
              <a:gd name="connsiteX74" fmla="*/ 2099067 w 3898347"/>
              <a:gd name="connsiteY74" fmla="*/ 4076068 h 4275540"/>
              <a:gd name="connsiteX75" fmla="*/ 2095000 w 3898347"/>
              <a:gd name="connsiteY75" fmla="*/ 4075096 h 4275540"/>
              <a:gd name="connsiteX76" fmla="*/ 2071767 w 3898347"/>
              <a:gd name="connsiteY76" fmla="*/ 4071044 h 4275540"/>
              <a:gd name="connsiteX77" fmla="*/ 2024486 w 3898347"/>
              <a:gd name="connsiteY77" fmla="*/ 4100276 h 4275540"/>
              <a:gd name="connsiteX78" fmla="*/ 1964411 w 3898347"/>
              <a:gd name="connsiteY78" fmla="*/ 4105069 h 4275540"/>
              <a:gd name="connsiteX79" fmla="*/ 1739945 w 3898347"/>
              <a:gd name="connsiteY79" fmla="*/ 4171795 h 4275540"/>
              <a:gd name="connsiteX80" fmla="*/ 1610556 w 3898347"/>
              <a:gd name="connsiteY80" fmla="*/ 4167701 h 4275540"/>
              <a:gd name="connsiteX81" fmla="*/ 1553623 w 3898347"/>
              <a:gd name="connsiteY81" fmla="*/ 4236045 h 4275540"/>
              <a:gd name="connsiteX82" fmla="*/ 1548640 w 3898347"/>
              <a:gd name="connsiteY82" fmla="*/ 4238297 h 4275540"/>
              <a:gd name="connsiteX83" fmla="*/ 1530136 w 3898347"/>
              <a:gd name="connsiteY83" fmla="*/ 4227121 h 4275540"/>
              <a:gd name="connsiteX84" fmla="*/ 1508787 w 3898347"/>
              <a:gd name="connsiteY84" fmla="*/ 4234213 h 4275540"/>
              <a:gd name="connsiteX85" fmla="*/ 1488914 w 3898347"/>
              <a:gd name="connsiteY85" fmla="*/ 4241772 h 4275540"/>
              <a:gd name="connsiteX86" fmla="*/ 1488999 w 3898347"/>
              <a:gd name="connsiteY86" fmla="*/ 4251186 h 4275540"/>
              <a:gd name="connsiteX87" fmla="*/ 1475364 w 3898347"/>
              <a:gd name="connsiteY87" fmla="*/ 4248364 h 4275540"/>
              <a:gd name="connsiteX88" fmla="*/ 1457275 w 3898347"/>
              <a:gd name="connsiteY88" fmla="*/ 4252863 h 4275540"/>
              <a:gd name="connsiteX89" fmla="*/ 1448085 w 3898347"/>
              <a:gd name="connsiteY89" fmla="*/ 4248391 h 4275540"/>
              <a:gd name="connsiteX90" fmla="*/ 1315306 w 3898347"/>
              <a:gd name="connsiteY90" fmla="*/ 4237004 h 4275540"/>
              <a:gd name="connsiteX91" fmla="*/ 1272434 w 3898347"/>
              <a:gd name="connsiteY91" fmla="*/ 4244958 h 4275540"/>
              <a:gd name="connsiteX92" fmla="*/ 1231567 w 3898347"/>
              <a:gd name="connsiteY92" fmla="*/ 4219356 h 4275540"/>
              <a:gd name="connsiteX93" fmla="*/ 1216643 w 3898347"/>
              <a:gd name="connsiteY93" fmla="*/ 4229828 h 4275540"/>
              <a:gd name="connsiteX94" fmla="*/ 1214101 w 3898347"/>
              <a:gd name="connsiteY94" fmla="*/ 4231991 h 4275540"/>
              <a:gd name="connsiteX95" fmla="*/ 1203193 w 3898347"/>
              <a:gd name="connsiteY95" fmla="*/ 4232867 h 4275540"/>
              <a:gd name="connsiteX96" fmla="*/ 1201049 w 3898347"/>
              <a:gd name="connsiteY96" fmla="*/ 4242842 h 4275540"/>
              <a:gd name="connsiteX97" fmla="*/ 1185298 w 3898347"/>
              <a:gd name="connsiteY97" fmla="*/ 4251133 h 4275540"/>
              <a:gd name="connsiteX98" fmla="*/ 1164955 w 3898347"/>
              <a:gd name="connsiteY98" fmla="*/ 4250027 h 4275540"/>
              <a:gd name="connsiteX99" fmla="*/ 1067357 w 3898347"/>
              <a:gd name="connsiteY99" fmla="*/ 4233908 h 4275540"/>
              <a:gd name="connsiteX100" fmla="*/ 1009492 w 3898347"/>
              <a:gd name="connsiteY100" fmla="*/ 4230455 h 4275540"/>
              <a:gd name="connsiteX101" fmla="*/ 988345 w 3898347"/>
              <a:gd name="connsiteY101" fmla="*/ 4238880 h 4275540"/>
              <a:gd name="connsiteX102" fmla="*/ 958251 w 3898347"/>
              <a:gd name="connsiteY102" fmla="*/ 4244100 h 4275540"/>
              <a:gd name="connsiteX103" fmla="*/ 905785 w 3898347"/>
              <a:gd name="connsiteY103" fmla="*/ 4260845 h 4275540"/>
              <a:gd name="connsiteX104" fmla="*/ 834176 w 3898347"/>
              <a:gd name="connsiteY104" fmla="*/ 4270241 h 4275540"/>
              <a:gd name="connsiteX105" fmla="*/ 778474 w 3898347"/>
              <a:gd name="connsiteY105" fmla="*/ 4235526 h 4275540"/>
              <a:gd name="connsiteX106" fmla="*/ 774418 w 3898347"/>
              <a:gd name="connsiteY106" fmla="*/ 4242583 h 4275540"/>
              <a:gd name="connsiteX107" fmla="*/ 737705 w 3898347"/>
              <a:gd name="connsiteY107" fmla="*/ 4238891 h 4275540"/>
              <a:gd name="connsiteX108" fmla="*/ 605027 w 3898347"/>
              <a:gd name="connsiteY108" fmla="*/ 4175863 h 4275540"/>
              <a:gd name="connsiteX109" fmla="*/ 533391 w 3898347"/>
              <a:gd name="connsiteY109" fmla="*/ 4170035 h 4275540"/>
              <a:gd name="connsiteX110" fmla="*/ 508621 w 3898347"/>
              <a:gd name="connsiteY110" fmla="*/ 4176044 h 4275540"/>
              <a:gd name="connsiteX111" fmla="*/ 467082 w 3898347"/>
              <a:gd name="connsiteY111" fmla="*/ 4185616 h 4275540"/>
              <a:gd name="connsiteX112" fmla="*/ 437646 w 3898347"/>
              <a:gd name="connsiteY112" fmla="*/ 4212658 h 4275540"/>
              <a:gd name="connsiteX113" fmla="*/ 402271 w 3898347"/>
              <a:gd name="connsiteY113" fmla="*/ 4212774 h 4275540"/>
              <a:gd name="connsiteX114" fmla="*/ 391968 w 3898347"/>
              <a:gd name="connsiteY114" fmla="*/ 4187073 h 4275540"/>
              <a:gd name="connsiteX115" fmla="*/ 354806 w 3898347"/>
              <a:gd name="connsiteY115" fmla="*/ 4195545 h 4275540"/>
              <a:gd name="connsiteX116" fmla="*/ 298662 w 3898347"/>
              <a:gd name="connsiteY116" fmla="*/ 4211227 h 4275540"/>
              <a:gd name="connsiteX117" fmla="*/ 265740 w 3898347"/>
              <a:gd name="connsiteY117" fmla="*/ 4213623 h 4275540"/>
              <a:gd name="connsiteX118" fmla="*/ 176403 w 3898347"/>
              <a:gd name="connsiteY118" fmla="*/ 4227393 h 4275540"/>
              <a:gd name="connsiteX119" fmla="*/ 82528 w 3898347"/>
              <a:gd name="connsiteY119" fmla="*/ 4275540 h 4275540"/>
              <a:gd name="connsiteX120" fmla="*/ 19464 w 3898347"/>
              <a:gd name="connsiteY120" fmla="*/ 4256103 h 4275540"/>
              <a:gd name="connsiteX121" fmla="*/ 0 w 3898347"/>
              <a:gd name="connsiteY121" fmla="*/ 4221939 h 4275540"/>
              <a:gd name="connsiteX122" fmla="*/ 0 w 3898347"/>
              <a:gd name="connsiteY122" fmla="*/ 15850 h 4275540"/>
              <a:gd name="connsiteX123" fmla="*/ 3898347 w 3898347"/>
              <a:gd name="connsiteY123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090188 w 3898347"/>
              <a:gd name="connsiteY41" fmla="*/ 3855036 h 4275540"/>
              <a:gd name="connsiteX42" fmla="*/ 3031422 w 3898347"/>
              <a:gd name="connsiteY42" fmla="*/ 3858298 h 4275540"/>
              <a:gd name="connsiteX43" fmla="*/ 2996288 w 3898347"/>
              <a:gd name="connsiteY43" fmla="*/ 3860020 h 4275540"/>
              <a:gd name="connsiteX44" fmla="*/ 2901661 w 3898347"/>
              <a:gd name="connsiteY44" fmla="*/ 3882243 h 4275540"/>
              <a:gd name="connsiteX45" fmla="*/ 2782141 w 3898347"/>
              <a:gd name="connsiteY45" fmla="*/ 3932983 h 4275540"/>
              <a:gd name="connsiteX46" fmla="*/ 2749597 w 3898347"/>
              <a:gd name="connsiteY46" fmla="*/ 3956746 h 4275540"/>
              <a:gd name="connsiteX47" fmla="*/ 2730493 w 3898347"/>
              <a:gd name="connsiteY47" fmla="*/ 3955236 h 4275540"/>
              <a:gd name="connsiteX48" fmla="*/ 2707507 w 3898347"/>
              <a:gd name="connsiteY48" fmla="*/ 3947771 h 4275540"/>
              <a:gd name="connsiteX49" fmla="*/ 2701937 w 3898347"/>
              <a:gd name="connsiteY49" fmla="*/ 3950565 h 4275540"/>
              <a:gd name="connsiteX50" fmla="*/ 2679435 w 3898347"/>
              <a:gd name="connsiteY50" fmla="*/ 3949768 h 4275540"/>
              <a:gd name="connsiteX51" fmla="*/ 2667352 w 3898347"/>
              <a:gd name="connsiteY51" fmla="*/ 3942821 h 4275540"/>
              <a:gd name="connsiteX52" fmla="*/ 2657096 w 3898347"/>
              <a:gd name="connsiteY52" fmla="*/ 3953571 h 4275540"/>
              <a:gd name="connsiteX53" fmla="*/ 2655161 w 3898347"/>
              <a:gd name="connsiteY53" fmla="*/ 3962216 h 4275540"/>
              <a:gd name="connsiteX54" fmla="*/ 2638604 w 3898347"/>
              <a:gd name="connsiteY54" fmla="*/ 3955936 h 4275540"/>
              <a:gd name="connsiteX55" fmla="*/ 2626185 w 3898347"/>
              <a:gd name="connsiteY55" fmla="*/ 3962937 h 4275540"/>
              <a:gd name="connsiteX56" fmla="*/ 2614077 w 3898347"/>
              <a:gd name="connsiteY56" fmla="*/ 3955576 h 4275540"/>
              <a:gd name="connsiteX57" fmla="*/ 2609403 w 3898347"/>
              <a:gd name="connsiteY57" fmla="*/ 3956215 h 4275540"/>
              <a:gd name="connsiteX58" fmla="*/ 2597896 w 3898347"/>
              <a:gd name="connsiteY58" fmla="*/ 3958939 h 4275540"/>
              <a:gd name="connsiteX59" fmla="*/ 2578251 w 3898347"/>
              <a:gd name="connsiteY59" fmla="*/ 3965812 h 4275540"/>
              <a:gd name="connsiteX60" fmla="*/ 2571961 w 3898347"/>
              <a:gd name="connsiteY60" fmla="*/ 3966278 h 4275540"/>
              <a:gd name="connsiteX61" fmla="*/ 2559399 w 3898347"/>
              <a:gd name="connsiteY61" fmla="*/ 3979193 h 4275540"/>
              <a:gd name="connsiteX62" fmla="*/ 2533560 w 3898347"/>
              <a:gd name="connsiteY62" fmla="*/ 3988160 h 4275540"/>
              <a:gd name="connsiteX63" fmla="*/ 2515299 w 3898347"/>
              <a:gd name="connsiteY63" fmla="*/ 4016867 h 4275540"/>
              <a:gd name="connsiteX64" fmla="*/ 2513423 w 3898347"/>
              <a:gd name="connsiteY64" fmla="*/ 4018759 h 4275540"/>
              <a:gd name="connsiteX65" fmla="*/ 2482991 w 3898347"/>
              <a:gd name="connsiteY65" fmla="*/ 4012935 h 4275540"/>
              <a:gd name="connsiteX66" fmla="*/ 2446940 w 3898347"/>
              <a:gd name="connsiteY66" fmla="*/ 4021172 h 4275540"/>
              <a:gd name="connsiteX67" fmla="*/ 2404883 w 3898347"/>
              <a:gd name="connsiteY67" fmla="*/ 4024808 h 4275540"/>
              <a:gd name="connsiteX68" fmla="*/ 2373894 w 3898347"/>
              <a:gd name="connsiteY68" fmla="*/ 4023827 h 4275540"/>
              <a:gd name="connsiteX69" fmla="*/ 2297080 w 3898347"/>
              <a:gd name="connsiteY69" fmla="*/ 4040841 h 4275540"/>
              <a:gd name="connsiteX70" fmla="*/ 2170615 w 3898347"/>
              <a:gd name="connsiteY70" fmla="*/ 4077196 h 4275540"/>
              <a:gd name="connsiteX71" fmla="*/ 2143580 w 3898347"/>
              <a:gd name="connsiteY71" fmla="*/ 4083102 h 4275540"/>
              <a:gd name="connsiteX72" fmla="*/ 2119893 w 3898347"/>
              <a:gd name="connsiteY72" fmla="*/ 4080874 h 4275540"/>
              <a:gd name="connsiteX73" fmla="*/ 2114008 w 3898347"/>
              <a:gd name="connsiteY73" fmla="*/ 4073996 h 4275540"/>
              <a:gd name="connsiteX74" fmla="*/ 2099067 w 3898347"/>
              <a:gd name="connsiteY74" fmla="*/ 4076068 h 4275540"/>
              <a:gd name="connsiteX75" fmla="*/ 2095000 w 3898347"/>
              <a:gd name="connsiteY75" fmla="*/ 4075096 h 4275540"/>
              <a:gd name="connsiteX76" fmla="*/ 2071767 w 3898347"/>
              <a:gd name="connsiteY76" fmla="*/ 4071044 h 4275540"/>
              <a:gd name="connsiteX77" fmla="*/ 2024486 w 3898347"/>
              <a:gd name="connsiteY77" fmla="*/ 4100276 h 4275540"/>
              <a:gd name="connsiteX78" fmla="*/ 1964411 w 3898347"/>
              <a:gd name="connsiteY78" fmla="*/ 4105069 h 4275540"/>
              <a:gd name="connsiteX79" fmla="*/ 1739945 w 3898347"/>
              <a:gd name="connsiteY79" fmla="*/ 4171795 h 4275540"/>
              <a:gd name="connsiteX80" fmla="*/ 1610556 w 3898347"/>
              <a:gd name="connsiteY80" fmla="*/ 4167701 h 4275540"/>
              <a:gd name="connsiteX81" fmla="*/ 1553623 w 3898347"/>
              <a:gd name="connsiteY81" fmla="*/ 4236045 h 4275540"/>
              <a:gd name="connsiteX82" fmla="*/ 1548640 w 3898347"/>
              <a:gd name="connsiteY82" fmla="*/ 4238297 h 4275540"/>
              <a:gd name="connsiteX83" fmla="*/ 1530136 w 3898347"/>
              <a:gd name="connsiteY83" fmla="*/ 4227121 h 4275540"/>
              <a:gd name="connsiteX84" fmla="*/ 1508787 w 3898347"/>
              <a:gd name="connsiteY84" fmla="*/ 4234213 h 4275540"/>
              <a:gd name="connsiteX85" fmla="*/ 1488914 w 3898347"/>
              <a:gd name="connsiteY85" fmla="*/ 4241772 h 4275540"/>
              <a:gd name="connsiteX86" fmla="*/ 1488999 w 3898347"/>
              <a:gd name="connsiteY86" fmla="*/ 4251186 h 4275540"/>
              <a:gd name="connsiteX87" fmla="*/ 1475364 w 3898347"/>
              <a:gd name="connsiteY87" fmla="*/ 4248364 h 4275540"/>
              <a:gd name="connsiteX88" fmla="*/ 1457275 w 3898347"/>
              <a:gd name="connsiteY88" fmla="*/ 4252863 h 4275540"/>
              <a:gd name="connsiteX89" fmla="*/ 1448085 w 3898347"/>
              <a:gd name="connsiteY89" fmla="*/ 4248391 h 4275540"/>
              <a:gd name="connsiteX90" fmla="*/ 1315306 w 3898347"/>
              <a:gd name="connsiteY90" fmla="*/ 4237004 h 4275540"/>
              <a:gd name="connsiteX91" fmla="*/ 1272434 w 3898347"/>
              <a:gd name="connsiteY91" fmla="*/ 4244958 h 4275540"/>
              <a:gd name="connsiteX92" fmla="*/ 1231567 w 3898347"/>
              <a:gd name="connsiteY92" fmla="*/ 4219356 h 4275540"/>
              <a:gd name="connsiteX93" fmla="*/ 1216643 w 3898347"/>
              <a:gd name="connsiteY93" fmla="*/ 4229828 h 4275540"/>
              <a:gd name="connsiteX94" fmla="*/ 1214101 w 3898347"/>
              <a:gd name="connsiteY94" fmla="*/ 4231991 h 4275540"/>
              <a:gd name="connsiteX95" fmla="*/ 1203193 w 3898347"/>
              <a:gd name="connsiteY95" fmla="*/ 4232867 h 4275540"/>
              <a:gd name="connsiteX96" fmla="*/ 1201049 w 3898347"/>
              <a:gd name="connsiteY96" fmla="*/ 4242842 h 4275540"/>
              <a:gd name="connsiteX97" fmla="*/ 1185298 w 3898347"/>
              <a:gd name="connsiteY97" fmla="*/ 4251133 h 4275540"/>
              <a:gd name="connsiteX98" fmla="*/ 1164955 w 3898347"/>
              <a:gd name="connsiteY98" fmla="*/ 4250027 h 4275540"/>
              <a:gd name="connsiteX99" fmla="*/ 1067357 w 3898347"/>
              <a:gd name="connsiteY99" fmla="*/ 4233908 h 4275540"/>
              <a:gd name="connsiteX100" fmla="*/ 1009492 w 3898347"/>
              <a:gd name="connsiteY100" fmla="*/ 4230455 h 4275540"/>
              <a:gd name="connsiteX101" fmla="*/ 988345 w 3898347"/>
              <a:gd name="connsiteY101" fmla="*/ 4238880 h 4275540"/>
              <a:gd name="connsiteX102" fmla="*/ 958251 w 3898347"/>
              <a:gd name="connsiteY102" fmla="*/ 4244100 h 4275540"/>
              <a:gd name="connsiteX103" fmla="*/ 905785 w 3898347"/>
              <a:gd name="connsiteY103" fmla="*/ 4260845 h 4275540"/>
              <a:gd name="connsiteX104" fmla="*/ 834176 w 3898347"/>
              <a:gd name="connsiteY104" fmla="*/ 4270241 h 4275540"/>
              <a:gd name="connsiteX105" fmla="*/ 778474 w 3898347"/>
              <a:gd name="connsiteY105" fmla="*/ 4235526 h 4275540"/>
              <a:gd name="connsiteX106" fmla="*/ 774418 w 3898347"/>
              <a:gd name="connsiteY106" fmla="*/ 4242583 h 4275540"/>
              <a:gd name="connsiteX107" fmla="*/ 737705 w 3898347"/>
              <a:gd name="connsiteY107" fmla="*/ 4238891 h 4275540"/>
              <a:gd name="connsiteX108" fmla="*/ 627717 w 3898347"/>
              <a:gd name="connsiteY108" fmla="*/ 4207629 h 4275540"/>
              <a:gd name="connsiteX109" fmla="*/ 533391 w 3898347"/>
              <a:gd name="connsiteY109" fmla="*/ 4170035 h 4275540"/>
              <a:gd name="connsiteX110" fmla="*/ 508621 w 3898347"/>
              <a:gd name="connsiteY110" fmla="*/ 4176044 h 4275540"/>
              <a:gd name="connsiteX111" fmla="*/ 467082 w 3898347"/>
              <a:gd name="connsiteY111" fmla="*/ 4185616 h 4275540"/>
              <a:gd name="connsiteX112" fmla="*/ 437646 w 3898347"/>
              <a:gd name="connsiteY112" fmla="*/ 4212658 h 4275540"/>
              <a:gd name="connsiteX113" fmla="*/ 402271 w 3898347"/>
              <a:gd name="connsiteY113" fmla="*/ 4212774 h 4275540"/>
              <a:gd name="connsiteX114" fmla="*/ 391968 w 3898347"/>
              <a:gd name="connsiteY114" fmla="*/ 4187073 h 4275540"/>
              <a:gd name="connsiteX115" fmla="*/ 354806 w 3898347"/>
              <a:gd name="connsiteY115" fmla="*/ 4195545 h 4275540"/>
              <a:gd name="connsiteX116" fmla="*/ 298662 w 3898347"/>
              <a:gd name="connsiteY116" fmla="*/ 4211227 h 4275540"/>
              <a:gd name="connsiteX117" fmla="*/ 265740 w 3898347"/>
              <a:gd name="connsiteY117" fmla="*/ 4213623 h 4275540"/>
              <a:gd name="connsiteX118" fmla="*/ 176403 w 3898347"/>
              <a:gd name="connsiteY118" fmla="*/ 4227393 h 4275540"/>
              <a:gd name="connsiteX119" fmla="*/ 82528 w 3898347"/>
              <a:gd name="connsiteY119" fmla="*/ 4275540 h 4275540"/>
              <a:gd name="connsiteX120" fmla="*/ 19464 w 3898347"/>
              <a:gd name="connsiteY120" fmla="*/ 4256103 h 4275540"/>
              <a:gd name="connsiteX121" fmla="*/ 0 w 3898347"/>
              <a:gd name="connsiteY121" fmla="*/ 4221939 h 4275540"/>
              <a:gd name="connsiteX122" fmla="*/ 0 w 3898347"/>
              <a:gd name="connsiteY122" fmla="*/ 15850 h 4275540"/>
              <a:gd name="connsiteX123" fmla="*/ 3898347 w 3898347"/>
              <a:gd name="connsiteY123" fmla="*/ 0 h 4275540"/>
              <a:gd name="connsiteX0" fmla="*/ 3898347 w 3898347"/>
              <a:gd name="connsiteY0" fmla="*/ 0 h 4270358"/>
              <a:gd name="connsiteX1" fmla="*/ 3898347 w 3898347"/>
              <a:gd name="connsiteY1" fmla="*/ 3834445 h 4270358"/>
              <a:gd name="connsiteX2" fmla="*/ 3892314 w 3898347"/>
              <a:gd name="connsiteY2" fmla="*/ 3832951 h 4270358"/>
              <a:gd name="connsiteX3" fmla="*/ 3851953 w 3898347"/>
              <a:gd name="connsiteY3" fmla="*/ 3802983 h 4270358"/>
              <a:gd name="connsiteX4" fmla="*/ 3836418 w 3898347"/>
              <a:gd name="connsiteY4" fmla="*/ 3811513 h 4270358"/>
              <a:gd name="connsiteX5" fmla="*/ 3833758 w 3898347"/>
              <a:gd name="connsiteY5" fmla="*/ 3813341 h 4270358"/>
              <a:gd name="connsiteX6" fmla="*/ 3822673 w 3898347"/>
              <a:gd name="connsiteY6" fmla="*/ 3812913 h 4270358"/>
              <a:gd name="connsiteX7" fmla="*/ 3820104 w 3898347"/>
              <a:gd name="connsiteY7" fmla="*/ 3822466 h 4270358"/>
              <a:gd name="connsiteX8" fmla="*/ 3803816 w 3898347"/>
              <a:gd name="connsiteY8" fmla="*/ 3828757 h 4270358"/>
              <a:gd name="connsiteX9" fmla="*/ 3729936 w 3898347"/>
              <a:gd name="connsiteY9" fmla="*/ 3815386 h 4270358"/>
              <a:gd name="connsiteX10" fmla="*/ 3726018 w 3898347"/>
              <a:gd name="connsiteY10" fmla="*/ 3815100 h 4270358"/>
              <a:gd name="connsiteX11" fmla="*/ 3725413 w 3898347"/>
              <a:gd name="connsiteY11" fmla="*/ 3814615 h 4270358"/>
              <a:gd name="connsiteX12" fmla="*/ 3713801 w 3898347"/>
              <a:gd name="connsiteY12" fmla="*/ 3811018 h 4270358"/>
              <a:gd name="connsiteX13" fmla="*/ 3709087 w 3898347"/>
              <a:gd name="connsiteY13" fmla="*/ 3813195 h 4270358"/>
              <a:gd name="connsiteX14" fmla="*/ 3698038 w 3898347"/>
              <a:gd name="connsiteY14" fmla="*/ 3806182 h 4270358"/>
              <a:gd name="connsiteX15" fmla="*/ 3662227 w 3898347"/>
              <a:gd name="connsiteY15" fmla="*/ 3807761 h 4270358"/>
              <a:gd name="connsiteX16" fmla="*/ 3659872 w 3898347"/>
              <a:gd name="connsiteY16" fmla="*/ 3805524 h 4270358"/>
              <a:gd name="connsiteX17" fmla="*/ 3643454 w 3898347"/>
              <a:gd name="connsiteY17" fmla="*/ 3794831 h 4270358"/>
              <a:gd name="connsiteX18" fmla="*/ 3624789 w 3898347"/>
              <a:gd name="connsiteY18" fmla="*/ 3803185 h 4270358"/>
              <a:gd name="connsiteX19" fmla="*/ 3602327 w 3898347"/>
              <a:gd name="connsiteY19" fmla="*/ 3794616 h 4270358"/>
              <a:gd name="connsiteX20" fmla="*/ 3596645 w 3898347"/>
              <a:gd name="connsiteY20" fmla="*/ 3797108 h 4270358"/>
              <a:gd name="connsiteX21" fmla="*/ 3574144 w 3898347"/>
              <a:gd name="connsiteY21" fmla="*/ 3795108 h 4270358"/>
              <a:gd name="connsiteX22" fmla="*/ 3562310 w 3898347"/>
              <a:gd name="connsiteY22" fmla="*/ 3787534 h 4270358"/>
              <a:gd name="connsiteX23" fmla="*/ 3551635 w 3898347"/>
              <a:gd name="connsiteY23" fmla="*/ 3797705 h 4270358"/>
              <a:gd name="connsiteX24" fmla="*/ 3542668 w 3898347"/>
              <a:gd name="connsiteY24" fmla="*/ 3803283 h 4270358"/>
              <a:gd name="connsiteX25" fmla="*/ 3533033 w 3898347"/>
              <a:gd name="connsiteY25" fmla="*/ 3799071 h 4270358"/>
              <a:gd name="connsiteX26" fmla="*/ 3521726 w 3898347"/>
              <a:gd name="connsiteY26" fmla="*/ 3804691 h 4270358"/>
              <a:gd name="connsiteX27" fmla="*/ 3520080 w 3898347"/>
              <a:gd name="connsiteY27" fmla="*/ 3805210 h 4270358"/>
              <a:gd name="connsiteX28" fmla="*/ 3508491 w 3898347"/>
              <a:gd name="connsiteY28" fmla="*/ 3797398 h 4270358"/>
              <a:gd name="connsiteX29" fmla="*/ 3503787 w 3898347"/>
              <a:gd name="connsiteY29" fmla="*/ 3797787 h 4270358"/>
              <a:gd name="connsiteX30" fmla="*/ 3492165 w 3898347"/>
              <a:gd name="connsiteY30" fmla="*/ 3799887 h 4270358"/>
              <a:gd name="connsiteX31" fmla="*/ 3472233 w 3898347"/>
              <a:gd name="connsiteY31" fmla="*/ 3805682 h 4270358"/>
              <a:gd name="connsiteX32" fmla="*/ 3465921 w 3898347"/>
              <a:gd name="connsiteY32" fmla="*/ 3805814 h 4270358"/>
              <a:gd name="connsiteX33" fmla="*/ 3455541 w 3898347"/>
              <a:gd name="connsiteY33" fmla="*/ 3815505 h 4270358"/>
              <a:gd name="connsiteX34" fmla="*/ 3429027 w 3898347"/>
              <a:gd name="connsiteY34" fmla="*/ 3816906 h 4270358"/>
              <a:gd name="connsiteX35" fmla="*/ 3369507 w 3898347"/>
              <a:gd name="connsiteY35" fmla="*/ 3825563 h 4270358"/>
              <a:gd name="connsiteX36" fmla="*/ 3324491 w 3898347"/>
              <a:gd name="connsiteY36" fmla="*/ 3832006 h 4270358"/>
              <a:gd name="connsiteX37" fmla="*/ 3244235 w 3898347"/>
              <a:gd name="connsiteY37" fmla="*/ 3834376 h 4270358"/>
              <a:gd name="connsiteX38" fmla="*/ 3226507 w 3898347"/>
              <a:gd name="connsiteY38" fmla="*/ 3820131 h 4270358"/>
              <a:gd name="connsiteX39" fmla="*/ 3191688 w 3898347"/>
              <a:gd name="connsiteY39" fmla="*/ 3837359 h 4270358"/>
              <a:gd name="connsiteX40" fmla="*/ 3185553 w 3898347"/>
              <a:gd name="connsiteY40" fmla="*/ 3859030 h 4270358"/>
              <a:gd name="connsiteX41" fmla="*/ 3090188 w 3898347"/>
              <a:gd name="connsiteY41" fmla="*/ 3855036 h 4270358"/>
              <a:gd name="connsiteX42" fmla="*/ 3031422 w 3898347"/>
              <a:gd name="connsiteY42" fmla="*/ 3858298 h 4270358"/>
              <a:gd name="connsiteX43" fmla="*/ 2996288 w 3898347"/>
              <a:gd name="connsiteY43" fmla="*/ 3860020 h 4270358"/>
              <a:gd name="connsiteX44" fmla="*/ 2901661 w 3898347"/>
              <a:gd name="connsiteY44" fmla="*/ 3882243 h 4270358"/>
              <a:gd name="connsiteX45" fmla="*/ 2782141 w 3898347"/>
              <a:gd name="connsiteY45" fmla="*/ 3932983 h 4270358"/>
              <a:gd name="connsiteX46" fmla="*/ 2749597 w 3898347"/>
              <a:gd name="connsiteY46" fmla="*/ 3956746 h 4270358"/>
              <a:gd name="connsiteX47" fmla="*/ 2730493 w 3898347"/>
              <a:gd name="connsiteY47" fmla="*/ 3955236 h 4270358"/>
              <a:gd name="connsiteX48" fmla="*/ 2707507 w 3898347"/>
              <a:gd name="connsiteY48" fmla="*/ 3947771 h 4270358"/>
              <a:gd name="connsiteX49" fmla="*/ 2701937 w 3898347"/>
              <a:gd name="connsiteY49" fmla="*/ 3950565 h 4270358"/>
              <a:gd name="connsiteX50" fmla="*/ 2679435 w 3898347"/>
              <a:gd name="connsiteY50" fmla="*/ 3949768 h 4270358"/>
              <a:gd name="connsiteX51" fmla="*/ 2667352 w 3898347"/>
              <a:gd name="connsiteY51" fmla="*/ 3942821 h 4270358"/>
              <a:gd name="connsiteX52" fmla="*/ 2657096 w 3898347"/>
              <a:gd name="connsiteY52" fmla="*/ 3953571 h 4270358"/>
              <a:gd name="connsiteX53" fmla="*/ 2655161 w 3898347"/>
              <a:gd name="connsiteY53" fmla="*/ 3962216 h 4270358"/>
              <a:gd name="connsiteX54" fmla="*/ 2638604 w 3898347"/>
              <a:gd name="connsiteY54" fmla="*/ 3955936 h 4270358"/>
              <a:gd name="connsiteX55" fmla="*/ 2626185 w 3898347"/>
              <a:gd name="connsiteY55" fmla="*/ 3962937 h 4270358"/>
              <a:gd name="connsiteX56" fmla="*/ 2614077 w 3898347"/>
              <a:gd name="connsiteY56" fmla="*/ 3955576 h 4270358"/>
              <a:gd name="connsiteX57" fmla="*/ 2609403 w 3898347"/>
              <a:gd name="connsiteY57" fmla="*/ 3956215 h 4270358"/>
              <a:gd name="connsiteX58" fmla="*/ 2597896 w 3898347"/>
              <a:gd name="connsiteY58" fmla="*/ 3958939 h 4270358"/>
              <a:gd name="connsiteX59" fmla="*/ 2578251 w 3898347"/>
              <a:gd name="connsiteY59" fmla="*/ 3965812 h 4270358"/>
              <a:gd name="connsiteX60" fmla="*/ 2571961 w 3898347"/>
              <a:gd name="connsiteY60" fmla="*/ 3966278 h 4270358"/>
              <a:gd name="connsiteX61" fmla="*/ 2559399 w 3898347"/>
              <a:gd name="connsiteY61" fmla="*/ 3979193 h 4270358"/>
              <a:gd name="connsiteX62" fmla="*/ 2533560 w 3898347"/>
              <a:gd name="connsiteY62" fmla="*/ 3988160 h 4270358"/>
              <a:gd name="connsiteX63" fmla="*/ 2515299 w 3898347"/>
              <a:gd name="connsiteY63" fmla="*/ 4016867 h 4270358"/>
              <a:gd name="connsiteX64" fmla="*/ 2513423 w 3898347"/>
              <a:gd name="connsiteY64" fmla="*/ 4018759 h 4270358"/>
              <a:gd name="connsiteX65" fmla="*/ 2482991 w 3898347"/>
              <a:gd name="connsiteY65" fmla="*/ 4012935 h 4270358"/>
              <a:gd name="connsiteX66" fmla="*/ 2446940 w 3898347"/>
              <a:gd name="connsiteY66" fmla="*/ 4021172 h 4270358"/>
              <a:gd name="connsiteX67" fmla="*/ 2404883 w 3898347"/>
              <a:gd name="connsiteY67" fmla="*/ 4024808 h 4270358"/>
              <a:gd name="connsiteX68" fmla="*/ 2373894 w 3898347"/>
              <a:gd name="connsiteY68" fmla="*/ 4023827 h 4270358"/>
              <a:gd name="connsiteX69" fmla="*/ 2297080 w 3898347"/>
              <a:gd name="connsiteY69" fmla="*/ 4040841 h 4270358"/>
              <a:gd name="connsiteX70" fmla="*/ 2170615 w 3898347"/>
              <a:gd name="connsiteY70" fmla="*/ 4077196 h 4270358"/>
              <a:gd name="connsiteX71" fmla="*/ 2143580 w 3898347"/>
              <a:gd name="connsiteY71" fmla="*/ 4083102 h 4270358"/>
              <a:gd name="connsiteX72" fmla="*/ 2119893 w 3898347"/>
              <a:gd name="connsiteY72" fmla="*/ 4080874 h 4270358"/>
              <a:gd name="connsiteX73" fmla="*/ 2114008 w 3898347"/>
              <a:gd name="connsiteY73" fmla="*/ 4073996 h 4270358"/>
              <a:gd name="connsiteX74" fmla="*/ 2099067 w 3898347"/>
              <a:gd name="connsiteY74" fmla="*/ 4076068 h 4270358"/>
              <a:gd name="connsiteX75" fmla="*/ 2095000 w 3898347"/>
              <a:gd name="connsiteY75" fmla="*/ 4075096 h 4270358"/>
              <a:gd name="connsiteX76" fmla="*/ 2071767 w 3898347"/>
              <a:gd name="connsiteY76" fmla="*/ 4071044 h 4270358"/>
              <a:gd name="connsiteX77" fmla="*/ 2024486 w 3898347"/>
              <a:gd name="connsiteY77" fmla="*/ 4100276 h 4270358"/>
              <a:gd name="connsiteX78" fmla="*/ 1964411 w 3898347"/>
              <a:gd name="connsiteY78" fmla="*/ 4105069 h 4270358"/>
              <a:gd name="connsiteX79" fmla="*/ 1739945 w 3898347"/>
              <a:gd name="connsiteY79" fmla="*/ 4171795 h 4270358"/>
              <a:gd name="connsiteX80" fmla="*/ 1610556 w 3898347"/>
              <a:gd name="connsiteY80" fmla="*/ 4167701 h 4270358"/>
              <a:gd name="connsiteX81" fmla="*/ 1553623 w 3898347"/>
              <a:gd name="connsiteY81" fmla="*/ 4236045 h 4270358"/>
              <a:gd name="connsiteX82" fmla="*/ 1548640 w 3898347"/>
              <a:gd name="connsiteY82" fmla="*/ 4238297 h 4270358"/>
              <a:gd name="connsiteX83" fmla="*/ 1530136 w 3898347"/>
              <a:gd name="connsiteY83" fmla="*/ 4227121 h 4270358"/>
              <a:gd name="connsiteX84" fmla="*/ 1508787 w 3898347"/>
              <a:gd name="connsiteY84" fmla="*/ 4234213 h 4270358"/>
              <a:gd name="connsiteX85" fmla="*/ 1488914 w 3898347"/>
              <a:gd name="connsiteY85" fmla="*/ 4241772 h 4270358"/>
              <a:gd name="connsiteX86" fmla="*/ 1488999 w 3898347"/>
              <a:gd name="connsiteY86" fmla="*/ 4251186 h 4270358"/>
              <a:gd name="connsiteX87" fmla="*/ 1475364 w 3898347"/>
              <a:gd name="connsiteY87" fmla="*/ 4248364 h 4270358"/>
              <a:gd name="connsiteX88" fmla="*/ 1457275 w 3898347"/>
              <a:gd name="connsiteY88" fmla="*/ 4252863 h 4270358"/>
              <a:gd name="connsiteX89" fmla="*/ 1448085 w 3898347"/>
              <a:gd name="connsiteY89" fmla="*/ 4248391 h 4270358"/>
              <a:gd name="connsiteX90" fmla="*/ 1315306 w 3898347"/>
              <a:gd name="connsiteY90" fmla="*/ 4237004 h 4270358"/>
              <a:gd name="connsiteX91" fmla="*/ 1272434 w 3898347"/>
              <a:gd name="connsiteY91" fmla="*/ 4244958 h 4270358"/>
              <a:gd name="connsiteX92" fmla="*/ 1231567 w 3898347"/>
              <a:gd name="connsiteY92" fmla="*/ 4219356 h 4270358"/>
              <a:gd name="connsiteX93" fmla="*/ 1216643 w 3898347"/>
              <a:gd name="connsiteY93" fmla="*/ 4229828 h 4270358"/>
              <a:gd name="connsiteX94" fmla="*/ 1214101 w 3898347"/>
              <a:gd name="connsiteY94" fmla="*/ 4231991 h 4270358"/>
              <a:gd name="connsiteX95" fmla="*/ 1203193 w 3898347"/>
              <a:gd name="connsiteY95" fmla="*/ 4232867 h 4270358"/>
              <a:gd name="connsiteX96" fmla="*/ 1201049 w 3898347"/>
              <a:gd name="connsiteY96" fmla="*/ 4242842 h 4270358"/>
              <a:gd name="connsiteX97" fmla="*/ 1185298 w 3898347"/>
              <a:gd name="connsiteY97" fmla="*/ 4251133 h 4270358"/>
              <a:gd name="connsiteX98" fmla="*/ 1164955 w 3898347"/>
              <a:gd name="connsiteY98" fmla="*/ 4250027 h 4270358"/>
              <a:gd name="connsiteX99" fmla="*/ 1067357 w 3898347"/>
              <a:gd name="connsiteY99" fmla="*/ 4233908 h 4270358"/>
              <a:gd name="connsiteX100" fmla="*/ 1009492 w 3898347"/>
              <a:gd name="connsiteY100" fmla="*/ 4230455 h 4270358"/>
              <a:gd name="connsiteX101" fmla="*/ 988345 w 3898347"/>
              <a:gd name="connsiteY101" fmla="*/ 4238880 h 4270358"/>
              <a:gd name="connsiteX102" fmla="*/ 958251 w 3898347"/>
              <a:gd name="connsiteY102" fmla="*/ 4244100 h 4270358"/>
              <a:gd name="connsiteX103" fmla="*/ 905785 w 3898347"/>
              <a:gd name="connsiteY103" fmla="*/ 4260845 h 4270358"/>
              <a:gd name="connsiteX104" fmla="*/ 834176 w 3898347"/>
              <a:gd name="connsiteY104" fmla="*/ 4270241 h 4270358"/>
              <a:gd name="connsiteX105" fmla="*/ 778474 w 3898347"/>
              <a:gd name="connsiteY105" fmla="*/ 4235526 h 4270358"/>
              <a:gd name="connsiteX106" fmla="*/ 774418 w 3898347"/>
              <a:gd name="connsiteY106" fmla="*/ 4242583 h 4270358"/>
              <a:gd name="connsiteX107" fmla="*/ 737705 w 3898347"/>
              <a:gd name="connsiteY107" fmla="*/ 4238891 h 4270358"/>
              <a:gd name="connsiteX108" fmla="*/ 627717 w 3898347"/>
              <a:gd name="connsiteY108" fmla="*/ 4207629 h 4270358"/>
              <a:gd name="connsiteX109" fmla="*/ 533391 w 3898347"/>
              <a:gd name="connsiteY109" fmla="*/ 4170035 h 4270358"/>
              <a:gd name="connsiteX110" fmla="*/ 508621 w 3898347"/>
              <a:gd name="connsiteY110" fmla="*/ 4176044 h 4270358"/>
              <a:gd name="connsiteX111" fmla="*/ 467082 w 3898347"/>
              <a:gd name="connsiteY111" fmla="*/ 4185616 h 4270358"/>
              <a:gd name="connsiteX112" fmla="*/ 437646 w 3898347"/>
              <a:gd name="connsiteY112" fmla="*/ 4212658 h 4270358"/>
              <a:gd name="connsiteX113" fmla="*/ 402271 w 3898347"/>
              <a:gd name="connsiteY113" fmla="*/ 4212774 h 4270358"/>
              <a:gd name="connsiteX114" fmla="*/ 391968 w 3898347"/>
              <a:gd name="connsiteY114" fmla="*/ 4187073 h 4270358"/>
              <a:gd name="connsiteX115" fmla="*/ 354806 w 3898347"/>
              <a:gd name="connsiteY115" fmla="*/ 4195545 h 4270358"/>
              <a:gd name="connsiteX116" fmla="*/ 298662 w 3898347"/>
              <a:gd name="connsiteY116" fmla="*/ 4211227 h 4270358"/>
              <a:gd name="connsiteX117" fmla="*/ 265740 w 3898347"/>
              <a:gd name="connsiteY117" fmla="*/ 4213623 h 4270358"/>
              <a:gd name="connsiteX118" fmla="*/ 176403 w 3898347"/>
              <a:gd name="connsiteY118" fmla="*/ 4227393 h 4270358"/>
              <a:gd name="connsiteX119" fmla="*/ 82528 w 3898347"/>
              <a:gd name="connsiteY119" fmla="*/ 4243774 h 4270358"/>
              <a:gd name="connsiteX120" fmla="*/ 19464 w 3898347"/>
              <a:gd name="connsiteY120" fmla="*/ 4256103 h 4270358"/>
              <a:gd name="connsiteX121" fmla="*/ 0 w 3898347"/>
              <a:gd name="connsiteY121" fmla="*/ 4221939 h 4270358"/>
              <a:gd name="connsiteX122" fmla="*/ 0 w 3898347"/>
              <a:gd name="connsiteY122" fmla="*/ 15850 h 4270358"/>
              <a:gd name="connsiteX123" fmla="*/ 3898347 w 3898347"/>
              <a:gd name="connsiteY123" fmla="*/ 0 h 4270358"/>
              <a:gd name="connsiteX0" fmla="*/ 3898347 w 3898347"/>
              <a:gd name="connsiteY0" fmla="*/ 0 h 4270358"/>
              <a:gd name="connsiteX1" fmla="*/ 3898347 w 3898347"/>
              <a:gd name="connsiteY1" fmla="*/ 3834445 h 4270358"/>
              <a:gd name="connsiteX2" fmla="*/ 3892314 w 3898347"/>
              <a:gd name="connsiteY2" fmla="*/ 3832951 h 4270358"/>
              <a:gd name="connsiteX3" fmla="*/ 3851953 w 3898347"/>
              <a:gd name="connsiteY3" fmla="*/ 3802983 h 4270358"/>
              <a:gd name="connsiteX4" fmla="*/ 3836418 w 3898347"/>
              <a:gd name="connsiteY4" fmla="*/ 3811513 h 4270358"/>
              <a:gd name="connsiteX5" fmla="*/ 3833758 w 3898347"/>
              <a:gd name="connsiteY5" fmla="*/ 3813341 h 4270358"/>
              <a:gd name="connsiteX6" fmla="*/ 3822673 w 3898347"/>
              <a:gd name="connsiteY6" fmla="*/ 3812913 h 4270358"/>
              <a:gd name="connsiteX7" fmla="*/ 3820104 w 3898347"/>
              <a:gd name="connsiteY7" fmla="*/ 3822466 h 4270358"/>
              <a:gd name="connsiteX8" fmla="*/ 3803816 w 3898347"/>
              <a:gd name="connsiteY8" fmla="*/ 3828757 h 4270358"/>
              <a:gd name="connsiteX9" fmla="*/ 3729936 w 3898347"/>
              <a:gd name="connsiteY9" fmla="*/ 3815386 h 4270358"/>
              <a:gd name="connsiteX10" fmla="*/ 3726018 w 3898347"/>
              <a:gd name="connsiteY10" fmla="*/ 3815100 h 4270358"/>
              <a:gd name="connsiteX11" fmla="*/ 3725413 w 3898347"/>
              <a:gd name="connsiteY11" fmla="*/ 3814615 h 4270358"/>
              <a:gd name="connsiteX12" fmla="*/ 3713801 w 3898347"/>
              <a:gd name="connsiteY12" fmla="*/ 3811018 h 4270358"/>
              <a:gd name="connsiteX13" fmla="*/ 3709087 w 3898347"/>
              <a:gd name="connsiteY13" fmla="*/ 3813195 h 4270358"/>
              <a:gd name="connsiteX14" fmla="*/ 3698038 w 3898347"/>
              <a:gd name="connsiteY14" fmla="*/ 3806182 h 4270358"/>
              <a:gd name="connsiteX15" fmla="*/ 3662227 w 3898347"/>
              <a:gd name="connsiteY15" fmla="*/ 3807761 h 4270358"/>
              <a:gd name="connsiteX16" fmla="*/ 3659872 w 3898347"/>
              <a:gd name="connsiteY16" fmla="*/ 3805524 h 4270358"/>
              <a:gd name="connsiteX17" fmla="*/ 3643454 w 3898347"/>
              <a:gd name="connsiteY17" fmla="*/ 3794831 h 4270358"/>
              <a:gd name="connsiteX18" fmla="*/ 3624789 w 3898347"/>
              <a:gd name="connsiteY18" fmla="*/ 3803185 h 4270358"/>
              <a:gd name="connsiteX19" fmla="*/ 3602327 w 3898347"/>
              <a:gd name="connsiteY19" fmla="*/ 3794616 h 4270358"/>
              <a:gd name="connsiteX20" fmla="*/ 3596645 w 3898347"/>
              <a:gd name="connsiteY20" fmla="*/ 3797108 h 4270358"/>
              <a:gd name="connsiteX21" fmla="*/ 3574144 w 3898347"/>
              <a:gd name="connsiteY21" fmla="*/ 3795108 h 4270358"/>
              <a:gd name="connsiteX22" fmla="*/ 3562310 w 3898347"/>
              <a:gd name="connsiteY22" fmla="*/ 3787534 h 4270358"/>
              <a:gd name="connsiteX23" fmla="*/ 3551635 w 3898347"/>
              <a:gd name="connsiteY23" fmla="*/ 3797705 h 4270358"/>
              <a:gd name="connsiteX24" fmla="*/ 3542668 w 3898347"/>
              <a:gd name="connsiteY24" fmla="*/ 3803283 h 4270358"/>
              <a:gd name="connsiteX25" fmla="*/ 3533033 w 3898347"/>
              <a:gd name="connsiteY25" fmla="*/ 3799071 h 4270358"/>
              <a:gd name="connsiteX26" fmla="*/ 3521726 w 3898347"/>
              <a:gd name="connsiteY26" fmla="*/ 3804691 h 4270358"/>
              <a:gd name="connsiteX27" fmla="*/ 3520080 w 3898347"/>
              <a:gd name="connsiteY27" fmla="*/ 3805210 h 4270358"/>
              <a:gd name="connsiteX28" fmla="*/ 3508491 w 3898347"/>
              <a:gd name="connsiteY28" fmla="*/ 3797398 h 4270358"/>
              <a:gd name="connsiteX29" fmla="*/ 3503787 w 3898347"/>
              <a:gd name="connsiteY29" fmla="*/ 3797787 h 4270358"/>
              <a:gd name="connsiteX30" fmla="*/ 3492165 w 3898347"/>
              <a:gd name="connsiteY30" fmla="*/ 3799887 h 4270358"/>
              <a:gd name="connsiteX31" fmla="*/ 3472233 w 3898347"/>
              <a:gd name="connsiteY31" fmla="*/ 3805682 h 4270358"/>
              <a:gd name="connsiteX32" fmla="*/ 3465921 w 3898347"/>
              <a:gd name="connsiteY32" fmla="*/ 3805814 h 4270358"/>
              <a:gd name="connsiteX33" fmla="*/ 3455541 w 3898347"/>
              <a:gd name="connsiteY33" fmla="*/ 3815505 h 4270358"/>
              <a:gd name="connsiteX34" fmla="*/ 3429027 w 3898347"/>
              <a:gd name="connsiteY34" fmla="*/ 3816906 h 4270358"/>
              <a:gd name="connsiteX35" fmla="*/ 3369507 w 3898347"/>
              <a:gd name="connsiteY35" fmla="*/ 3825563 h 4270358"/>
              <a:gd name="connsiteX36" fmla="*/ 3324491 w 3898347"/>
              <a:gd name="connsiteY36" fmla="*/ 3832006 h 4270358"/>
              <a:gd name="connsiteX37" fmla="*/ 3244235 w 3898347"/>
              <a:gd name="connsiteY37" fmla="*/ 3834376 h 4270358"/>
              <a:gd name="connsiteX38" fmla="*/ 3226507 w 3898347"/>
              <a:gd name="connsiteY38" fmla="*/ 3820131 h 4270358"/>
              <a:gd name="connsiteX39" fmla="*/ 3191688 w 3898347"/>
              <a:gd name="connsiteY39" fmla="*/ 3837359 h 4270358"/>
              <a:gd name="connsiteX40" fmla="*/ 3153779 w 3898347"/>
              <a:gd name="connsiteY40" fmla="*/ 3848439 h 4270358"/>
              <a:gd name="connsiteX41" fmla="*/ 3090188 w 3898347"/>
              <a:gd name="connsiteY41" fmla="*/ 3855036 h 4270358"/>
              <a:gd name="connsiteX42" fmla="*/ 3031422 w 3898347"/>
              <a:gd name="connsiteY42" fmla="*/ 3858298 h 4270358"/>
              <a:gd name="connsiteX43" fmla="*/ 2996288 w 3898347"/>
              <a:gd name="connsiteY43" fmla="*/ 3860020 h 4270358"/>
              <a:gd name="connsiteX44" fmla="*/ 2901661 w 3898347"/>
              <a:gd name="connsiteY44" fmla="*/ 3882243 h 4270358"/>
              <a:gd name="connsiteX45" fmla="*/ 2782141 w 3898347"/>
              <a:gd name="connsiteY45" fmla="*/ 3932983 h 4270358"/>
              <a:gd name="connsiteX46" fmla="*/ 2749597 w 3898347"/>
              <a:gd name="connsiteY46" fmla="*/ 3956746 h 4270358"/>
              <a:gd name="connsiteX47" fmla="*/ 2730493 w 3898347"/>
              <a:gd name="connsiteY47" fmla="*/ 3955236 h 4270358"/>
              <a:gd name="connsiteX48" fmla="*/ 2707507 w 3898347"/>
              <a:gd name="connsiteY48" fmla="*/ 3947771 h 4270358"/>
              <a:gd name="connsiteX49" fmla="*/ 2701937 w 3898347"/>
              <a:gd name="connsiteY49" fmla="*/ 3950565 h 4270358"/>
              <a:gd name="connsiteX50" fmla="*/ 2679435 w 3898347"/>
              <a:gd name="connsiteY50" fmla="*/ 3949768 h 4270358"/>
              <a:gd name="connsiteX51" fmla="*/ 2667352 w 3898347"/>
              <a:gd name="connsiteY51" fmla="*/ 3942821 h 4270358"/>
              <a:gd name="connsiteX52" fmla="*/ 2657096 w 3898347"/>
              <a:gd name="connsiteY52" fmla="*/ 3953571 h 4270358"/>
              <a:gd name="connsiteX53" fmla="*/ 2655161 w 3898347"/>
              <a:gd name="connsiteY53" fmla="*/ 3962216 h 4270358"/>
              <a:gd name="connsiteX54" fmla="*/ 2638604 w 3898347"/>
              <a:gd name="connsiteY54" fmla="*/ 3955936 h 4270358"/>
              <a:gd name="connsiteX55" fmla="*/ 2626185 w 3898347"/>
              <a:gd name="connsiteY55" fmla="*/ 3962937 h 4270358"/>
              <a:gd name="connsiteX56" fmla="*/ 2614077 w 3898347"/>
              <a:gd name="connsiteY56" fmla="*/ 3955576 h 4270358"/>
              <a:gd name="connsiteX57" fmla="*/ 2609403 w 3898347"/>
              <a:gd name="connsiteY57" fmla="*/ 3956215 h 4270358"/>
              <a:gd name="connsiteX58" fmla="*/ 2597896 w 3898347"/>
              <a:gd name="connsiteY58" fmla="*/ 3958939 h 4270358"/>
              <a:gd name="connsiteX59" fmla="*/ 2578251 w 3898347"/>
              <a:gd name="connsiteY59" fmla="*/ 3965812 h 4270358"/>
              <a:gd name="connsiteX60" fmla="*/ 2571961 w 3898347"/>
              <a:gd name="connsiteY60" fmla="*/ 3966278 h 4270358"/>
              <a:gd name="connsiteX61" fmla="*/ 2559399 w 3898347"/>
              <a:gd name="connsiteY61" fmla="*/ 3979193 h 4270358"/>
              <a:gd name="connsiteX62" fmla="*/ 2533560 w 3898347"/>
              <a:gd name="connsiteY62" fmla="*/ 3988160 h 4270358"/>
              <a:gd name="connsiteX63" fmla="*/ 2515299 w 3898347"/>
              <a:gd name="connsiteY63" fmla="*/ 4016867 h 4270358"/>
              <a:gd name="connsiteX64" fmla="*/ 2513423 w 3898347"/>
              <a:gd name="connsiteY64" fmla="*/ 4018759 h 4270358"/>
              <a:gd name="connsiteX65" fmla="*/ 2482991 w 3898347"/>
              <a:gd name="connsiteY65" fmla="*/ 4012935 h 4270358"/>
              <a:gd name="connsiteX66" fmla="*/ 2446940 w 3898347"/>
              <a:gd name="connsiteY66" fmla="*/ 4021172 h 4270358"/>
              <a:gd name="connsiteX67" fmla="*/ 2404883 w 3898347"/>
              <a:gd name="connsiteY67" fmla="*/ 4024808 h 4270358"/>
              <a:gd name="connsiteX68" fmla="*/ 2373894 w 3898347"/>
              <a:gd name="connsiteY68" fmla="*/ 4023827 h 4270358"/>
              <a:gd name="connsiteX69" fmla="*/ 2297080 w 3898347"/>
              <a:gd name="connsiteY69" fmla="*/ 4040841 h 4270358"/>
              <a:gd name="connsiteX70" fmla="*/ 2170615 w 3898347"/>
              <a:gd name="connsiteY70" fmla="*/ 4077196 h 4270358"/>
              <a:gd name="connsiteX71" fmla="*/ 2143580 w 3898347"/>
              <a:gd name="connsiteY71" fmla="*/ 4083102 h 4270358"/>
              <a:gd name="connsiteX72" fmla="*/ 2119893 w 3898347"/>
              <a:gd name="connsiteY72" fmla="*/ 4080874 h 4270358"/>
              <a:gd name="connsiteX73" fmla="*/ 2114008 w 3898347"/>
              <a:gd name="connsiteY73" fmla="*/ 4073996 h 4270358"/>
              <a:gd name="connsiteX74" fmla="*/ 2099067 w 3898347"/>
              <a:gd name="connsiteY74" fmla="*/ 4076068 h 4270358"/>
              <a:gd name="connsiteX75" fmla="*/ 2095000 w 3898347"/>
              <a:gd name="connsiteY75" fmla="*/ 4075096 h 4270358"/>
              <a:gd name="connsiteX76" fmla="*/ 2071767 w 3898347"/>
              <a:gd name="connsiteY76" fmla="*/ 4071044 h 4270358"/>
              <a:gd name="connsiteX77" fmla="*/ 2024486 w 3898347"/>
              <a:gd name="connsiteY77" fmla="*/ 4100276 h 4270358"/>
              <a:gd name="connsiteX78" fmla="*/ 1964411 w 3898347"/>
              <a:gd name="connsiteY78" fmla="*/ 4105069 h 4270358"/>
              <a:gd name="connsiteX79" fmla="*/ 1739945 w 3898347"/>
              <a:gd name="connsiteY79" fmla="*/ 4171795 h 4270358"/>
              <a:gd name="connsiteX80" fmla="*/ 1610556 w 3898347"/>
              <a:gd name="connsiteY80" fmla="*/ 4167701 h 4270358"/>
              <a:gd name="connsiteX81" fmla="*/ 1553623 w 3898347"/>
              <a:gd name="connsiteY81" fmla="*/ 4236045 h 4270358"/>
              <a:gd name="connsiteX82" fmla="*/ 1548640 w 3898347"/>
              <a:gd name="connsiteY82" fmla="*/ 4238297 h 4270358"/>
              <a:gd name="connsiteX83" fmla="*/ 1530136 w 3898347"/>
              <a:gd name="connsiteY83" fmla="*/ 4227121 h 4270358"/>
              <a:gd name="connsiteX84" fmla="*/ 1508787 w 3898347"/>
              <a:gd name="connsiteY84" fmla="*/ 4234213 h 4270358"/>
              <a:gd name="connsiteX85" fmla="*/ 1488914 w 3898347"/>
              <a:gd name="connsiteY85" fmla="*/ 4241772 h 4270358"/>
              <a:gd name="connsiteX86" fmla="*/ 1488999 w 3898347"/>
              <a:gd name="connsiteY86" fmla="*/ 4251186 h 4270358"/>
              <a:gd name="connsiteX87" fmla="*/ 1475364 w 3898347"/>
              <a:gd name="connsiteY87" fmla="*/ 4248364 h 4270358"/>
              <a:gd name="connsiteX88" fmla="*/ 1457275 w 3898347"/>
              <a:gd name="connsiteY88" fmla="*/ 4252863 h 4270358"/>
              <a:gd name="connsiteX89" fmla="*/ 1448085 w 3898347"/>
              <a:gd name="connsiteY89" fmla="*/ 4248391 h 4270358"/>
              <a:gd name="connsiteX90" fmla="*/ 1315306 w 3898347"/>
              <a:gd name="connsiteY90" fmla="*/ 4237004 h 4270358"/>
              <a:gd name="connsiteX91" fmla="*/ 1272434 w 3898347"/>
              <a:gd name="connsiteY91" fmla="*/ 4244958 h 4270358"/>
              <a:gd name="connsiteX92" fmla="*/ 1231567 w 3898347"/>
              <a:gd name="connsiteY92" fmla="*/ 4219356 h 4270358"/>
              <a:gd name="connsiteX93" fmla="*/ 1216643 w 3898347"/>
              <a:gd name="connsiteY93" fmla="*/ 4229828 h 4270358"/>
              <a:gd name="connsiteX94" fmla="*/ 1214101 w 3898347"/>
              <a:gd name="connsiteY94" fmla="*/ 4231991 h 4270358"/>
              <a:gd name="connsiteX95" fmla="*/ 1203193 w 3898347"/>
              <a:gd name="connsiteY95" fmla="*/ 4232867 h 4270358"/>
              <a:gd name="connsiteX96" fmla="*/ 1201049 w 3898347"/>
              <a:gd name="connsiteY96" fmla="*/ 4242842 h 4270358"/>
              <a:gd name="connsiteX97" fmla="*/ 1185298 w 3898347"/>
              <a:gd name="connsiteY97" fmla="*/ 4251133 h 4270358"/>
              <a:gd name="connsiteX98" fmla="*/ 1164955 w 3898347"/>
              <a:gd name="connsiteY98" fmla="*/ 4250027 h 4270358"/>
              <a:gd name="connsiteX99" fmla="*/ 1067357 w 3898347"/>
              <a:gd name="connsiteY99" fmla="*/ 4233908 h 4270358"/>
              <a:gd name="connsiteX100" fmla="*/ 1009492 w 3898347"/>
              <a:gd name="connsiteY100" fmla="*/ 4230455 h 4270358"/>
              <a:gd name="connsiteX101" fmla="*/ 988345 w 3898347"/>
              <a:gd name="connsiteY101" fmla="*/ 4238880 h 4270358"/>
              <a:gd name="connsiteX102" fmla="*/ 958251 w 3898347"/>
              <a:gd name="connsiteY102" fmla="*/ 4244100 h 4270358"/>
              <a:gd name="connsiteX103" fmla="*/ 905785 w 3898347"/>
              <a:gd name="connsiteY103" fmla="*/ 4260845 h 4270358"/>
              <a:gd name="connsiteX104" fmla="*/ 834176 w 3898347"/>
              <a:gd name="connsiteY104" fmla="*/ 4270241 h 4270358"/>
              <a:gd name="connsiteX105" fmla="*/ 778474 w 3898347"/>
              <a:gd name="connsiteY105" fmla="*/ 4235526 h 4270358"/>
              <a:gd name="connsiteX106" fmla="*/ 774418 w 3898347"/>
              <a:gd name="connsiteY106" fmla="*/ 4242583 h 4270358"/>
              <a:gd name="connsiteX107" fmla="*/ 737705 w 3898347"/>
              <a:gd name="connsiteY107" fmla="*/ 4238891 h 4270358"/>
              <a:gd name="connsiteX108" fmla="*/ 627717 w 3898347"/>
              <a:gd name="connsiteY108" fmla="*/ 4207629 h 4270358"/>
              <a:gd name="connsiteX109" fmla="*/ 533391 w 3898347"/>
              <a:gd name="connsiteY109" fmla="*/ 4170035 h 4270358"/>
              <a:gd name="connsiteX110" fmla="*/ 508621 w 3898347"/>
              <a:gd name="connsiteY110" fmla="*/ 4176044 h 4270358"/>
              <a:gd name="connsiteX111" fmla="*/ 467082 w 3898347"/>
              <a:gd name="connsiteY111" fmla="*/ 4185616 h 4270358"/>
              <a:gd name="connsiteX112" fmla="*/ 437646 w 3898347"/>
              <a:gd name="connsiteY112" fmla="*/ 4212658 h 4270358"/>
              <a:gd name="connsiteX113" fmla="*/ 402271 w 3898347"/>
              <a:gd name="connsiteY113" fmla="*/ 4212774 h 4270358"/>
              <a:gd name="connsiteX114" fmla="*/ 391968 w 3898347"/>
              <a:gd name="connsiteY114" fmla="*/ 4187073 h 4270358"/>
              <a:gd name="connsiteX115" fmla="*/ 354806 w 3898347"/>
              <a:gd name="connsiteY115" fmla="*/ 4195545 h 4270358"/>
              <a:gd name="connsiteX116" fmla="*/ 298662 w 3898347"/>
              <a:gd name="connsiteY116" fmla="*/ 4211227 h 4270358"/>
              <a:gd name="connsiteX117" fmla="*/ 265740 w 3898347"/>
              <a:gd name="connsiteY117" fmla="*/ 4213623 h 4270358"/>
              <a:gd name="connsiteX118" fmla="*/ 176403 w 3898347"/>
              <a:gd name="connsiteY118" fmla="*/ 4227393 h 4270358"/>
              <a:gd name="connsiteX119" fmla="*/ 82528 w 3898347"/>
              <a:gd name="connsiteY119" fmla="*/ 4243774 h 4270358"/>
              <a:gd name="connsiteX120" fmla="*/ 19464 w 3898347"/>
              <a:gd name="connsiteY120" fmla="*/ 4256103 h 4270358"/>
              <a:gd name="connsiteX121" fmla="*/ 0 w 3898347"/>
              <a:gd name="connsiteY121" fmla="*/ 4221939 h 4270358"/>
              <a:gd name="connsiteX122" fmla="*/ 0 w 3898347"/>
              <a:gd name="connsiteY122" fmla="*/ 15850 h 4270358"/>
              <a:gd name="connsiteX123" fmla="*/ 3898347 w 3898347"/>
              <a:gd name="connsiteY123" fmla="*/ 0 h 4270358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33391 w 3898347"/>
              <a:gd name="connsiteY109" fmla="*/ 4170035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54806 w 3898347"/>
              <a:gd name="connsiteY115" fmla="*/ 4195545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54806 w 3898347"/>
              <a:gd name="connsiteY115" fmla="*/ 4195545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10556 w 3898347"/>
              <a:gd name="connsiteY80" fmla="*/ 4167701 h 4291255"/>
              <a:gd name="connsiteX81" fmla="*/ 1553623 w 3898347"/>
              <a:gd name="connsiteY81" fmla="*/ 4236045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10556 w 3898347"/>
              <a:gd name="connsiteY80" fmla="*/ 4167701 h 4291255"/>
              <a:gd name="connsiteX81" fmla="*/ 1564215 w 3898347"/>
              <a:gd name="connsiteY81" fmla="*/ 4190149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42330 w 3898347"/>
              <a:gd name="connsiteY80" fmla="*/ 4174762 h 4291255"/>
              <a:gd name="connsiteX81" fmla="*/ 1564215 w 3898347"/>
              <a:gd name="connsiteY81" fmla="*/ 4190149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64215 w 3898347"/>
              <a:gd name="connsiteY81" fmla="*/ 419014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8105 w 3898347"/>
              <a:gd name="connsiteY109" fmla="*/ 4191218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98748 w 3898347"/>
              <a:gd name="connsiteY91" fmla="*/ 4241669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98748 w 3898347"/>
              <a:gd name="connsiteY91" fmla="*/ 4241669 h 4260845"/>
              <a:gd name="connsiteX92" fmla="*/ 1251302 w 3898347"/>
              <a:gd name="connsiteY92" fmla="*/ 4232513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88999 w 3898347"/>
              <a:gd name="connsiteY86" fmla="*/ 4251186 h 4256103"/>
              <a:gd name="connsiteX87" fmla="*/ 1475364 w 3898347"/>
              <a:gd name="connsiteY87" fmla="*/ 4248364 h 4256103"/>
              <a:gd name="connsiteX88" fmla="*/ 1444118 w 3898347"/>
              <a:gd name="connsiteY88" fmla="*/ 4246285 h 4256103"/>
              <a:gd name="connsiteX89" fmla="*/ 1405326 w 3898347"/>
              <a:gd name="connsiteY89" fmla="*/ 4248391 h 4256103"/>
              <a:gd name="connsiteX90" fmla="*/ 1344909 w 3898347"/>
              <a:gd name="connsiteY90" fmla="*/ 4237004 h 4256103"/>
              <a:gd name="connsiteX91" fmla="*/ 1298748 w 3898347"/>
              <a:gd name="connsiteY91" fmla="*/ 4241669 h 4256103"/>
              <a:gd name="connsiteX92" fmla="*/ 1251302 w 3898347"/>
              <a:gd name="connsiteY92" fmla="*/ 4232513 h 4256103"/>
              <a:gd name="connsiteX93" fmla="*/ 1216643 w 3898347"/>
              <a:gd name="connsiteY93" fmla="*/ 4229828 h 4256103"/>
              <a:gd name="connsiteX94" fmla="*/ 1214101 w 3898347"/>
              <a:gd name="connsiteY94" fmla="*/ 4231991 h 4256103"/>
              <a:gd name="connsiteX95" fmla="*/ 1203193 w 3898347"/>
              <a:gd name="connsiteY95" fmla="*/ 4232867 h 4256103"/>
              <a:gd name="connsiteX96" fmla="*/ 1201049 w 3898347"/>
              <a:gd name="connsiteY96" fmla="*/ 4242842 h 4256103"/>
              <a:gd name="connsiteX97" fmla="*/ 1185298 w 3898347"/>
              <a:gd name="connsiteY97" fmla="*/ 4251133 h 4256103"/>
              <a:gd name="connsiteX98" fmla="*/ 1164955 w 3898347"/>
              <a:gd name="connsiteY98" fmla="*/ 4250027 h 4256103"/>
              <a:gd name="connsiteX99" fmla="*/ 1067357 w 3898347"/>
              <a:gd name="connsiteY99" fmla="*/ 4233908 h 4256103"/>
              <a:gd name="connsiteX100" fmla="*/ 1009492 w 3898347"/>
              <a:gd name="connsiteY100" fmla="*/ 4230455 h 4256103"/>
              <a:gd name="connsiteX101" fmla="*/ 988345 w 3898347"/>
              <a:gd name="connsiteY101" fmla="*/ 4238880 h 4256103"/>
              <a:gd name="connsiteX102" fmla="*/ 958251 w 3898347"/>
              <a:gd name="connsiteY102" fmla="*/ 4244100 h 4256103"/>
              <a:gd name="connsiteX103" fmla="*/ 899207 w 3898347"/>
              <a:gd name="connsiteY103" fmla="*/ 4247688 h 4256103"/>
              <a:gd name="connsiteX104" fmla="*/ 837706 w 3898347"/>
              <a:gd name="connsiteY104" fmla="*/ 4245528 h 4256103"/>
              <a:gd name="connsiteX105" fmla="*/ 778474 w 3898347"/>
              <a:gd name="connsiteY105" fmla="*/ 4235526 h 4256103"/>
              <a:gd name="connsiteX106" fmla="*/ 774418 w 3898347"/>
              <a:gd name="connsiteY106" fmla="*/ 4242583 h 4256103"/>
              <a:gd name="connsiteX107" fmla="*/ 737705 w 3898347"/>
              <a:gd name="connsiteY107" fmla="*/ 4238891 h 4256103"/>
              <a:gd name="connsiteX108" fmla="*/ 641839 w 3898347"/>
              <a:gd name="connsiteY108" fmla="*/ 4211160 h 4256103"/>
              <a:gd name="connsiteX109" fmla="*/ 558105 w 3898347"/>
              <a:gd name="connsiteY109" fmla="*/ 4191218 h 4256103"/>
              <a:gd name="connsiteX110" fmla="*/ 515682 w 3898347"/>
              <a:gd name="connsiteY110" fmla="*/ 4193696 h 4256103"/>
              <a:gd name="connsiteX111" fmla="*/ 467082 w 3898347"/>
              <a:gd name="connsiteY111" fmla="*/ 4185616 h 4256103"/>
              <a:gd name="connsiteX112" fmla="*/ 437646 w 3898347"/>
              <a:gd name="connsiteY112" fmla="*/ 4212658 h 4256103"/>
              <a:gd name="connsiteX113" fmla="*/ 402271 w 3898347"/>
              <a:gd name="connsiteY113" fmla="*/ 4212774 h 4256103"/>
              <a:gd name="connsiteX114" fmla="*/ 384907 w 3898347"/>
              <a:gd name="connsiteY114" fmla="*/ 4201195 h 4256103"/>
              <a:gd name="connsiteX115" fmla="*/ 337154 w 3898347"/>
              <a:gd name="connsiteY115" fmla="*/ 4206136 h 4256103"/>
              <a:gd name="connsiteX116" fmla="*/ 298662 w 3898347"/>
              <a:gd name="connsiteY116" fmla="*/ 4211227 h 4256103"/>
              <a:gd name="connsiteX117" fmla="*/ 265740 w 3898347"/>
              <a:gd name="connsiteY117" fmla="*/ 4213623 h 4256103"/>
              <a:gd name="connsiteX118" fmla="*/ 176403 w 3898347"/>
              <a:gd name="connsiteY118" fmla="*/ 4227393 h 4256103"/>
              <a:gd name="connsiteX119" fmla="*/ 82528 w 3898347"/>
              <a:gd name="connsiteY119" fmla="*/ 4243774 h 4256103"/>
              <a:gd name="connsiteX120" fmla="*/ 19464 w 3898347"/>
              <a:gd name="connsiteY120" fmla="*/ 4256103 h 4256103"/>
              <a:gd name="connsiteX121" fmla="*/ 0 w 3898347"/>
              <a:gd name="connsiteY121" fmla="*/ 4221939 h 4256103"/>
              <a:gd name="connsiteX122" fmla="*/ 0 w 3898347"/>
              <a:gd name="connsiteY122" fmla="*/ 15850 h 4256103"/>
              <a:gd name="connsiteX123" fmla="*/ 3898347 w 3898347"/>
              <a:gd name="connsiteY123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75364 w 3898347"/>
              <a:gd name="connsiteY86" fmla="*/ 4248364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16140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79157 w 3898347"/>
              <a:gd name="connsiteY2" fmla="*/ 3836240 h 4256103"/>
              <a:gd name="connsiteX3" fmla="*/ 3851953 w 3898347"/>
              <a:gd name="connsiteY3" fmla="*/ 3816140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3898347" h="4256103">
                <a:moveTo>
                  <a:pt x="3898347" y="0"/>
                </a:moveTo>
                <a:lnTo>
                  <a:pt x="3898347" y="3834445"/>
                </a:lnTo>
                <a:lnTo>
                  <a:pt x="3879157" y="3836240"/>
                </a:lnTo>
                <a:cubicBezTo>
                  <a:pt x="3885307" y="3798226"/>
                  <a:pt x="3856203" y="3861184"/>
                  <a:pt x="3851953" y="3816140"/>
                </a:cubicBezTo>
                <a:cubicBezTo>
                  <a:pt x="3846568" y="3817958"/>
                  <a:pt x="3841484" y="3807983"/>
                  <a:pt x="3836418" y="3811513"/>
                </a:cubicBezTo>
                <a:lnTo>
                  <a:pt x="3833758" y="3813341"/>
                </a:lnTo>
                <a:lnTo>
                  <a:pt x="3822673" y="3812913"/>
                </a:lnTo>
                <a:lnTo>
                  <a:pt x="3820104" y="3822466"/>
                </a:lnTo>
                <a:lnTo>
                  <a:pt x="3777502" y="3828757"/>
                </a:lnTo>
                <a:cubicBezTo>
                  <a:pt x="3762474" y="3827577"/>
                  <a:pt x="3742902" y="3817662"/>
                  <a:pt x="3729936" y="3815386"/>
                </a:cubicBezTo>
                <a:lnTo>
                  <a:pt x="3726018" y="3815100"/>
                </a:lnTo>
                <a:lnTo>
                  <a:pt x="3725413" y="3814615"/>
                </a:lnTo>
                <a:cubicBezTo>
                  <a:pt x="3721569" y="3812283"/>
                  <a:pt x="3717711" y="3810892"/>
                  <a:pt x="3713801" y="3811018"/>
                </a:cubicBezTo>
                <a:lnTo>
                  <a:pt x="3709087" y="3813195"/>
                </a:lnTo>
                <a:lnTo>
                  <a:pt x="3698038" y="3806182"/>
                </a:lnTo>
                <a:lnTo>
                  <a:pt x="3662227" y="3807761"/>
                </a:lnTo>
                <a:lnTo>
                  <a:pt x="3659872" y="3805524"/>
                </a:lnTo>
                <a:cubicBezTo>
                  <a:pt x="3654837" y="3800238"/>
                  <a:pt x="3649779" y="3795747"/>
                  <a:pt x="3643454" y="3794831"/>
                </a:cubicBezTo>
                <a:lnTo>
                  <a:pt x="3624789" y="3803185"/>
                </a:lnTo>
                <a:lnTo>
                  <a:pt x="3602327" y="3794616"/>
                </a:lnTo>
                <a:lnTo>
                  <a:pt x="3596645" y="3797108"/>
                </a:lnTo>
                <a:cubicBezTo>
                  <a:pt x="3586358" y="3794741"/>
                  <a:pt x="3572046" y="3779403"/>
                  <a:pt x="3574144" y="3795108"/>
                </a:cubicBezTo>
                <a:lnTo>
                  <a:pt x="3562310" y="3787534"/>
                </a:lnTo>
                <a:lnTo>
                  <a:pt x="3551635" y="3797705"/>
                </a:lnTo>
                <a:lnTo>
                  <a:pt x="3542668" y="3803283"/>
                </a:lnTo>
                <a:lnTo>
                  <a:pt x="3533033" y="3799071"/>
                </a:lnTo>
                <a:lnTo>
                  <a:pt x="3521726" y="3804691"/>
                </a:lnTo>
                <a:lnTo>
                  <a:pt x="3520080" y="3805210"/>
                </a:lnTo>
                <a:lnTo>
                  <a:pt x="3508491" y="3797398"/>
                </a:lnTo>
                <a:lnTo>
                  <a:pt x="3503787" y="3797787"/>
                </a:lnTo>
                <a:lnTo>
                  <a:pt x="3492165" y="3799887"/>
                </a:lnTo>
                <a:cubicBezTo>
                  <a:pt x="3486252" y="3801787"/>
                  <a:pt x="3479649" y="3804176"/>
                  <a:pt x="3472233" y="3805682"/>
                </a:cubicBezTo>
                <a:lnTo>
                  <a:pt x="3465921" y="3805814"/>
                </a:lnTo>
                <a:lnTo>
                  <a:pt x="3455541" y="3815505"/>
                </a:lnTo>
                <a:lnTo>
                  <a:pt x="3429027" y="3816906"/>
                </a:lnTo>
                <a:cubicBezTo>
                  <a:pt x="3408521" y="3817753"/>
                  <a:pt x="3388898" y="3819475"/>
                  <a:pt x="3369507" y="3825563"/>
                </a:cubicBezTo>
                <a:cubicBezTo>
                  <a:pt x="3353730" y="3819534"/>
                  <a:pt x="3338870" y="3818175"/>
                  <a:pt x="3324491" y="3832006"/>
                </a:cubicBezTo>
                <a:cubicBezTo>
                  <a:pt x="3281706" y="3833409"/>
                  <a:pt x="3271319" y="3817569"/>
                  <a:pt x="3244235" y="3834376"/>
                </a:cubicBezTo>
                <a:cubicBezTo>
                  <a:pt x="3236206" y="3826142"/>
                  <a:pt x="3230700" y="3821848"/>
                  <a:pt x="3226507" y="3820131"/>
                </a:cubicBezTo>
                <a:cubicBezTo>
                  <a:pt x="3213924" y="3814979"/>
                  <a:pt x="3213172" y="3833011"/>
                  <a:pt x="3191688" y="3837359"/>
                </a:cubicBezTo>
                <a:cubicBezTo>
                  <a:pt x="3168723" y="3844588"/>
                  <a:pt x="3175642" y="3846041"/>
                  <a:pt x="3153779" y="3848439"/>
                </a:cubicBezTo>
                <a:cubicBezTo>
                  <a:pt x="3136862" y="3851385"/>
                  <a:pt x="3115876" y="3855158"/>
                  <a:pt x="3090188" y="3855036"/>
                </a:cubicBezTo>
                <a:cubicBezTo>
                  <a:pt x="3066058" y="3880979"/>
                  <a:pt x="3059981" y="3849823"/>
                  <a:pt x="3031422" y="3858298"/>
                </a:cubicBezTo>
                <a:cubicBezTo>
                  <a:pt x="3017157" y="3868236"/>
                  <a:pt x="3007595" y="3870098"/>
                  <a:pt x="2996288" y="3860020"/>
                </a:cubicBezTo>
                <a:cubicBezTo>
                  <a:pt x="2930242" y="3908295"/>
                  <a:pt x="2959927" y="3862932"/>
                  <a:pt x="2901661" y="3882243"/>
                </a:cubicBezTo>
                <a:cubicBezTo>
                  <a:pt x="2863654" y="3897291"/>
                  <a:pt x="2822551" y="3908676"/>
                  <a:pt x="2782141" y="3932983"/>
                </a:cubicBezTo>
                <a:lnTo>
                  <a:pt x="2749597" y="3956746"/>
                </a:lnTo>
                <a:lnTo>
                  <a:pt x="2730493" y="3955236"/>
                </a:lnTo>
                <a:lnTo>
                  <a:pt x="2707507" y="3947771"/>
                </a:lnTo>
                <a:lnTo>
                  <a:pt x="2701937" y="3950565"/>
                </a:lnTo>
                <a:cubicBezTo>
                  <a:pt x="2691594" y="3948746"/>
                  <a:pt x="2676749" y="3934159"/>
                  <a:pt x="2679435" y="3949768"/>
                </a:cubicBezTo>
                <a:lnTo>
                  <a:pt x="2667352" y="3942821"/>
                </a:lnTo>
                <a:lnTo>
                  <a:pt x="2657096" y="3953571"/>
                </a:lnTo>
                <a:cubicBezTo>
                  <a:pt x="2656117" y="3956261"/>
                  <a:pt x="2655464" y="3959177"/>
                  <a:pt x="2655161" y="3962216"/>
                </a:cubicBezTo>
                <a:lnTo>
                  <a:pt x="2638604" y="3955936"/>
                </a:lnTo>
                <a:lnTo>
                  <a:pt x="2626185" y="3962937"/>
                </a:lnTo>
                <a:lnTo>
                  <a:pt x="2614077" y="3955576"/>
                </a:lnTo>
                <a:lnTo>
                  <a:pt x="2609403" y="3956215"/>
                </a:lnTo>
                <a:lnTo>
                  <a:pt x="2597896" y="3958939"/>
                </a:lnTo>
                <a:cubicBezTo>
                  <a:pt x="2592077" y="3961159"/>
                  <a:pt x="2585584" y="3963907"/>
                  <a:pt x="2578251" y="3965812"/>
                </a:cubicBezTo>
                <a:lnTo>
                  <a:pt x="2571961" y="3966278"/>
                </a:lnTo>
                <a:lnTo>
                  <a:pt x="2559399" y="3979193"/>
                </a:lnTo>
                <a:cubicBezTo>
                  <a:pt x="2550305" y="3989010"/>
                  <a:pt x="2543019" y="3995469"/>
                  <a:pt x="2533560" y="3988160"/>
                </a:cubicBezTo>
                <a:cubicBezTo>
                  <a:pt x="2526682" y="3994363"/>
                  <a:pt x="2521563" y="4007257"/>
                  <a:pt x="2515299" y="4016867"/>
                </a:cubicBezTo>
                <a:lnTo>
                  <a:pt x="2513423" y="4018759"/>
                </a:lnTo>
                <a:lnTo>
                  <a:pt x="2482991" y="4012935"/>
                </a:lnTo>
                <a:cubicBezTo>
                  <a:pt x="2469558" y="4010479"/>
                  <a:pt x="2456714" y="4010658"/>
                  <a:pt x="2446940" y="4021172"/>
                </a:cubicBezTo>
                <a:cubicBezTo>
                  <a:pt x="2445490" y="4004762"/>
                  <a:pt x="2418263" y="4035043"/>
                  <a:pt x="2404883" y="4024808"/>
                </a:cubicBezTo>
                <a:cubicBezTo>
                  <a:pt x="2395527" y="4015768"/>
                  <a:pt x="2385089" y="4022846"/>
                  <a:pt x="2373894" y="4023827"/>
                </a:cubicBezTo>
                <a:cubicBezTo>
                  <a:pt x="2360273" y="4016866"/>
                  <a:pt x="2310801" y="4031114"/>
                  <a:pt x="2297080" y="4040841"/>
                </a:cubicBezTo>
                <a:cubicBezTo>
                  <a:pt x="2262890" y="4074342"/>
                  <a:pt x="2198735" y="4051487"/>
                  <a:pt x="2170615" y="4077196"/>
                </a:cubicBezTo>
                <a:cubicBezTo>
                  <a:pt x="2161158" y="4081087"/>
                  <a:pt x="2152190" y="4082780"/>
                  <a:pt x="2143580" y="4083102"/>
                </a:cubicBezTo>
                <a:lnTo>
                  <a:pt x="2119893" y="4080874"/>
                </a:lnTo>
                <a:lnTo>
                  <a:pt x="2114008" y="4073996"/>
                </a:lnTo>
                <a:lnTo>
                  <a:pt x="2099067" y="4076068"/>
                </a:lnTo>
                <a:lnTo>
                  <a:pt x="2095000" y="4075096"/>
                </a:lnTo>
                <a:cubicBezTo>
                  <a:pt x="2087230" y="4073204"/>
                  <a:pt x="2079536" y="4071577"/>
                  <a:pt x="2071767" y="4071044"/>
                </a:cubicBezTo>
                <a:cubicBezTo>
                  <a:pt x="2077287" y="4106066"/>
                  <a:pt x="2006612" y="4072253"/>
                  <a:pt x="2024486" y="4100276"/>
                </a:cubicBezTo>
                <a:cubicBezTo>
                  <a:pt x="1982770" y="4103418"/>
                  <a:pt x="1990990" y="4145711"/>
                  <a:pt x="1944675" y="4121515"/>
                </a:cubicBezTo>
                <a:cubicBezTo>
                  <a:pt x="1876432" y="4151801"/>
                  <a:pt x="1796287" y="4126915"/>
                  <a:pt x="1739945" y="4171795"/>
                </a:cubicBezTo>
                <a:cubicBezTo>
                  <a:pt x="1680970" y="4182234"/>
                  <a:pt x="1693119" y="4173922"/>
                  <a:pt x="1662065" y="4184630"/>
                </a:cubicBezTo>
                <a:cubicBezTo>
                  <a:pt x="1658816" y="4205398"/>
                  <a:pt x="1624608" y="4174561"/>
                  <a:pt x="1595989" y="4193679"/>
                </a:cubicBezTo>
                <a:lnTo>
                  <a:pt x="1559231" y="4195932"/>
                </a:lnTo>
                <a:lnTo>
                  <a:pt x="1537197" y="4209468"/>
                </a:lnTo>
                <a:cubicBezTo>
                  <a:pt x="1524267" y="4212789"/>
                  <a:pt x="1508603" y="4203060"/>
                  <a:pt x="1508787" y="4230924"/>
                </a:cubicBezTo>
                <a:cubicBezTo>
                  <a:pt x="1500688" y="4227785"/>
                  <a:pt x="1493126" y="4234837"/>
                  <a:pt x="1488914" y="4241772"/>
                </a:cubicBezTo>
                <a:cubicBezTo>
                  <a:pt x="1483344" y="4244130"/>
                  <a:pt x="1472963" y="4244323"/>
                  <a:pt x="1465497" y="4245075"/>
                </a:cubicBezTo>
                <a:lnTo>
                  <a:pt x="1444118" y="4246285"/>
                </a:lnTo>
                <a:lnTo>
                  <a:pt x="1405326" y="4248391"/>
                </a:lnTo>
                <a:cubicBezTo>
                  <a:pt x="1362233" y="4238681"/>
                  <a:pt x="1386645" y="4253541"/>
                  <a:pt x="1344909" y="4237004"/>
                </a:cubicBezTo>
                <a:cubicBezTo>
                  <a:pt x="1319660" y="4278048"/>
                  <a:pt x="1328465" y="4235908"/>
                  <a:pt x="1298748" y="4241669"/>
                </a:cubicBezTo>
                <a:cubicBezTo>
                  <a:pt x="1303263" y="4202446"/>
                  <a:pt x="1257287" y="4277634"/>
                  <a:pt x="1251302" y="4232513"/>
                </a:cubicBezTo>
                <a:cubicBezTo>
                  <a:pt x="1246083" y="4234987"/>
                  <a:pt x="1221483" y="4225653"/>
                  <a:pt x="1216643" y="4229828"/>
                </a:cubicBezTo>
                <a:lnTo>
                  <a:pt x="1214101" y="4231991"/>
                </a:lnTo>
                <a:lnTo>
                  <a:pt x="1203193" y="4232867"/>
                </a:lnTo>
                <a:lnTo>
                  <a:pt x="1201049" y="4242842"/>
                </a:lnTo>
                <a:lnTo>
                  <a:pt x="1185298" y="4251133"/>
                </a:lnTo>
                <a:cubicBezTo>
                  <a:pt x="1179255" y="4252733"/>
                  <a:pt x="1172580" y="4252698"/>
                  <a:pt x="1164955" y="4250027"/>
                </a:cubicBezTo>
                <a:cubicBezTo>
                  <a:pt x="1138322" y="4224376"/>
                  <a:pt x="1100363" y="4267890"/>
                  <a:pt x="1067357" y="4233908"/>
                </a:cubicBezTo>
                <a:cubicBezTo>
                  <a:pt x="1055150" y="4224918"/>
                  <a:pt x="1016960" y="4218576"/>
                  <a:pt x="1009492" y="4230455"/>
                </a:cubicBezTo>
                <a:cubicBezTo>
                  <a:pt x="1001480" y="4231829"/>
                  <a:pt x="992281" y="4225396"/>
                  <a:pt x="988345" y="4238880"/>
                </a:cubicBezTo>
                <a:cubicBezTo>
                  <a:pt x="981958" y="4254801"/>
                  <a:pt x="954663" y="4223227"/>
                  <a:pt x="958251" y="4244100"/>
                </a:cubicBezTo>
                <a:cubicBezTo>
                  <a:pt x="938858" y="4222336"/>
                  <a:pt x="915951" y="4241975"/>
                  <a:pt x="899207" y="4247688"/>
                </a:cubicBezTo>
                <a:cubicBezTo>
                  <a:pt x="884002" y="4226854"/>
                  <a:pt x="873981" y="4247833"/>
                  <a:pt x="837706" y="4245528"/>
                </a:cubicBezTo>
                <a:cubicBezTo>
                  <a:pt x="821001" y="4221598"/>
                  <a:pt x="809746" y="4268977"/>
                  <a:pt x="778474" y="4235526"/>
                </a:cubicBezTo>
                <a:cubicBezTo>
                  <a:pt x="777421" y="4238161"/>
                  <a:pt x="776057" y="4240538"/>
                  <a:pt x="774418" y="4242583"/>
                </a:cubicBezTo>
                <a:cubicBezTo>
                  <a:pt x="764902" y="4254463"/>
                  <a:pt x="748468" y="4252810"/>
                  <a:pt x="737705" y="4238891"/>
                </a:cubicBezTo>
                <a:cubicBezTo>
                  <a:pt x="688302" y="4193107"/>
                  <a:pt x="682485" y="4224501"/>
                  <a:pt x="641839" y="4211160"/>
                </a:cubicBezTo>
                <a:cubicBezTo>
                  <a:pt x="596156" y="4200529"/>
                  <a:pt x="617273" y="4236299"/>
                  <a:pt x="558105" y="4191218"/>
                </a:cubicBezTo>
                <a:cubicBezTo>
                  <a:pt x="553107" y="4206459"/>
                  <a:pt x="528323" y="4202818"/>
                  <a:pt x="515682" y="4193696"/>
                </a:cubicBezTo>
                <a:cubicBezTo>
                  <a:pt x="493567" y="4189726"/>
                  <a:pt x="491022" y="4212483"/>
                  <a:pt x="467082" y="4185616"/>
                </a:cubicBezTo>
                <a:cubicBezTo>
                  <a:pt x="472585" y="4207692"/>
                  <a:pt x="425896" y="4188982"/>
                  <a:pt x="437646" y="4212658"/>
                </a:cubicBezTo>
                <a:cubicBezTo>
                  <a:pt x="424682" y="4230622"/>
                  <a:pt x="415313" y="4197369"/>
                  <a:pt x="402271" y="4212774"/>
                </a:cubicBezTo>
                <a:cubicBezTo>
                  <a:pt x="386486" y="4214846"/>
                  <a:pt x="402806" y="4204907"/>
                  <a:pt x="384907" y="4201195"/>
                </a:cubicBezTo>
                <a:cubicBezTo>
                  <a:pt x="363484" y="4200591"/>
                  <a:pt x="360732" y="4185695"/>
                  <a:pt x="337154" y="4206136"/>
                </a:cubicBezTo>
                <a:cubicBezTo>
                  <a:pt x="313728" y="4191390"/>
                  <a:pt x="328632" y="4203044"/>
                  <a:pt x="298662" y="4211227"/>
                </a:cubicBezTo>
                <a:cubicBezTo>
                  <a:pt x="284852" y="4197257"/>
                  <a:pt x="274958" y="4202411"/>
                  <a:pt x="265740" y="4213623"/>
                </a:cubicBezTo>
                <a:cubicBezTo>
                  <a:pt x="235520" y="4207388"/>
                  <a:pt x="209548" y="4223241"/>
                  <a:pt x="176403" y="4227393"/>
                </a:cubicBezTo>
                <a:cubicBezTo>
                  <a:pt x="138304" y="4239982"/>
                  <a:pt x="110954" y="4232182"/>
                  <a:pt x="82528" y="4243774"/>
                </a:cubicBezTo>
                <a:cubicBezTo>
                  <a:pt x="48751" y="4221865"/>
                  <a:pt x="39523" y="4251971"/>
                  <a:pt x="19464" y="4256103"/>
                </a:cubicBezTo>
                <a:lnTo>
                  <a:pt x="0" y="4221939"/>
                </a:lnTo>
                <a:lnTo>
                  <a:pt x="0" y="15850"/>
                </a:lnTo>
                <a:lnTo>
                  <a:pt x="3898347" y="0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2EC0A-5E54-424F-BE02-26DFFEBD6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232" y="727064"/>
            <a:ext cx="3898347" cy="4256103"/>
          </a:xfrm>
          <a:custGeom>
            <a:avLst/>
            <a:gdLst>
              <a:gd name="connsiteX0" fmla="*/ 3898347 w 3898347"/>
              <a:gd name="connsiteY0" fmla="*/ 0 h 4299085"/>
              <a:gd name="connsiteX1" fmla="*/ 3898347 w 3898347"/>
              <a:gd name="connsiteY1" fmla="*/ 3834445 h 4299085"/>
              <a:gd name="connsiteX2" fmla="*/ 3892314 w 3898347"/>
              <a:gd name="connsiteY2" fmla="*/ 3832951 h 4299085"/>
              <a:gd name="connsiteX3" fmla="*/ 3851953 w 3898347"/>
              <a:gd name="connsiteY3" fmla="*/ 3802983 h 4299085"/>
              <a:gd name="connsiteX4" fmla="*/ 3836418 w 3898347"/>
              <a:gd name="connsiteY4" fmla="*/ 3811513 h 4299085"/>
              <a:gd name="connsiteX5" fmla="*/ 3833758 w 3898347"/>
              <a:gd name="connsiteY5" fmla="*/ 3813341 h 4299085"/>
              <a:gd name="connsiteX6" fmla="*/ 3822673 w 3898347"/>
              <a:gd name="connsiteY6" fmla="*/ 3812913 h 4299085"/>
              <a:gd name="connsiteX7" fmla="*/ 3820104 w 3898347"/>
              <a:gd name="connsiteY7" fmla="*/ 3822466 h 4299085"/>
              <a:gd name="connsiteX8" fmla="*/ 3803816 w 3898347"/>
              <a:gd name="connsiteY8" fmla="*/ 3828757 h 4299085"/>
              <a:gd name="connsiteX9" fmla="*/ 3783259 w 3898347"/>
              <a:gd name="connsiteY9" fmla="*/ 3825276 h 4299085"/>
              <a:gd name="connsiteX10" fmla="*/ 3729936 w 3898347"/>
              <a:gd name="connsiteY10" fmla="*/ 3815386 h 4299085"/>
              <a:gd name="connsiteX11" fmla="*/ 3726018 w 3898347"/>
              <a:gd name="connsiteY11" fmla="*/ 3815100 h 4299085"/>
              <a:gd name="connsiteX12" fmla="*/ 3725413 w 3898347"/>
              <a:gd name="connsiteY12" fmla="*/ 3814615 h 4299085"/>
              <a:gd name="connsiteX13" fmla="*/ 3713801 w 3898347"/>
              <a:gd name="connsiteY13" fmla="*/ 3811018 h 4299085"/>
              <a:gd name="connsiteX14" fmla="*/ 3709087 w 3898347"/>
              <a:gd name="connsiteY14" fmla="*/ 3813195 h 4299085"/>
              <a:gd name="connsiteX15" fmla="*/ 3698038 w 3898347"/>
              <a:gd name="connsiteY15" fmla="*/ 3806182 h 4299085"/>
              <a:gd name="connsiteX16" fmla="*/ 3662227 w 3898347"/>
              <a:gd name="connsiteY16" fmla="*/ 3807761 h 4299085"/>
              <a:gd name="connsiteX17" fmla="*/ 3659872 w 3898347"/>
              <a:gd name="connsiteY17" fmla="*/ 3805524 h 4299085"/>
              <a:gd name="connsiteX18" fmla="*/ 3643454 w 3898347"/>
              <a:gd name="connsiteY18" fmla="*/ 3794831 h 4299085"/>
              <a:gd name="connsiteX19" fmla="*/ 3624789 w 3898347"/>
              <a:gd name="connsiteY19" fmla="*/ 3803185 h 4299085"/>
              <a:gd name="connsiteX20" fmla="*/ 3602327 w 3898347"/>
              <a:gd name="connsiteY20" fmla="*/ 3794616 h 4299085"/>
              <a:gd name="connsiteX21" fmla="*/ 3596645 w 3898347"/>
              <a:gd name="connsiteY21" fmla="*/ 3797108 h 4299085"/>
              <a:gd name="connsiteX22" fmla="*/ 3574144 w 3898347"/>
              <a:gd name="connsiteY22" fmla="*/ 3795108 h 4299085"/>
              <a:gd name="connsiteX23" fmla="*/ 3562310 w 3898347"/>
              <a:gd name="connsiteY23" fmla="*/ 3787534 h 4299085"/>
              <a:gd name="connsiteX24" fmla="*/ 3551635 w 3898347"/>
              <a:gd name="connsiteY24" fmla="*/ 3797705 h 4299085"/>
              <a:gd name="connsiteX25" fmla="*/ 3550175 w 3898347"/>
              <a:gd name="connsiteY25" fmla="*/ 3803199 h 4299085"/>
              <a:gd name="connsiteX26" fmla="*/ 3542668 w 3898347"/>
              <a:gd name="connsiteY26" fmla="*/ 3803283 h 4299085"/>
              <a:gd name="connsiteX27" fmla="*/ 3533033 w 3898347"/>
              <a:gd name="connsiteY27" fmla="*/ 3799071 h 4299085"/>
              <a:gd name="connsiteX28" fmla="*/ 3521726 w 3898347"/>
              <a:gd name="connsiteY28" fmla="*/ 3804691 h 4299085"/>
              <a:gd name="connsiteX29" fmla="*/ 3520080 w 3898347"/>
              <a:gd name="connsiteY29" fmla="*/ 3805210 h 4299085"/>
              <a:gd name="connsiteX30" fmla="*/ 3508491 w 3898347"/>
              <a:gd name="connsiteY30" fmla="*/ 3797398 h 4299085"/>
              <a:gd name="connsiteX31" fmla="*/ 3503787 w 3898347"/>
              <a:gd name="connsiteY31" fmla="*/ 3797787 h 4299085"/>
              <a:gd name="connsiteX32" fmla="*/ 3492165 w 3898347"/>
              <a:gd name="connsiteY32" fmla="*/ 3799887 h 4299085"/>
              <a:gd name="connsiteX33" fmla="*/ 3472233 w 3898347"/>
              <a:gd name="connsiteY33" fmla="*/ 3805682 h 4299085"/>
              <a:gd name="connsiteX34" fmla="*/ 3465921 w 3898347"/>
              <a:gd name="connsiteY34" fmla="*/ 3805814 h 4299085"/>
              <a:gd name="connsiteX35" fmla="*/ 3455541 w 3898347"/>
              <a:gd name="connsiteY35" fmla="*/ 3815505 h 4299085"/>
              <a:gd name="connsiteX36" fmla="*/ 3429027 w 3898347"/>
              <a:gd name="connsiteY36" fmla="*/ 3816906 h 4299085"/>
              <a:gd name="connsiteX37" fmla="*/ 3369507 w 3898347"/>
              <a:gd name="connsiteY37" fmla="*/ 3825563 h 4299085"/>
              <a:gd name="connsiteX38" fmla="*/ 3324491 w 3898347"/>
              <a:gd name="connsiteY38" fmla="*/ 3832006 h 4299085"/>
              <a:gd name="connsiteX39" fmla="*/ 3244235 w 3898347"/>
              <a:gd name="connsiteY39" fmla="*/ 3834376 h 4299085"/>
              <a:gd name="connsiteX40" fmla="*/ 3226507 w 3898347"/>
              <a:gd name="connsiteY40" fmla="*/ 3820131 h 4299085"/>
              <a:gd name="connsiteX41" fmla="*/ 3191688 w 3898347"/>
              <a:gd name="connsiteY41" fmla="*/ 3837359 h 4299085"/>
              <a:gd name="connsiteX42" fmla="*/ 3185553 w 3898347"/>
              <a:gd name="connsiteY42" fmla="*/ 3859030 h 4299085"/>
              <a:gd name="connsiteX43" fmla="*/ 3137926 w 3898347"/>
              <a:gd name="connsiteY43" fmla="*/ 3867782 h 4299085"/>
              <a:gd name="connsiteX44" fmla="*/ 3090188 w 3898347"/>
              <a:gd name="connsiteY44" fmla="*/ 3855036 h 4299085"/>
              <a:gd name="connsiteX45" fmla="*/ 3031422 w 3898347"/>
              <a:gd name="connsiteY45" fmla="*/ 3858298 h 4299085"/>
              <a:gd name="connsiteX46" fmla="*/ 2996288 w 3898347"/>
              <a:gd name="connsiteY46" fmla="*/ 3860020 h 4299085"/>
              <a:gd name="connsiteX47" fmla="*/ 2901661 w 3898347"/>
              <a:gd name="connsiteY47" fmla="*/ 3882243 h 4299085"/>
              <a:gd name="connsiteX48" fmla="*/ 2782141 w 3898347"/>
              <a:gd name="connsiteY48" fmla="*/ 3932983 h 4299085"/>
              <a:gd name="connsiteX49" fmla="*/ 2749597 w 3898347"/>
              <a:gd name="connsiteY49" fmla="*/ 3956746 h 4299085"/>
              <a:gd name="connsiteX50" fmla="*/ 2730493 w 3898347"/>
              <a:gd name="connsiteY50" fmla="*/ 3955236 h 4299085"/>
              <a:gd name="connsiteX51" fmla="*/ 2707507 w 3898347"/>
              <a:gd name="connsiteY51" fmla="*/ 3947771 h 4299085"/>
              <a:gd name="connsiteX52" fmla="*/ 2701937 w 3898347"/>
              <a:gd name="connsiteY52" fmla="*/ 3950565 h 4299085"/>
              <a:gd name="connsiteX53" fmla="*/ 2679435 w 3898347"/>
              <a:gd name="connsiteY53" fmla="*/ 3949768 h 4299085"/>
              <a:gd name="connsiteX54" fmla="*/ 2667352 w 3898347"/>
              <a:gd name="connsiteY54" fmla="*/ 3942821 h 4299085"/>
              <a:gd name="connsiteX55" fmla="*/ 2657096 w 3898347"/>
              <a:gd name="connsiteY55" fmla="*/ 3953571 h 4299085"/>
              <a:gd name="connsiteX56" fmla="*/ 2655161 w 3898347"/>
              <a:gd name="connsiteY56" fmla="*/ 3962216 h 4299085"/>
              <a:gd name="connsiteX57" fmla="*/ 2638604 w 3898347"/>
              <a:gd name="connsiteY57" fmla="*/ 3955936 h 4299085"/>
              <a:gd name="connsiteX58" fmla="*/ 2626185 w 3898347"/>
              <a:gd name="connsiteY58" fmla="*/ 3962937 h 4299085"/>
              <a:gd name="connsiteX59" fmla="*/ 2614077 w 3898347"/>
              <a:gd name="connsiteY59" fmla="*/ 3955576 h 4299085"/>
              <a:gd name="connsiteX60" fmla="*/ 2609403 w 3898347"/>
              <a:gd name="connsiteY60" fmla="*/ 3956215 h 4299085"/>
              <a:gd name="connsiteX61" fmla="*/ 2597896 w 3898347"/>
              <a:gd name="connsiteY61" fmla="*/ 3958939 h 4299085"/>
              <a:gd name="connsiteX62" fmla="*/ 2578251 w 3898347"/>
              <a:gd name="connsiteY62" fmla="*/ 3965812 h 4299085"/>
              <a:gd name="connsiteX63" fmla="*/ 2571961 w 3898347"/>
              <a:gd name="connsiteY63" fmla="*/ 3966278 h 4299085"/>
              <a:gd name="connsiteX64" fmla="*/ 2559399 w 3898347"/>
              <a:gd name="connsiteY64" fmla="*/ 3979193 h 4299085"/>
              <a:gd name="connsiteX65" fmla="*/ 2533560 w 3898347"/>
              <a:gd name="connsiteY65" fmla="*/ 3988160 h 4299085"/>
              <a:gd name="connsiteX66" fmla="*/ 2515299 w 3898347"/>
              <a:gd name="connsiteY66" fmla="*/ 4016867 h 4299085"/>
              <a:gd name="connsiteX67" fmla="*/ 2513423 w 3898347"/>
              <a:gd name="connsiteY67" fmla="*/ 4018759 h 4299085"/>
              <a:gd name="connsiteX68" fmla="*/ 2482991 w 3898347"/>
              <a:gd name="connsiteY68" fmla="*/ 4012935 h 4299085"/>
              <a:gd name="connsiteX69" fmla="*/ 2446940 w 3898347"/>
              <a:gd name="connsiteY69" fmla="*/ 4021172 h 4299085"/>
              <a:gd name="connsiteX70" fmla="*/ 2404883 w 3898347"/>
              <a:gd name="connsiteY70" fmla="*/ 4024808 h 4299085"/>
              <a:gd name="connsiteX71" fmla="*/ 2373894 w 3898347"/>
              <a:gd name="connsiteY71" fmla="*/ 4023827 h 4299085"/>
              <a:gd name="connsiteX72" fmla="*/ 2297080 w 3898347"/>
              <a:gd name="connsiteY72" fmla="*/ 4040841 h 4299085"/>
              <a:gd name="connsiteX73" fmla="*/ 2170615 w 3898347"/>
              <a:gd name="connsiteY73" fmla="*/ 4077196 h 4299085"/>
              <a:gd name="connsiteX74" fmla="*/ 2143580 w 3898347"/>
              <a:gd name="connsiteY74" fmla="*/ 4083102 h 4299085"/>
              <a:gd name="connsiteX75" fmla="*/ 2119893 w 3898347"/>
              <a:gd name="connsiteY75" fmla="*/ 4080874 h 4299085"/>
              <a:gd name="connsiteX76" fmla="*/ 2114008 w 3898347"/>
              <a:gd name="connsiteY76" fmla="*/ 4073996 h 4299085"/>
              <a:gd name="connsiteX77" fmla="*/ 2099067 w 3898347"/>
              <a:gd name="connsiteY77" fmla="*/ 4076068 h 4299085"/>
              <a:gd name="connsiteX78" fmla="*/ 2095000 w 3898347"/>
              <a:gd name="connsiteY78" fmla="*/ 4075096 h 4299085"/>
              <a:gd name="connsiteX79" fmla="*/ 2071767 w 3898347"/>
              <a:gd name="connsiteY79" fmla="*/ 4071044 h 4299085"/>
              <a:gd name="connsiteX80" fmla="*/ 2024486 w 3898347"/>
              <a:gd name="connsiteY80" fmla="*/ 4100276 h 4299085"/>
              <a:gd name="connsiteX81" fmla="*/ 1964411 w 3898347"/>
              <a:gd name="connsiteY81" fmla="*/ 4105069 h 4299085"/>
              <a:gd name="connsiteX82" fmla="*/ 1739945 w 3898347"/>
              <a:gd name="connsiteY82" fmla="*/ 4171795 h 4299085"/>
              <a:gd name="connsiteX83" fmla="*/ 1610556 w 3898347"/>
              <a:gd name="connsiteY83" fmla="*/ 4167701 h 4299085"/>
              <a:gd name="connsiteX84" fmla="*/ 1553623 w 3898347"/>
              <a:gd name="connsiteY84" fmla="*/ 4236045 h 4299085"/>
              <a:gd name="connsiteX85" fmla="*/ 1548640 w 3898347"/>
              <a:gd name="connsiteY85" fmla="*/ 4238297 h 4299085"/>
              <a:gd name="connsiteX86" fmla="*/ 1530136 w 3898347"/>
              <a:gd name="connsiteY86" fmla="*/ 4227121 h 4299085"/>
              <a:gd name="connsiteX87" fmla="*/ 1508787 w 3898347"/>
              <a:gd name="connsiteY87" fmla="*/ 4234213 h 4299085"/>
              <a:gd name="connsiteX88" fmla="*/ 1488914 w 3898347"/>
              <a:gd name="connsiteY88" fmla="*/ 4241772 h 4299085"/>
              <a:gd name="connsiteX89" fmla="*/ 1488999 w 3898347"/>
              <a:gd name="connsiteY89" fmla="*/ 4251186 h 4299085"/>
              <a:gd name="connsiteX90" fmla="*/ 1475364 w 3898347"/>
              <a:gd name="connsiteY90" fmla="*/ 4248364 h 4299085"/>
              <a:gd name="connsiteX91" fmla="*/ 1457275 w 3898347"/>
              <a:gd name="connsiteY91" fmla="*/ 4252863 h 4299085"/>
              <a:gd name="connsiteX92" fmla="*/ 1448085 w 3898347"/>
              <a:gd name="connsiteY92" fmla="*/ 4248391 h 4299085"/>
              <a:gd name="connsiteX93" fmla="*/ 1315306 w 3898347"/>
              <a:gd name="connsiteY93" fmla="*/ 4237004 h 4299085"/>
              <a:gd name="connsiteX94" fmla="*/ 1272434 w 3898347"/>
              <a:gd name="connsiteY94" fmla="*/ 4244958 h 4299085"/>
              <a:gd name="connsiteX95" fmla="*/ 1231567 w 3898347"/>
              <a:gd name="connsiteY95" fmla="*/ 4219356 h 4299085"/>
              <a:gd name="connsiteX96" fmla="*/ 1216643 w 3898347"/>
              <a:gd name="connsiteY96" fmla="*/ 4229828 h 4299085"/>
              <a:gd name="connsiteX97" fmla="*/ 1214101 w 3898347"/>
              <a:gd name="connsiteY97" fmla="*/ 4231991 h 4299085"/>
              <a:gd name="connsiteX98" fmla="*/ 1203193 w 3898347"/>
              <a:gd name="connsiteY98" fmla="*/ 4232867 h 4299085"/>
              <a:gd name="connsiteX99" fmla="*/ 1201049 w 3898347"/>
              <a:gd name="connsiteY99" fmla="*/ 4242842 h 4299085"/>
              <a:gd name="connsiteX100" fmla="*/ 1185298 w 3898347"/>
              <a:gd name="connsiteY100" fmla="*/ 4251133 h 4299085"/>
              <a:gd name="connsiteX101" fmla="*/ 1164955 w 3898347"/>
              <a:gd name="connsiteY101" fmla="*/ 4250027 h 4299085"/>
              <a:gd name="connsiteX102" fmla="*/ 1067357 w 3898347"/>
              <a:gd name="connsiteY102" fmla="*/ 4233908 h 4299085"/>
              <a:gd name="connsiteX103" fmla="*/ 1009492 w 3898347"/>
              <a:gd name="connsiteY103" fmla="*/ 4230455 h 4299085"/>
              <a:gd name="connsiteX104" fmla="*/ 988345 w 3898347"/>
              <a:gd name="connsiteY104" fmla="*/ 4238880 h 4299085"/>
              <a:gd name="connsiteX105" fmla="*/ 958251 w 3898347"/>
              <a:gd name="connsiteY105" fmla="*/ 4244100 h 4299085"/>
              <a:gd name="connsiteX106" fmla="*/ 905785 w 3898347"/>
              <a:gd name="connsiteY106" fmla="*/ 4260845 h 4299085"/>
              <a:gd name="connsiteX107" fmla="*/ 834176 w 3898347"/>
              <a:gd name="connsiteY107" fmla="*/ 4270241 h 4299085"/>
              <a:gd name="connsiteX108" fmla="*/ 778474 w 3898347"/>
              <a:gd name="connsiteY108" fmla="*/ 4235526 h 4299085"/>
              <a:gd name="connsiteX109" fmla="*/ 774418 w 3898347"/>
              <a:gd name="connsiteY109" fmla="*/ 4242583 h 4299085"/>
              <a:gd name="connsiteX110" fmla="*/ 737705 w 3898347"/>
              <a:gd name="connsiteY110" fmla="*/ 4238891 h 4299085"/>
              <a:gd name="connsiteX111" fmla="*/ 605027 w 3898347"/>
              <a:gd name="connsiteY111" fmla="*/ 4175863 h 4299085"/>
              <a:gd name="connsiteX112" fmla="*/ 533391 w 3898347"/>
              <a:gd name="connsiteY112" fmla="*/ 4170035 h 4299085"/>
              <a:gd name="connsiteX113" fmla="*/ 508621 w 3898347"/>
              <a:gd name="connsiteY113" fmla="*/ 4176044 h 4299085"/>
              <a:gd name="connsiteX114" fmla="*/ 467082 w 3898347"/>
              <a:gd name="connsiteY114" fmla="*/ 4185616 h 4299085"/>
              <a:gd name="connsiteX115" fmla="*/ 437646 w 3898347"/>
              <a:gd name="connsiteY115" fmla="*/ 4212658 h 4299085"/>
              <a:gd name="connsiteX116" fmla="*/ 402271 w 3898347"/>
              <a:gd name="connsiteY116" fmla="*/ 4212774 h 4299085"/>
              <a:gd name="connsiteX117" fmla="*/ 391968 w 3898347"/>
              <a:gd name="connsiteY117" fmla="*/ 4187073 h 4299085"/>
              <a:gd name="connsiteX118" fmla="*/ 354806 w 3898347"/>
              <a:gd name="connsiteY118" fmla="*/ 4195545 h 4299085"/>
              <a:gd name="connsiteX119" fmla="*/ 298662 w 3898347"/>
              <a:gd name="connsiteY119" fmla="*/ 4211227 h 4299085"/>
              <a:gd name="connsiteX120" fmla="*/ 265740 w 3898347"/>
              <a:gd name="connsiteY120" fmla="*/ 4213623 h 4299085"/>
              <a:gd name="connsiteX121" fmla="*/ 176403 w 3898347"/>
              <a:gd name="connsiteY121" fmla="*/ 4227393 h 4299085"/>
              <a:gd name="connsiteX122" fmla="*/ 87367 w 3898347"/>
              <a:gd name="connsiteY122" fmla="*/ 4246680 h 4299085"/>
              <a:gd name="connsiteX123" fmla="*/ 37148 w 3898347"/>
              <a:gd name="connsiteY123" fmla="*/ 4289154 h 4299085"/>
              <a:gd name="connsiteX124" fmla="*/ 5850 w 3898347"/>
              <a:gd name="connsiteY124" fmla="*/ 4296945 h 4299085"/>
              <a:gd name="connsiteX125" fmla="*/ 0 w 3898347"/>
              <a:gd name="connsiteY125" fmla="*/ 4299085 h 4299085"/>
              <a:gd name="connsiteX126" fmla="*/ 0 w 3898347"/>
              <a:gd name="connsiteY126" fmla="*/ 15850 h 4299085"/>
              <a:gd name="connsiteX0" fmla="*/ 3898347 w 3898347"/>
              <a:gd name="connsiteY0" fmla="*/ 0 h 4299085"/>
              <a:gd name="connsiteX1" fmla="*/ 3898347 w 3898347"/>
              <a:gd name="connsiteY1" fmla="*/ 3834445 h 4299085"/>
              <a:gd name="connsiteX2" fmla="*/ 3892314 w 3898347"/>
              <a:gd name="connsiteY2" fmla="*/ 3832951 h 4299085"/>
              <a:gd name="connsiteX3" fmla="*/ 3851953 w 3898347"/>
              <a:gd name="connsiteY3" fmla="*/ 3802983 h 4299085"/>
              <a:gd name="connsiteX4" fmla="*/ 3836418 w 3898347"/>
              <a:gd name="connsiteY4" fmla="*/ 3811513 h 4299085"/>
              <a:gd name="connsiteX5" fmla="*/ 3833758 w 3898347"/>
              <a:gd name="connsiteY5" fmla="*/ 3813341 h 4299085"/>
              <a:gd name="connsiteX6" fmla="*/ 3822673 w 3898347"/>
              <a:gd name="connsiteY6" fmla="*/ 3812913 h 4299085"/>
              <a:gd name="connsiteX7" fmla="*/ 3820104 w 3898347"/>
              <a:gd name="connsiteY7" fmla="*/ 3822466 h 4299085"/>
              <a:gd name="connsiteX8" fmla="*/ 3803816 w 3898347"/>
              <a:gd name="connsiteY8" fmla="*/ 3828757 h 4299085"/>
              <a:gd name="connsiteX9" fmla="*/ 3783259 w 3898347"/>
              <a:gd name="connsiteY9" fmla="*/ 3825276 h 4299085"/>
              <a:gd name="connsiteX10" fmla="*/ 3729936 w 3898347"/>
              <a:gd name="connsiteY10" fmla="*/ 3815386 h 4299085"/>
              <a:gd name="connsiteX11" fmla="*/ 3726018 w 3898347"/>
              <a:gd name="connsiteY11" fmla="*/ 3815100 h 4299085"/>
              <a:gd name="connsiteX12" fmla="*/ 3725413 w 3898347"/>
              <a:gd name="connsiteY12" fmla="*/ 3814615 h 4299085"/>
              <a:gd name="connsiteX13" fmla="*/ 3713801 w 3898347"/>
              <a:gd name="connsiteY13" fmla="*/ 3811018 h 4299085"/>
              <a:gd name="connsiteX14" fmla="*/ 3709087 w 3898347"/>
              <a:gd name="connsiteY14" fmla="*/ 3813195 h 4299085"/>
              <a:gd name="connsiteX15" fmla="*/ 3698038 w 3898347"/>
              <a:gd name="connsiteY15" fmla="*/ 3806182 h 4299085"/>
              <a:gd name="connsiteX16" fmla="*/ 3662227 w 3898347"/>
              <a:gd name="connsiteY16" fmla="*/ 3807761 h 4299085"/>
              <a:gd name="connsiteX17" fmla="*/ 3659872 w 3898347"/>
              <a:gd name="connsiteY17" fmla="*/ 3805524 h 4299085"/>
              <a:gd name="connsiteX18" fmla="*/ 3643454 w 3898347"/>
              <a:gd name="connsiteY18" fmla="*/ 3794831 h 4299085"/>
              <a:gd name="connsiteX19" fmla="*/ 3624789 w 3898347"/>
              <a:gd name="connsiteY19" fmla="*/ 3803185 h 4299085"/>
              <a:gd name="connsiteX20" fmla="*/ 3602327 w 3898347"/>
              <a:gd name="connsiteY20" fmla="*/ 3794616 h 4299085"/>
              <a:gd name="connsiteX21" fmla="*/ 3596645 w 3898347"/>
              <a:gd name="connsiteY21" fmla="*/ 3797108 h 4299085"/>
              <a:gd name="connsiteX22" fmla="*/ 3574144 w 3898347"/>
              <a:gd name="connsiteY22" fmla="*/ 3795108 h 4299085"/>
              <a:gd name="connsiteX23" fmla="*/ 3562310 w 3898347"/>
              <a:gd name="connsiteY23" fmla="*/ 3787534 h 4299085"/>
              <a:gd name="connsiteX24" fmla="*/ 3551635 w 3898347"/>
              <a:gd name="connsiteY24" fmla="*/ 3797705 h 4299085"/>
              <a:gd name="connsiteX25" fmla="*/ 3550175 w 3898347"/>
              <a:gd name="connsiteY25" fmla="*/ 3803199 h 4299085"/>
              <a:gd name="connsiteX26" fmla="*/ 3542668 w 3898347"/>
              <a:gd name="connsiteY26" fmla="*/ 3803283 h 4299085"/>
              <a:gd name="connsiteX27" fmla="*/ 3533033 w 3898347"/>
              <a:gd name="connsiteY27" fmla="*/ 3799071 h 4299085"/>
              <a:gd name="connsiteX28" fmla="*/ 3521726 w 3898347"/>
              <a:gd name="connsiteY28" fmla="*/ 3804691 h 4299085"/>
              <a:gd name="connsiteX29" fmla="*/ 3520080 w 3898347"/>
              <a:gd name="connsiteY29" fmla="*/ 3805210 h 4299085"/>
              <a:gd name="connsiteX30" fmla="*/ 3508491 w 3898347"/>
              <a:gd name="connsiteY30" fmla="*/ 3797398 h 4299085"/>
              <a:gd name="connsiteX31" fmla="*/ 3503787 w 3898347"/>
              <a:gd name="connsiteY31" fmla="*/ 3797787 h 4299085"/>
              <a:gd name="connsiteX32" fmla="*/ 3492165 w 3898347"/>
              <a:gd name="connsiteY32" fmla="*/ 3799887 h 4299085"/>
              <a:gd name="connsiteX33" fmla="*/ 3472233 w 3898347"/>
              <a:gd name="connsiteY33" fmla="*/ 3805682 h 4299085"/>
              <a:gd name="connsiteX34" fmla="*/ 3465921 w 3898347"/>
              <a:gd name="connsiteY34" fmla="*/ 3805814 h 4299085"/>
              <a:gd name="connsiteX35" fmla="*/ 3455541 w 3898347"/>
              <a:gd name="connsiteY35" fmla="*/ 3815505 h 4299085"/>
              <a:gd name="connsiteX36" fmla="*/ 3429027 w 3898347"/>
              <a:gd name="connsiteY36" fmla="*/ 3816906 h 4299085"/>
              <a:gd name="connsiteX37" fmla="*/ 3369507 w 3898347"/>
              <a:gd name="connsiteY37" fmla="*/ 3825563 h 4299085"/>
              <a:gd name="connsiteX38" fmla="*/ 3324491 w 3898347"/>
              <a:gd name="connsiteY38" fmla="*/ 3832006 h 4299085"/>
              <a:gd name="connsiteX39" fmla="*/ 3244235 w 3898347"/>
              <a:gd name="connsiteY39" fmla="*/ 3834376 h 4299085"/>
              <a:gd name="connsiteX40" fmla="*/ 3226507 w 3898347"/>
              <a:gd name="connsiteY40" fmla="*/ 3820131 h 4299085"/>
              <a:gd name="connsiteX41" fmla="*/ 3191688 w 3898347"/>
              <a:gd name="connsiteY41" fmla="*/ 3837359 h 4299085"/>
              <a:gd name="connsiteX42" fmla="*/ 3185553 w 3898347"/>
              <a:gd name="connsiteY42" fmla="*/ 3859030 h 4299085"/>
              <a:gd name="connsiteX43" fmla="*/ 3137926 w 3898347"/>
              <a:gd name="connsiteY43" fmla="*/ 3867782 h 4299085"/>
              <a:gd name="connsiteX44" fmla="*/ 3090188 w 3898347"/>
              <a:gd name="connsiteY44" fmla="*/ 3855036 h 4299085"/>
              <a:gd name="connsiteX45" fmla="*/ 3031422 w 3898347"/>
              <a:gd name="connsiteY45" fmla="*/ 3858298 h 4299085"/>
              <a:gd name="connsiteX46" fmla="*/ 2996288 w 3898347"/>
              <a:gd name="connsiteY46" fmla="*/ 3860020 h 4299085"/>
              <a:gd name="connsiteX47" fmla="*/ 2901661 w 3898347"/>
              <a:gd name="connsiteY47" fmla="*/ 3882243 h 4299085"/>
              <a:gd name="connsiteX48" fmla="*/ 2782141 w 3898347"/>
              <a:gd name="connsiteY48" fmla="*/ 3932983 h 4299085"/>
              <a:gd name="connsiteX49" fmla="*/ 2749597 w 3898347"/>
              <a:gd name="connsiteY49" fmla="*/ 3956746 h 4299085"/>
              <a:gd name="connsiteX50" fmla="*/ 2730493 w 3898347"/>
              <a:gd name="connsiteY50" fmla="*/ 3955236 h 4299085"/>
              <a:gd name="connsiteX51" fmla="*/ 2707507 w 3898347"/>
              <a:gd name="connsiteY51" fmla="*/ 3947771 h 4299085"/>
              <a:gd name="connsiteX52" fmla="*/ 2701937 w 3898347"/>
              <a:gd name="connsiteY52" fmla="*/ 3950565 h 4299085"/>
              <a:gd name="connsiteX53" fmla="*/ 2679435 w 3898347"/>
              <a:gd name="connsiteY53" fmla="*/ 3949768 h 4299085"/>
              <a:gd name="connsiteX54" fmla="*/ 2667352 w 3898347"/>
              <a:gd name="connsiteY54" fmla="*/ 3942821 h 4299085"/>
              <a:gd name="connsiteX55" fmla="*/ 2657096 w 3898347"/>
              <a:gd name="connsiteY55" fmla="*/ 3953571 h 4299085"/>
              <a:gd name="connsiteX56" fmla="*/ 2655161 w 3898347"/>
              <a:gd name="connsiteY56" fmla="*/ 3962216 h 4299085"/>
              <a:gd name="connsiteX57" fmla="*/ 2638604 w 3898347"/>
              <a:gd name="connsiteY57" fmla="*/ 3955936 h 4299085"/>
              <a:gd name="connsiteX58" fmla="*/ 2626185 w 3898347"/>
              <a:gd name="connsiteY58" fmla="*/ 3962937 h 4299085"/>
              <a:gd name="connsiteX59" fmla="*/ 2614077 w 3898347"/>
              <a:gd name="connsiteY59" fmla="*/ 3955576 h 4299085"/>
              <a:gd name="connsiteX60" fmla="*/ 2609403 w 3898347"/>
              <a:gd name="connsiteY60" fmla="*/ 3956215 h 4299085"/>
              <a:gd name="connsiteX61" fmla="*/ 2597896 w 3898347"/>
              <a:gd name="connsiteY61" fmla="*/ 3958939 h 4299085"/>
              <a:gd name="connsiteX62" fmla="*/ 2578251 w 3898347"/>
              <a:gd name="connsiteY62" fmla="*/ 3965812 h 4299085"/>
              <a:gd name="connsiteX63" fmla="*/ 2571961 w 3898347"/>
              <a:gd name="connsiteY63" fmla="*/ 3966278 h 4299085"/>
              <a:gd name="connsiteX64" fmla="*/ 2559399 w 3898347"/>
              <a:gd name="connsiteY64" fmla="*/ 3979193 h 4299085"/>
              <a:gd name="connsiteX65" fmla="*/ 2533560 w 3898347"/>
              <a:gd name="connsiteY65" fmla="*/ 3988160 h 4299085"/>
              <a:gd name="connsiteX66" fmla="*/ 2515299 w 3898347"/>
              <a:gd name="connsiteY66" fmla="*/ 4016867 h 4299085"/>
              <a:gd name="connsiteX67" fmla="*/ 2513423 w 3898347"/>
              <a:gd name="connsiteY67" fmla="*/ 4018759 h 4299085"/>
              <a:gd name="connsiteX68" fmla="*/ 2482991 w 3898347"/>
              <a:gd name="connsiteY68" fmla="*/ 4012935 h 4299085"/>
              <a:gd name="connsiteX69" fmla="*/ 2446940 w 3898347"/>
              <a:gd name="connsiteY69" fmla="*/ 4021172 h 4299085"/>
              <a:gd name="connsiteX70" fmla="*/ 2404883 w 3898347"/>
              <a:gd name="connsiteY70" fmla="*/ 4024808 h 4299085"/>
              <a:gd name="connsiteX71" fmla="*/ 2373894 w 3898347"/>
              <a:gd name="connsiteY71" fmla="*/ 4023827 h 4299085"/>
              <a:gd name="connsiteX72" fmla="*/ 2297080 w 3898347"/>
              <a:gd name="connsiteY72" fmla="*/ 4040841 h 4299085"/>
              <a:gd name="connsiteX73" fmla="*/ 2170615 w 3898347"/>
              <a:gd name="connsiteY73" fmla="*/ 4077196 h 4299085"/>
              <a:gd name="connsiteX74" fmla="*/ 2143580 w 3898347"/>
              <a:gd name="connsiteY74" fmla="*/ 4083102 h 4299085"/>
              <a:gd name="connsiteX75" fmla="*/ 2119893 w 3898347"/>
              <a:gd name="connsiteY75" fmla="*/ 4080874 h 4299085"/>
              <a:gd name="connsiteX76" fmla="*/ 2114008 w 3898347"/>
              <a:gd name="connsiteY76" fmla="*/ 4073996 h 4299085"/>
              <a:gd name="connsiteX77" fmla="*/ 2099067 w 3898347"/>
              <a:gd name="connsiteY77" fmla="*/ 4076068 h 4299085"/>
              <a:gd name="connsiteX78" fmla="*/ 2095000 w 3898347"/>
              <a:gd name="connsiteY78" fmla="*/ 4075096 h 4299085"/>
              <a:gd name="connsiteX79" fmla="*/ 2071767 w 3898347"/>
              <a:gd name="connsiteY79" fmla="*/ 4071044 h 4299085"/>
              <a:gd name="connsiteX80" fmla="*/ 2024486 w 3898347"/>
              <a:gd name="connsiteY80" fmla="*/ 4100276 h 4299085"/>
              <a:gd name="connsiteX81" fmla="*/ 1964411 w 3898347"/>
              <a:gd name="connsiteY81" fmla="*/ 4105069 h 4299085"/>
              <a:gd name="connsiteX82" fmla="*/ 1739945 w 3898347"/>
              <a:gd name="connsiteY82" fmla="*/ 4171795 h 4299085"/>
              <a:gd name="connsiteX83" fmla="*/ 1610556 w 3898347"/>
              <a:gd name="connsiteY83" fmla="*/ 4167701 h 4299085"/>
              <a:gd name="connsiteX84" fmla="*/ 1553623 w 3898347"/>
              <a:gd name="connsiteY84" fmla="*/ 4236045 h 4299085"/>
              <a:gd name="connsiteX85" fmla="*/ 1548640 w 3898347"/>
              <a:gd name="connsiteY85" fmla="*/ 4238297 h 4299085"/>
              <a:gd name="connsiteX86" fmla="*/ 1530136 w 3898347"/>
              <a:gd name="connsiteY86" fmla="*/ 4227121 h 4299085"/>
              <a:gd name="connsiteX87" fmla="*/ 1508787 w 3898347"/>
              <a:gd name="connsiteY87" fmla="*/ 4234213 h 4299085"/>
              <a:gd name="connsiteX88" fmla="*/ 1488914 w 3898347"/>
              <a:gd name="connsiteY88" fmla="*/ 4241772 h 4299085"/>
              <a:gd name="connsiteX89" fmla="*/ 1488999 w 3898347"/>
              <a:gd name="connsiteY89" fmla="*/ 4251186 h 4299085"/>
              <a:gd name="connsiteX90" fmla="*/ 1475364 w 3898347"/>
              <a:gd name="connsiteY90" fmla="*/ 4248364 h 4299085"/>
              <a:gd name="connsiteX91" fmla="*/ 1457275 w 3898347"/>
              <a:gd name="connsiteY91" fmla="*/ 4252863 h 4299085"/>
              <a:gd name="connsiteX92" fmla="*/ 1448085 w 3898347"/>
              <a:gd name="connsiteY92" fmla="*/ 4248391 h 4299085"/>
              <a:gd name="connsiteX93" fmla="*/ 1315306 w 3898347"/>
              <a:gd name="connsiteY93" fmla="*/ 4237004 h 4299085"/>
              <a:gd name="connsiteX94" fmla="*/ 1272434 w 3898347"/>
              <a:gd name="connsiteY94" fmla="*/ 4244958 h 4299085"/>
              <a:gd name="connsiteX95" fmla="*/ 1231567 w 3898347"/>
              <a:gd name="connsiteY95" fmla="*/ 4219356 h 4299085"/>
              <a:gd name="connsiteX96" fmla="*/ 1216643 w 3898347"/>
              <a:gd name="connsiteY96" fmla="*/ 4229828 h 4299085"/>
              <a:gd name="connsiteX97" fmla="*/ 1214101 w 3898347"/>
              <a:gd name="connsiteY97" fmla="*/ 4231991 h 4299085"/>
              <a:gd name="connsiteX98" fmla="*/ 1203193 w 3898347"/>
              <a:gd name="connsiteY98" fmla="*/ 4232867 h 4299085"/>
              <a:gd name="connsiteX99" fmla="*/ 1201049 w 3898347"/>
              <a:gd name="connsiteY99" fmla="*/ 4242842 h 4299085"/>
              <a:gd name="connsiteX100" fmla="*/ 1185298 w 3898347"/>
              <a:gd name="connsiteY100" fmla="*/ 4251133 h 4299085"/>
              <a:gd name="connsiteX101" fmla="*/ 1164955 w 3898347"/>
              <a:gd name="connsiteY101" fmla="*/ 4250027 h 4299085"/>
              <a:gd name="connsiteX102" fmla="*/ 1067357 w 3898347"/>
              <a:gd name="connsiteY102" fmla="*/ 4233908 h 4299085"/>
              <a:gd name="connsiteX103" fmla="*/ 1009492 w 3898347"/>
              <a:gd name="connsiteY103" fmla="*/ 4230455 h 4299085"/>
              <a:gd name="connsiteX104" fmla="*/ 988345 w 3898347"/>
              <a:gd name="connsiteY104" fmla="*/ 4238880 h 4299085"/>
              <a:gd name="connsiteX105" fmla="*/ 958251 w 3898347"/>
              <a:gd name="connsiteY105" fmla="*/ 4244100 h 4299085"/>
              <a:gd name="connsiteX106" fmla="*/ 905785 w 3898347"/>
              <a:gd name="connsiteY106" fmla="*/ 4260845 h 4299085"/>
              <a:gd name="connsiteX107" fmla="*/ 834176 w 3898347"/>
              <a:gd name="connsiteY107" fmla="*/ 4270241 h 4299085"/>
              <a:gd name="connsiteX108" fmla="*/ 778474 w 3898347"/>
              <a:gd name="connsiteY108" fmla="*/ 4235526 h 4299085"/>
              <a:gd name="connsiteX109" fmla="*/ 774418 w 3898347"/>
              <a:gd name="connsiteY109" fmla="*/ 4242583 h 4299085"/>
              <a:gd name="connsiteX110" fmla="*/ 737705 w 3898347"/>
              <a:gd name="connsiteY110" fmla="*/ 4238891 h 4299085"/>
              <a:gd name="connsiteX111" fmla="*/ 605027 w 3898347"/>
              <a:gd name="connsiteY111" fmla="*/ 4175863 h 4299085"/>
              <a:gd name="connsiteX112" fmla="*/ 533391 w 3898347"/>
              <a:gd name="connsiteY112" fmla="*/ 4170035 h 4299085"/>
              <a:gd name="connsiteX113" fmla="*/ 508621 w 3898347"/>
              <a:gd name="connsiteY113" fmla="*/ 4176044 h 4299085"/>
              <a:gd name="connsiteX114" fmla="*/ 467082 w 3898347"/>
              <a:gd name="connsiteY114" fmla="*/ 4185616 h 4299085"/>
              <a:gd name="connsiteX115" fmla="*/ 437646 w 3898347"/>
              <a:gd name="connsiteY115" fmla="*/ 4212658 h 4299085"/>
              <a:gd name="connsiteX116" fmla="*/ 402271 w 3898347"/>
              <a:gd name="connsiteY116" fmla="*/ 4212774 h 4299085"/>
              <a:gd name="connsiteX117" fmla="*/ 391968 w 3898347"/>
              <a:gd name="connsiteY117" fmla="*/ 4187073 h 4299085"/>
              <a:gd name="connsiteX118" fmla="*/ 354806 w 3898347"/>
              <a:gd name="connsiteY118" fmla="*/ 4195545 h 4299085"/>
              <a:gd name="connsiteX119" fmla="*/ 298662 w 3898347"/>
              <a:gd name="connsiteY119" fmla="*/ 4211227 h 4299085"/>
              <a:gd name="connsiteX120" fmla="*/ 265740 w 3898347"/>
              <a:gd name="connsiteY120" fmla="*/ 4213623 h 4299085"/>
              <a:gd name="connsiteX121" fmla="*/ 176403 w 3898347"/>
              <a:gd name="connsiteY121" fmla="*/ 4227393 h 4299085"/>
              <a:gd name="connsiteX122" fmla="*/ 37148 w 3898347"/>
              <a:gd name="connsiteY122" fmla="*/ 4289154 h 4299085"/>
              <a:gd name="connsiteX123" fmla="*/ 5850 w 3898347"/>
              <a:gd name="connsiteY123" fmla="*/ 4296945 h 4299085"/>
              <a:gd name="connsiteX124" fmla="*/ 0 w 3898347"/>
              <a:gd name="connsiteY124" fmla="*/ 4299085 h 4299085"/>
              <a:gd name="connsiteX125" fmla="*/ 0 w 3898347"/>
              <a:gd name="connsiteY125" fmla="*/ 15850 h 4299085"/>
              <a:gd name="connsiteX126" fmla="*/ 3898347 w 3898347"/>
              <a:gd name="connsiteY126" fmla="*/ 0 h 4299085"/>
              <a:gd name="connsiteX0" fmla="*/ 3898347 w 3898347"/>
              <a:gd name="connsiteY0" fmla="*/ 0 h 4296945"/>
              <a:gd name="connsiteX1" fmla="*/ 3898347 w 3898347"/>
              <a:gd name="connsiteY1" fmla="*/ 3834445 h 4296945"/>
              <a:gd name="connsiteX2" fmla="*/ 3892314 w 3898347"/>
              <a:gd name="connsiteY2" fmla="*/ 3832951 h 4296945"/>
              <a:gd name="connsiteX3" fmla="*/ 3851953 w 3898347"/>
              <a:gd name="connsiteY3" fmla="*/ 3802983 h 4296945"/>
              <a:gd name="connsiteX4" fmla="*/ 3836418 w 3898347"/>
              <a:gd name="connsiteY4" fmla="*/ 3811513 h 4296945"/>
              <a:gd name="connsiteX5" fmla="*/ 3833758 w 3898347"/>
              <a:gd name="connsiteY5" fmla="*/ 3813341 h 4296945"/>
              <a:gd name="connsiteX6" fmla="*/ 3822673 w 3898347"/>
              <a:gd name="connsiteY6" fmla="*/ 3812913 h 4296945"/>
              <a:gd name="connsiteX7" fmla="*/ 3820104 w 3898347"/>
              <a:gd name="connsiteY7" fmla="*/ 3822466 h 4296945"/>
              <a:gd name="connsiteX8" fmla="*/ 3803816 w 3898347"/>
              <a:gd name="connsiteY8" fmla="*/ 3828757 h 4296945"/>
              <a:gd name="connsiteX9" fmla="*/ 3783259 w 3898347"/>
              <a:gd name="connsiteY9" fmla="*/ 3825276 h 4296945"/>
              <a:gd name="connsiteX10" fmla="*/ 3729936 w 3898347"/>
              <a:gd name="connsiteY10" fmla="*/ 3815386 h 4296945"/>
              <a:gd name="connsiteX11" fmla="*/ 3726018 w 3898347"/>
              <a:gd name="connsiteY11" fmla="*/ 3815100 h 4296945"/>
              <a:gd name="connsiteX12" fmla="*/ 3725413 w 3898347"/>
              <a:gd name="connsiteY12" fmla="*/ 3814615 h 4296945"/>
              <a:gd name="connsiteX13" fmla="*/ 3713801 w 3898347"/>
              <a:gd name="connsiteY13" fmla="*/ 3811018 h 4296945"/>
              <a:gd name="connsiteX14" fmla="*/ 3709087 w 3898347"/>
              <a:gd name="connsiteY14" fmla="*/ 3813195 h 4296945"/>
              <a:gd name="connsiteX15" fmla="*/ 3698038 w 3898347"/>
              <a:gd name="connsiteY15" fmla="*/ 3806182 h 4296945"/>
              <a:gd name="connsiteX16" fmla="*/ 3662227 w 3898347"/>
              <a:gd name="connsiteY16" fmla="*/ 3807761 h 4296945"/>
              <a:gd name="connsiteX17" fmla="*/ 3659872 w 3898347"/>
              <a:gd name="connsiteY17" fmla="*/ 3805524 h 4296945"/>
              <a:gd name="connsiteX18" fmla="*/ 3643454 w 3898347"/>
              <a:gd name="connsiteY18" fmla="*/ 3794831 h 4296945"/>
              <a:gd name="connsiteX19" fmla="*/ 3624789 w 3898347"/>
              <a:gd name="connsiteY19" fmla="*/ 3803185 h 4296945"/>
              <a:gd name="connsiteX20" fmla="*/ 3602327 w 3898347"/>
              <a:gd name="connsiteY20" fmla="*/ 3794616 h 4296945"/>
              <a:gd name="connsiteX21" fmla="*/ 3596645 w 3898347"/>
              <a:gd name="connsiteY21" fmla="*/ 3797108 h 4296945"/>
              <a:gd name="connsiteX22" fmla="*/ 3574144 w 3898347"/>
              <a:gd name="connsiteY22" fmla="*/ 3795108 h 4296945"/>
              <a:gd name="connsiteX23" fmla="*/ 3562310 w 3898347"/>
              <a:gd name="connsiteY23" fmla="*/ 3787534 h 4296945"/>
              <a:gd name="connsiteX24" fmla="*/ 3551635 w 3898347"/>
              <a:gd name="connsiteY24" fmla="*/ 3797705 h 4296945"/>
              <a:gd name="connsiteX25" fmla="*/ 3550175 w 3898347"/>
              <a:gd name="connsiteY25" fmla="*/ 3803199 h 4296945"/>
              <a:gd name="connsiteX26" fmla="*/ 3542668 w 3898347"/>
              <a:gd name="connsiteY26" fmla="*/ 3803283 h 4296945"/>
              <a:gd name="connsiteX27" fmla="*/ 3533033 w 3898347"/>
              <a:gd name="connsiteY27" fmla="*/ 3799071 h 4296945"/>
              <a:gd name="connsiteX28" fmla="*/ 3521726 w 3898347"/>
              <a:gd name="connsiteY28" fmla="*/ 3804691 h 4296945"/>
              <a:gd name="connsiteX29" fmla="*/ 3520080 w 3898347"/>
              <a:gd name="connsiteY29" fmla="*/ 3805210 h 4296945"/>
              <a:gd name="connsiteX30" fmla="*/ 3508491 w 3898347"/>
              <a:gd name="connsiteY30" fmla="*/ 3797398 h 4296945"/>
              <a:gd name="connsiteX31" fmla="*/ 3503787 w 3898347"/>
              <a:gd name="connsiteY31" fmla="*/ 3797787 h 4296945"/>
              <a:gd name="connsiteX32" fmla="*/ 3492165 w 3898347"/>
              <a:gd name="connsiteY32" fmla="*/ 3799887 h 4296945"/>
              <a:gd name="connsiteX33" fmla="*/ 3472233 w 3898347"/>
              <a:gd name="connsiteY33" fmla="*/ 3805682 h 4296945"/>
              <a:gd name="connsiteX34" fmla="*/ 3465921 w 3898347"/>
              <a:gd name="connsiteY34" fmla="*/ 3805814 h 4296945"/>
              <a:gd name="connsiteX35" fmla="*/ 3455541 w 3898347"/>
              <a:gd name="connsiteY35" fmla="*/ 3815505 h 4296945"/>
              <a:gd name="connsiteX36" fmla="*/ 3429027 w 3898347"/>
              <a:gd name="connsiteY36" fmla="*/ 3816906 h 4296945"/>
              <a:gd name="connsiteX37" fmla="*/ 3369507 w 3898347"/>
              <a:gd name="connsiteY37" fmla="*/ 3825563 h 4296945"/>
              <a:gd name="connsiteX38" fmla="*/ 3324491 w 3898347"/>
              <a:gd name="connsiteY38" fmla="*/ 3832006 h 4296945"/>
              <a:gd name="connsiteX39" fmla="*/ 3244235 w 3898347"/>
              <a:gd name="connsiteY39" fmla="*/ 3834376 h 4296945"/>
              <a:gd name="connsiteX40" fmla="*/ 3226507 w 3898347"/>
              <a:gd name="connsiteY40" fmla="*/ 3820131 h 4296945"/>
              <a:gd name="connsiteX41" fmla="*/ 3191688 w 3898347"/>
              <a:gd name="connsiteY41" fmla="*/ 3837359 h 4296945"/>
              <a:gd name="connsiteX42" fmla="*/ 3185553 w 3898347"/>
              <a:gd name="connsiteY42" fmla="*/ 3859030 h 4296945"/>
              <a:gd name="connsiteX43" fmla="*/ 3137926 w 3898347"/>
              <a:gd name="connsiteY43" fmla="*/ 3867782 h 4296945"/>
              <a:gd name="connsiteX44" fmla="*/ 3090188 w 3898347"/>
              <a:gd name="connsiteY44" fmla="*/ 3855036 h 4296945"/>
              <a:gd name="connsiteX45" fmla="*/ 3031422 w 3898347"/>
              <a:gd name="connsiteY45" fmla="*/ 3858298 h 4296945"/>
              <a:gd name="connsiteX46" fmla="*/ 2996288 w 3898347"/>
              <a:gd name="connsiteY46" fmla="*/ 3860020 h 4296945"/>
              <a:gd name="connsiteX47" fmla="*/ 2901661 w 3898347"/>
              <a:gd name="connsiteY47" fmla="*/ 3882243 h 4296945"/>
              <a:gd name="connsiteX48" fmla="*/ 2782141 w 3898347"/>
              <a:gd name="connsiteY48" fmla="*/ 3932983 h 4296945"/>
              <a:gd name="connsiteX49" fmla="*/ 2749597 w 3898347"/>
              <a:gd name="connsiteY49" fmla="*/ 3956746 h 4296945"/>
              <a:gd name="connsiteX50" fmla="*/ 2730493 w 3898347"/>
              <a:gd name="connsiteY50" fmla="*/ 3955236 h 4296945"/>
              <a:gd name="connsiteX51" fmla="*/ 2707507 w 3898347"/>
              <a:gd name="connsiteY51" fmla="*/ 3947771 h 4296945"/>
              <a:gd name="connsiteX52" fmla="*/ 2701937 w 3898347"/>
              <a:gd name="connsiteY52" fmla="*/ 3950565 h 4296945"/>
              <a:gd name="connsiteX53" fmla="*/ 2679435 w 3898347"/>
              <a:gd name="connsiteY53" fmla="*/ 3949768 h 4296945"/>
              <a:gd name="connsiteX54" fmla="*/ 2667352 w 3898347"/>
              <a:gd name="connsiteY54" fmla="*/ 3942821 h 4296945"/>
              <a:gd name="connsiteX55" fmla="*/ 2657096 w 3898347"/>
              <a:gd name="connsiteY55" fmla="*/ 3953571 h 4296945"/>
              <a:gd name="connsiteX56" fmla="*/ 2655161 w 3898347"/>
              <a:gd name="connsiteY56" fmla="*/ 3962216 h 4296945"/>
              <a:gd name="connsiteX57" fmla="*/ 2638604 w 3898347"/>
              <a:gd name="connsiteY57" fmla="*/ 3955936 h 4296945"/>
              <a:gd name="connsiteX58" fmla="*/ 2626185 w 3898347"/>
              <a:gd name="connsiteY58" fmla="*/ 3962937 h 4296945"/>
              <a:gd name="connsiteX59" fmla="*/ 2614077 w 3898347"/>
              <a:gd name="connsiteY59" fmla="*/ 3955576 h 4296945"/>
              <a:gd name="connsiteX60" fmla="*/ 2609403 w 3898347"/>
              <a:gd name="connsiteY60" fmla="*/ 3956215 h 4296945"/>
              <a:gd name="connsiteX61" fmla="*/ 2597896 w 3898347"/>
              <a:gd name="connsiteY61" fmla="*/ 3958939 h 4296945"/>
              <a:gd name="connsiteX62" fmla="*/ 2578251 w 3898347"/>
              <a:gd name="connsiteY62" fmla="*/ 3965812 h 4296945"/>
              <a:gd name="connsiteX63" fmla="*/ 2571961 w 3898347"/>
              <a:gd name="connsiteY63" fmla="*/ 3966278 h 4296945"/>
              <a:gd name="connsiteX64" fmla="*/ 2559399 w 3898347"/>
              <a:gd name="connsiteY64" fmla="*/ 3979193 h 4296945"/>
              <a:gd name="connsiteX65" fmla="*/ 2533560 w 3898347"/>
              <a:gd name="connsiteY65" fmla="*/ 3988160 h 4296945"/>
              <a:gd name="connsiteX66" fmla="*/ 2515299 w 3898347"/>
              <a:gd name="connsiteY66" fmla="*/ 4016867 h 4296945"/>
              <a:gd name="connsiteX67" fmla="*/ 2513423 w 3898347"/>
              <a:gd name="connsiteY67" fmla="*/ 4018759 h 4296945"/>
              <a:gd name="connsiteX68" fmla="*/ 2482991 w 3898347"/>
              <a:gd name="connsiteY68" fmla="*/ 4012935 h 4296945"/>
              <a:gd name="connsiteX69" fmla="*/ 2446940 w 3898347"/>
              <a:gd name="connsiteY69" fmla="*/ 4021172 h 4296945"/>
              <a:gd name="connsiteX70" fmla="*/ 2404883 w 3898347"/>
              <a:gd name="connsiteY70" fmla="*/ 4024808 h 4296945"/>
              <a:gd name="connsiteX71" fmla="*/ 2373894 w 3898347"/>
              <a:gd name="connsiteY71" fmla="*/ 4023827 h 4296945"/>
              <a:gd name="connsiteX72" fmla="*/ 2297080 w 3898347"/>
              <a:gd name="connsiteY72" fmla="*/ 4040841 h 4296945"/>
              <a:gd name="connsiteX73" fmla="*/ 2170615 w 3898347"/>
              <a:gd name="connsiteY73" fmla="*/ 4077196 h 4296945"/>
              <a:gd name="connsiteX74" fmla="*/ 2143580 w 3898347"/>
              <a:gd name="connsiteY74" fmla="*/ 4083102 h 4296945"/>
              <a:gd name="connsiteX75" fmla="*/ 2119893 w 3898347"/>
              <a:gd name="connsiteY75" fmla="*/ 4080874 h 4296945"/>
              <a:gd name="connsiteX76" fmla="*/ 2114008 w 3898347"/>
              <a:gd name="connsiteY76" fmla="*/ 4073996 h 4296945"/>
              <a:gd name="connsiteX77" fmla="*/ 2099067 w 3898347"/>
              <a:gd name="connsiteY77" fmla="*/ 4076068 h 4296945"/>
              <a:gd name="connsiteX78" fmla="*/ 2095000 w 3898347"/>
              <a:gd name="connsiteY78" fmla="*/ 4075096 h 4296945"/>
              <a:gd name="connsiteX79" fmla="*/ 2071767 w 3898347"/>
              <a:gd name="connsiteY79" fmla="*/ 4071044 h 4296945"/>
              <a:gd name="connsiteX80" fmla="*/ 2024486 w 3898347"/>
              <a:gd name="connsiteY80" fmla="*/ 4100276 h 4296945"/>
              <a:gd name="connsiteX81" fmla="*/ 1964411 w 3898347"/>
              <a:gd name="connsiteY81" fmla="*/ 4105069 h 4296945"/>
              <a:gd name="connsiteX82" fmla="*/ 1739945 w 3898347"/>
              <a:gd name="connsiteY82" fmla="*/ 4171795 h 4296945"/>
              <a:gd name="connsiteX83" fmla="*/ 1610556 w 3898347"/>
              <a:gd name="connsiteY83" fmla="*/ 4167701 h 4296945"/>
              <a:gd name="connsiteX84" fmla="*/ 1553623 w 3898347"/>
              <a:gd name="connsiteY84" fmla="*/ 4236045 h 4296945"/>
              <a:gd name="connsiteX85" fmla="*/ 1548640 w 3898347"/>
              <a:gd name="connsiteY85" fmla="*/ 4238297 h 4296945"/>
              <a:gd name="connsiteX86" fmla="*/ 1530136 w 3898347"/>
              <a:gd name="connsiteY86" fmla="*/ 4227121 h 4296945"/>
              <a:gd name="connsiteX87" fmla="*/ 1508787 w 3898347"/>
              <a:gd name="connsiteY87" fmla="*/ 4234213 h 4296945"/>
              <a:gd name="connsiteX88" fmla="*/ 1488914 w 3898347"/>
              <a:gd name="connsiteY88" fmla="*/ 4241772 h 4296945"/>
              <a:gd name="connsiteX89" fmla="*/ 1488999 w 3898347"/>
              <a:gd name="connsiteY89" fmla="*/ 4251186 h 4296945"/>
              <a:gd name="connsiteX90" fmla="*/ 1475364 w 3898347"/>
              <a:gd name="connsiteY90" fmla="*/ 4248364 h 4296945"/>
              <a:gd name="connsiteX91" fmla="*/ 1457275 w 3898347"/>
              <a:gd name="connsiteY91" fmla="*/ 4252863 h 4296945"/>
              <a:gd name="connsiteX92" fmla="*/ 1448085 w 3898347"/>
              <a:gd name="connsiteY92" fmla="*/ 4248391 h 4296945"/>
              <a:gd name="connsiteX93" fmla="*/ 1315306 w 3898347"/>
              <a:gd name="connsiteY93" fmla="*/ 4237004 h 4296945"/>
              <a:gd name="connsiteX94" fmla="*/ 1272434 w 3898347"/>
              <a:gd name="connsiteY94" fmla="*/ 4244958 h 4296945"/>
              <a:gd name="connsiteX95" fmla="*/ 1231567 w 3898347"/>
              <a:gd name="connsiteY95" fmla="*/ 4219356 h 4296945"/>
              <a:gd name="connsiteX96" fmla="*/ 1216643 w 3898347"/>
              <a:gd name="connsiteY96" fmla="*/ 4229828 h 4296945"/>
              <a:gd name="connsiteX97" fmla="*/ 1214101 w 3898347"/>
              <a:gd name="connsiteY97" fmla="*/ 4231991 h 4296945"/>
              <a:gd name="connsiteX98" fmla="*/ 1203193 w 3898347"/>
              <a:gd name="connsiteY98" fmla="*/ 4232867 h 4296945"/>
              <a:gd name="connsiteX99" fmla="*/ 1201049 w 3898347"/>
              <a:gd name="connsiteY99" fmla="*/ 4242842 h 4296945"/>
              <a:gd name="connsiteX100" fmla="*/ 1185298 w 3898347"/>
              <a:gd name="connsiteY100" fmla="*/ 4251133 h 4296945"/>
              <a:gd name="connsiteX101" fmla="*/ 1164955 w 3898347"/>
              <a:gd name="connsiteY101" fmla="*/ 4250027 h 4296945"/>
              <a:gd name="connsiteX102" fmla="*/ 1067357 w 3898347"/>
              <a:gd name="connsiteY102" fmla="*/ 4233908 h 4296945"/>
              <a:gd name="connsiteX103" fmla="*/ 1009492 w 3898347"/>
              <a:gd name="connsiteY103" fmla="*/ 4230455 h 4296945"/>
              <a:gd name="connsiteX104" fmla="*/ 988345 w 3898347"/>
              <a:gd name="connsiteY104" fmla="*/ 4238880 h 4296945"/>
              <a:gd name="connsiteX105" fmla="*/ 958251 w 3898347"/>
              <a:gd name="connsiteY105" fmla="*/ 4244100 h 4296945"/>
              <a:gd name="connsiteX106" fmla="*/ 905785 w 3898347"/>
              <a:gd name="connsiteY106" fmla="*/ 4260845 h 4296945"/>
              <a:gd name="connsiteX107" fmla="*/ 834176 w 3898347"/>
              <a:gd name="connsiteY107" fmla="*/ 4270241 h 4296945"/>
              <a:gd name="connsiteX108" fmla="*/ 778474 w 3898347"/>
              <a:gd name="connsiteY108" fmla="*/ 4235526 h 4296945"/>
              <a:gd name="connsiteX109" fmla="*/ 774418 w 3898347"/>
              <a:gd name="connsiteY109" fmla="*/ 4242583 h 4296945"/>
              <a:gd name="connsiteX110" fmla="*/ 737705 w 3898347"/>
              <a:gd name="connsiteY110" fmla="*/ 4238891 h 4296945"/>
              <a:gd name="connsiteX111" fmla="*/ 605027 w 3898347"/>
              <a:gd name="connsiteY111" fmla="*/ 4175863 h 4296945"/>
              <a:gd name="connsiteX112" fmla="*/ 533391 w 3898347"/>
              <a:gd name="connsiteY112" fmla="*/ 4170035 h 4296945"/>
              <a:gd name="connsiteX113" fmla="*/ 508621 w 3898347"/>
              <a:gd name="connsiteY113" fmla="*/ 4176044 h 4296945"/>
              <a:gd name="connsiteX114" fmla="*/ 467082 w 3898347"/>
              <a:gd name="connsiteY114" fmla="*/ 4185616 h 4296945"/>
              <a:gd name="connsiteX115" fmla="*/ 437646 w 3898347"/>
              <a:gd name="connsiteY115" fmla="*/ 4212658 h 4296945"/>
              <a:gd name="connsiteX116" fmla="*/ 402271 w 3898347"/>
              <a:gd name="connsiteY116" fmla="*/ 4212774 h 4296945"/>
              <a:gd name="connsiteX117" fmla="*/ 391968 w 3898347"/>
              <a:gd name="connsiteY117" fmla="*/ 4187073 h 4296945"/>
              <a:gd name="connsiteX118" fmla="*/ 354806 w 3898347"/>
              <a:gd name="connsiteY118" fmla="*/ 4195545 h 4296945"/>
              <a:gd name="connsiteX119" fmla="*/ 298662 w 3898347"/>
              <a:gd name="connsiteY119" fmla="*/ 4211227 h 4296945"/>
              <a:gd name="connsiteX120" fmla="*/ 265740 w 3898347"/>
              <a:gd name="connsiteY120" fmla="*/ 4213623 h 4296945"/>
              <a:gd name="connsiteX121" fmla="*/ 176403 w 3898347"/>
              <a:gd name="connsiteY121" fmla="*/ 4227393 h 4296945"/>
              <a:gd name="connsiteX122" fmla="*/ 37148 w 3898347"/>
              <a:gd name="connsiteY122" fmla="*/ 4289154 h 4296945"/>
              <a:gd name="connsiteX123" fmla="*/ 5850 w 3898347"/>
              <a:gd name="connsiteY123" fmla="*/ 4296945 h 4296945"/>
              <a:gd name="connsiteX124" fmla="*/ 0 w 3898347"/>
              <a:gd name="connsiteY124" fmla="*/ 4221939 h 4296945"/>
              <a:gd name="connsiteX125" fmla="*/ 0 w 3898347"/>
              <a:gd name="connsiteY125" fmla="*/ 15850 h 4296945"/>
              <a:gd name="connsiteX126" fmla="*/ 3898347 w 3898347"/>
              <a:gd name="connsiteY126" fmla="*/ 0 h 4296945"/>
              <a:gd name="connsiteX0" fmla="*/ 3898347 w 3898347"/>
              <a:gd name="connsiteY0" fmla="*/ 0 h 4296945"/>
              <a:gd name="connsiteX1" fmla="*/ 3898347 w 3898347"/>
              <a:gd name="connsiteY1" fmla="*/ 3834445 h 4296945"/>
              <a:gd name="connsiteX2" fmla="*/ 3892314 w 3898347"/>
              <a:gd name="connsiteY2" fmla="*/ 3832951 h 4296945"/>
              <a:gd name="connsiteX3" fmla="*/ 3851953 w 3898347"/>
              <a:gd name="connsiteY3" fmla="*/ 3802983 h 4296945"/>
              <a:gd name="connsiteX4" fmla="*/ 3836418 w 3898347"/>
              <a:gd name="connsiteY4" fmla="*/ 3811513 h 4296945"/>
              <a:gd name="connsiteX5" fmla="*/ 3833758 w 3898347"/>
              <a:gd name="connsiteY5" fmla="*/ 3813341 h 4296945"/>
              <a:gd name="connsiteX6" fmla="*/ 3822673 w 3898347"/>
              <a:gd name="connsiteY6" fmla="*/ 3812913 h 4296945"/>
              <a:gd name="connsiteX7" fmla="*/ 3820104 w 3898347"/>
              <a:gd name="connsiteY7" fmla="*/ 3822466 h 4296945"/>
              <a:gd name="connsiteX8" fmla="*/ 3803816 w 3898347"/>
              <a:gd name="connsiteY8" fmla="*/ 3828757 h 4296945"/>
              <a:gd name="connsiteX9" fmla="*/ 3783259 w 3898347"/>
              <a:gd name="connsiteY9" fmla="*/ 3825276 h 4296945"/>
              <a:gd name="connsiteX10" fmla="*/ 3729936 w 3898347"/>
              <a:gd name="connsiteY10" fmla="*/ 3815386 h 4296945"/>
              <a:gd name="connsiteX11" fmla="*/ 3726018 w 3898347"/>
              <a:gd name="connsiteY11" fmla="*/ 3815100 h 4296945"/>
              <a:gd name="connsiteX12" fmla="*/ 3725413 w 3898347"/>
              <a:gd name="connsiteY12" fmla="*/ 3814615 h 4296945"/>
              <a:gd name="connsiteX13" fmla="*/ 3713801 w 3898347"/>
              <a:gd name="connsiteY13" fmla="*/ 3811018 h 4296945"/>
              <a:gd name="connsiteX14" fmla="*/ 3709087 w 3898347"/>
              <a:gd name="connsiteY14" fmla="*/ 3813195 h 4296945"/>
              <a:gd name="connsiteX15" fmla="*/ 3698038 w 3898347"/>
              <a:gd name="connsiteY15" fmla="*/ 3806182 h 4296945"/>
              <a:gd name="connsiteX16" fmla="*/ 3662227 w 3898347"/>
              <a:gd name="connsiteY16" fmla="*/ 3807761 h 4296945"/>
              <a:gd name="connsiteX17" fmla="*/ 3659872 w 3898347"/>
              <a:gd name="connsiteY17" fmla="*/ 3805524 h 4296945"/>
              <a:gd name="connsiteX18" fmla="*/ 3643454 w 3898347"/>
              <a:gd name="connsiteY18" fmla="*/ 3794831 h 4296945"/>
              <a:gd name="connsiteX19" fmla="*/ 3624789 w 3898347"/>
              <a:gd name="connsiteY19" fmla="*/ 3803185 h 4296945"/>
              <a:gd name="connsiteX20" fmla="*/ 3602327 w 3898347"/>
              <a:gd name="connsiteY20" fmla="*/ 3794616 h 4296945"/>
              <a:gd name="connsiteX21" fmla="*/ 3596645 w 3898347"/>
              <a:gd name="connsiteY21" fmla="*/ 3797108 h 4296945"/>
              <a:gd name="connsiteX22" fmla="*/ 3574144 w 3898347"/>
              <a:gd name="connsiteY22" fmla="*/ 3795108 h 4296945"/>
              <a:gd name="connsiteX23" fmla="*/ 3562310 w 3898347"/>
              <a:gd name="connsiteY23" fmla="*/ 3787534 h 4296945"/>
              <a:gd name="connsiteX24" fmla="*/ 3551635 w 3898347"/>
              <a:gd name="connsiteY24" fmla="*/ 3797705 h 4296945"/>
              <a:gd name="connsiteX25" fmla="*/ 3550175 w 3898347"/>
              <a:gd name="connsiteY25" fmla="*/ 3803199 h 4296945"/>
              <a:gd name="connsiteX26" fmla="*/ 3542668 w 3898347"/>
              <a:gd name="connsiteY26" fmla="*/ 3803283 h 4296945"/>
              <a:gd name="connsiteX27" fmla="*/ 3533033 w 3898347"/>
              <a:gd name="connsiteY27" fmla="*/ 3799071 h 4296945"/>
              <a:gd name="connsiteX28" fmla="*/ 3521726 w 3898347"/>
              <a:gd name="connsiteY28" fmla="*/ 3804691 h 4296945"/>
              <a:gd name="connsiteX29" fmla="*/ 3520080 w 3898347"/>
              <a:gd name="connsiteY29" fmla="*/ 3805210 h 4296945"/>
              <a:gd name="connsiteX30" fmla="*/ 3508491 w 3898347"/>
              <a:gd name="connsiteY30" fmla="*/ 3797398 h 4296945"/>
              <a:gd name="connsiteX31" fmla="*/ 3503787 w 3898347"/>
              <a:gd name="connsiteY31" fmla="*/ 3797787 h 4296945"/>
              <a:gd name="connsiteX32" fmla="*/ 3492165 w 3898347"/>
              <a:gd name="connsiteY32" fmla="*/ 3799887 h 4296945"/>
              <a:gd name="connsiteX33" fmla="*/ 3472233 w 3898347"/>
              <a:gd name="connsiteY33" fmla="*/ 3805682 h 4296945"/>
              <a:gd name="connsiteX34" fmla="*/ 3465921 w 3898347"/>
              <a:gd name="connsiteY34" fmla="*/ 3805814 h 4296945"/>
              <a:gd name="connsiteX35" fmla="*/ 3455541 w 3898347"/>
              <a:gd name="connsiteY35" fmla="*/ 3815505 h 4296945"/>
              <a:gd name="connsiteX36" fmla="*/ 3429027 w 3898347"/>
              <a:gd name="connsiteY36" fmla="*/ 3816906 h 4296945"/>
              <a:gd name="connsiteX37" fmla="*/ 3369507 w 3898347"/>
              <a:gd name="connsiteY37" fmla="*/ 3825563 h 4296945"/>
              <a:gd name="connsiteX38" fmla="*/ 3324491 w 3898347"/>
              <a:gd name="connsiteY38" fmla="*/ 3832006 h 4296945"/>
              <a:gd name="connsiteX39" fmla="*/ 3244235 w 3898347"/>
              <a:gd name="connsiteY39" fmla="*/ 3834376 h 4296945"/>
              <a:gd name="connsiteX40" fmla="*/ 3226507 w 3898347"/>
              <a:gd name="connsiteY40" fmla="*/ 3820131 h 4296945"/>
              <a:gd name="connsiteX41" fmla="*/ 3191688 w 3898347"/>
              <a:gd name="connsiteY41" fmla="*/ 3837359 h 4296945"/>
              <a:gd name="connsiteX42" fmla="*/ 3185553 w 3898347"/>
              <a:gd name="connsiteY42" fmla="*/ 3859030 h 4296945"/>
              <a:gd name="connsiteX43" fmla="*/ 3137926 w 3898347"/>
              <a:gd name="connsiteY43" fmla="*/ 3867782 h 4296945"/>
              <a:gd name="connsiteX44" fmla="*/ 3090188 w 3898347"/>
              <a:gd name="connsiteY44" fmla="*/ 3855036 h 4296945"/>
              <a:gd name="connsiteX45" fmla="*/ 3031422 w 3898347"/>
              <a:gd name="connsiteY45" fmla="*/ 3858298 h 4296945"/>
              <a:gd name="connsiteX46" fmla="*/ 2996288 w 3898347"/>
              <a:gd name="connsiteY46" fmla="*/ 3860020 h 4296945"/>
              <a:gd name="connsiteX47" fmla="*/ 2901661 w 3898347"/>
              <a:gd name="connsiteY47" fmla="*/ 3882243 h 4296945"/>
              <a:gd name="connsiteX48" fmla="*/ 2782141 w 3898347"/>
              <a:gd name="connsiteY48" fmla="*/ 3932983 h 4296945"/>
              <a:gd name="connsiteX49" fmla="*/ 2749597 w 3898347"/>
              <a:gd name="connsiteY49" fmla="*/ 3956746 h 4296945"/>
              <a:gd name="connsiteX50" fmla="*/ 2730493 w 3898347"/>
              <a:gd name="connsiteY50" fmla="*/ 3955236 h 4296945"/>
              <a:gd name="connsiteX51" fmla="*/ 2707507 w 3898347"/>
              <a:gd name="connsiteY51" fmla="*/ 3947771 h 4296945"/>
              <a:gd name="connsiteX52" fmla="*/ 2701937 w 3898347"/>
              <a:gd name="connsiteY52" fmla="*/ 3950565 h 4296945"/>
              <a:gd name="connsiteX53" fmla="*/ 2679435 w 3898347"/>
              <a:gd name="connsiteY53" fmla="*/ 3949768 h 4296945"/>
              <a:gd name="connsiteX54" fmla="*/ 2667352 w 3898347"/>
              <a:gd name="connsiteY54" fmla="*/ 3942821 h 4296945"/>
              <a:gd name="connsiteX55" fmla="*/ 2657096 w 3898347"/>
              <a:gd name="connsiteY55" fmla="*/ 3953571 h 4296945"/>
              <a:gd name="connsiteX56" fmla="*/ 2655161 w 3898347"/>
              <a:gd name="connsiteY56" fmla="*/ 3962216 h 4296945"/>
              <a:gd name="connsiteX57" fmla="*/ 2638604 w 3898347"/>
              <a:gd name="connsiteY57" fmla="*/ 3955936 h 4296945"/>
              <a:gd name="connsiteX58" fmla="*/ 2626185 w 3898347"/>
              <a:gd name="connsiteY58" fmla="*/ 3962937 h 4296945"/>
              <a:gd name="connsiteX59" fmla="*/ 2614077 w 3898347"/>
              <a:gd name="connsiteY59" fmla="*/ 3955576 h 4296945"/>
              <a:gd name="connsiteX60" fmla="*/ 2609403 w 3898347"/>
              <a:gd name="connsiteY60" fmla="*/ 3956215 h 4296945"/>
              <a:gd name="connsiteX61" fmla="*/ 2597896 w 3898347"/>
              <a:gd name="connsiteY61" fmla="*/ 3958939 h 4296945"/>
              <a:gd name="connsiteX62" fmla="*/ 2578251 w 3898347"/>
              <a:gd name="connsiteY62" fmla="*/ 3965812 h 4296945"/>
              <a:gd name="connsiteX63" fmla="*/ 2571961 w 3898347"/>
              <a:gd name="connsiteY63" fmla="*/ 3966278 h 4296945"/>
              <a:gd name="connsiteX64" fmla="*/ 2559399 w 3898347"/>
              <a:gd name="connsiteY64" fmla="*/ 3979193 h 4296945"/>
              <a:gd name="connsiteX65" fmla="*/ 2533560 w 3898347"/>
              <a:gd name="connsiteY65" fmla="*/ 3988160 h 4296945"/>
              <a:gd name="connsiteX66" fmla="*/ 2515299 w 3898347"/>
              <a:gd name="connsiteY66" fmla="*/ 4016867 h 4296945"/>
              <a:gd name="connsiteX67" fmla="*/ 2513423 w 3898347"/>
              <a:gd name="connsiteY67" fmla="*/ 4018759 h 4296945"/>
              <a:gd name="connsiteX68" fmla="*/ 2482991 w 3898347"/>
              <a:gd name="connsiteY68" fmla="*/ 4012935 h 4296945"/>
              <a:gd name="connsiteX69" fmla="*/ 2446940 w 3898347"/>
              <a:gd name="connsiteY69" fmla="*/ 4021172 h 4296945"/>
              <a:gd name="connsiteX70" fmla="*/ 2404883 w 3898347"/>
              <a:gd name="connsiteY70" fmla="*/ 4024808 h 4296945"/>
              <a:gd name="connsiteX71" fmla="*/ 2373894 w 3898347"/>
              <a:gd name="connsiteY71" fmla="*/ 4023827 h 4296945"/>
              <a:gd name="connsiteX72" fmla="*/ 2297080 w 3898347"/>
              <a:gd name="connsiteY72" fmla="*/ 4040841 h 4296945"/>
              <a:gd name="connsiteX73" fmla="*/ 2170615 w 3898347"/>
              <a:gd name="connsiteY73" fmla="*/ 4077196 h 4296945"/>
              <a:gd name="connsiteX74" fmla="*/ 2143580 w 3898347"/>
              <a:gd name="connsiteY74" fmla="*/ 4083102 h 4296945"/>
              <a:gd name="connsiteX75" fmla="*/ 2119893 w 3898347"/>
              <a:gd name="connsiteY75" fmla="*/ 4080874 h 4296945"/>
              <a:gd name="connsiteX76" fmla="*/ 2114008 w 3898347"/>
              <a:gd name="connsiteY76" fmla="*/ 4073996 h 4296945"/>
              <a:gd name="connsiteX77" fmla="*/ 2099067 w 3898347"/>
              <a:gd name="connsiteY77" fmla="*/ 4076068 h 4296945"/>
              <a:gd name="connsiteX78" fmla="*/ 2095000 w 3898347"/>
              <a:gd name="connsiteY78" fmla="*/ 4075096 h 4296945"/>
              <a:gd name="connsiteX79" fmla="*/ 2071767 w 3898347"/>
              <a:gd name="connsiteY79" fmla="*/ 4071044 h 4296945"/>
              <a:gd name="connsiteX80" fmla="*/ 2024486 w 3898347"/>
              <a:gd name="connsiteY80" fmla="*/ 4100276 h 4296945"/>
              <a:gd name="connsiteX81" fmla="*/ 1964411 w 3898347"/>
              <a:gd name="connsiteY81" fmla="*/ 4105069 h 4296945"/>
              <a:gd name="connsiteX82" fmla="*/ 1739945 w 3898347"/>
              <a:gd name="connsiteY82" fmla="*/ 4171795 h 4296945"/>
              <a:gd name="connsiteX83" fmla="*/ 1610556 w 3898347"/>
              <a:gd name="connsiteY83" fmla="*/ 4167701 h 4296945"/>
              <a:gd name="connsiteX84" fmla="*/ 1553623 w 3898347"/>
              <a:gd name="connsiteY84" fmla="*/ 4236045 h 4296945"/>
              <a:gd name="connsiteX85" fmla="*/ 1548640 w 3898347"/>
              <a:gd name="connsiteY85" fmla="*/ 4238297 h 4296945"/>
              <a:gd name="connsiteX86" fmla="*/ 1530136 w 3898347"/>
              <a:gd name="connsiteY86" fmla="*/ 4227121 h 4296945"/>
              <a:gd name="connsiteX87" fmla="*/ 1508787 w 3898347"/>
              <a:gd name="connsiteY87" fmla="*/ 4234213 h 4296945"/>
              <a:gd name="connsiteX88" fmla="*/ 1488914 w 3898347"/>
              <a:gd name="connsiteY88" fmla="*/ 4241772 h 4296945"/>
              <a:gd name="connsiteX89" fmla="*/ 1488999 w 3898347"/>
              <a:gd name="connsiteY89" fmla="*/ 4251186 h 4296945"/>
              <a:gd name="connsiteX90" fmla="*/ 1475364 w 3898347"/>
              <a:gd name="connsiteY90" fmla="*/ 4248364 h 4296945"/>
              <a:gd name="connsiteX91" fmla="*/ 1457275 w 3898347"/>
              <a:gd name="connsiteY91" fmla="*/ 4252863 h 4296945"/>
              <a:gd name="connsiteX92" fmla="*/ 1448085 w 3898347"/>
              <a:gd name="connsiteY92" fmla="*/ 4248391 h 4296945"/>
              <a:gd name="connsiteX93" fmla="*/ 1315306 w 3898347"/>
              <a:gd name="connsiteY93" fmla="*/ 4237004 h 4296945"/>
              <a:gd name="connsiteX94" fmla="*/ 1272434 w 3898347"/>
              <a:gd name="connsiteY94" fmla="*/ 4244958 h 4296945"/>
              <a:gd name="connsiteX95" fmla="*/ 1231567 w 3898347"/>
              <a:gd name="connsiteY95" fmla="*/ 4219356 h 4296945"/>
              <a:gd name="connsiteX96" fmla="*/ 1216643 w 3898347"/>
              <a:gd name="connsiteY96" fmla="*/ 4229828 h 4296945"/>
              <a:gd name="connsiteX97" fmla="*/ 1214101 w 3898347"/>
              <a:gd name="connsiteY97" fmla="*/ 4231991 h 4296945"/>
              <a:gd name="connsiteX98" fmla="*/ 1203193 w 3898347"/>
              <a:gd name="connsiteY98" fmla="*/ 4232867 h 4296945"/>
              <a:gd name="connsiteX99" fmla="*/ 1201049 w 3898347"/>
              <a:gd name="connsiteY99" fmla="*/ 4242842 h 4296945"/>
              <a:gd name="connsiteX100" fmla="*/ 1185298 w 3898347"/>
              <a:gd name="connsiteY100" fmla="*/ 4251133 h 4296945"/>
              <a:gd name="connsiteX101" fmla="*/ 1164955 w 3898347"/>
              <a:gd name="connsiteY101" fmla="*/ 4250027 h 4296945"/>
              <a:gd name="connsiteX102" fmla="*/ 1067357 w 3898347"/>
              <a:gd name="connsiteY102" fmla="*/ 4233908 h 4296945"/>
              <a:gd name="connsiteX103" fmla="*/ 1009492 w 3898347"/>
              <a:gd name="connsiteY103" fmla="*/ 4230455 h 4296945"/>
              <a:gd name="connsiteX104" fmla="*/ 988345 w 3898347"/>
              <a:gd name="connsiteY104" fmla="*/ 4238880 h 4296945"/>
              <a:gd name="connsiteX105" fmla="*/ 958251 w 3898347"/>
              <a:gd name="connsiteY105" fmla="*/ 4244100 h 4296945"/>
              <a:gd name="connsiteX106" fmla="*/ 905785 w 3898347"/>
              <a:gd name="connsiteY106" fmla="*/ 4260845 h 4296945"/>
              <a:gd name="connsiteX107" fmla="*/ 834176 w 3898347"/>
              <a:gd name="connsiteY107" fmla="*/ 4270241 h 4296945"/>
              <a:gd name="connsiteX108" fmla="*/ 778474 w 3898347"/>
              <a:gd name="connsiteY108" fmla="*/ 4235526 h 4296945"/>
              <a:gd name="connsiteX109" fmla="*/ 774418 w 3898347"/>
              <a:gd name="connsiteY109" fmla="*/ 4242583 h 4296945"/>
              <a:gd name="connsiteX110" fmla="*/ 737705 w 3898347"/>
              <a:gd name="connsiteY110" fmla="*/ 4238891 h 4296945"/>
              <a:gd name="connsiteX111" fmla="*/ 605027 w 3898347"/>
              <a:gd name="connsiteY111" fmla="*/ 4175863 h 4296945"/>
              <a:gd name="connsiteX112" fmla="*/ 533391 w 3898347"/>
              <a:gd name="connsiteY112" fmla="*/ 4170035 h 4296945"/>
              <a:gd name="connsiteX113" fmla="*/ 508621 w 3898347"/>
              <a:gd name="connsiteY113" fmla="*/ 4176044 h 4296945"/>
              <a:gd name="connsiteX114" fmla="*/ 467082 w 3898347"/>
              <a:gd name="connsiteY114" fmla="*/ 4185616 h 4296945"/>
              <a:gd name="connsiteX115" fmla="*/ 437646 w 3898347"/>
              <a:gd name="connsiteY115" fmla="*/ 4212658 h 4296945"/>
              <a:gd name="connsiteX116" fmla="*/ 402271 w 3898347"/>
              <a:gd name="connsiteY116" fmla="*/ 4212774 h 4296945"/>
              <a:gd name="connsiteX117" fmla="*/ 391968 w 3898347"/>
              <a:gd name="connsiteY117" fmla="*/ 4187073 h 4296945"/>
              <a:gd name="connsiteX118" fmla="*/ 354806 w 3898347"/>
              <a:gd name="connsiteY118" fmla="*/ 4195545 h 4296945"/>
              <a:gd name="connsiteX119" fmla="*/ 298662 w 3898347"/>
              <a:gd name="connsiteY119" fmla="*/ 4211227 h 4296945"/>
              <a:gd name="connsiteX120" fmla="*/ 265740 w 3898347"/>
              <a:gd name="connsiteY120" fmla="*/ 4213623 h 4296945"/>
              <a:gd name="connsiteX121" fmla="*/ 176403 w 3898347"/>
              <a:gd name="connsiteY121" fmla="*/ 4227393 h 4296945"/>
              <a:gd name="connsiteX122" fmla="*/ 82528 w 3898347"/>
              <a:gd name="connsiteY122" fmla="*/ 4275540 h 4296945"/>
              <a:gd name="connsiteX123" fmla="*/ 5850 w 3898347"/>
              <a:gd name="connsiteY123" fmla="*/ 4296945 h 4296945"/>
              <a:gd name="connsiteX124" fmla="*/ 0 w 3898347"/>
              <a:gd name="connsiteY124" fmla="*/ 4221939 h 4296945"/>
              <a:gd name="connsiteX125" fmla="*/ 0 w 3898347"/>
              <a:gd name="connsiteY125" fmla="*/ 15850 h 4296945"/>
              <a:gd name="connsiteX126" fmla="*/ 3898347 w 3898347"/>
              <a:gd name="connsiteY126" fmla="*/ 0 h 4296945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83259 w 3898347"/>
              <a:gd name="connsiteY9" fmla="*/ 3825276 h 4275540"/>
              <a:gd name="connsiteX10" fmla="*/ 3729936 w 3898347"/>
              <a:gd name="connsiteY10" fmla="*/ 3815386 h 4275540"/>
              <a:gd name="connsiteX11" fmla="*/ 3726018 w 3898347"/>
              <a:gd name="connsiteY11" fmla="*/ 3815100 h 4275540"/>
              <a:gd name="connsiteX12" fmla="*/ 3725413 w 3898347"/>
              <a:gd name="connsiteY12" fmla="*/ 3814615 h 4275540"/>
              <a:gd name="connsiteX13" fmla="*/ 3713801 w 3898347"/>
              <a:gd name="connsiteY13" fmla="*/ 3811018 h 4275540"/>
              <a:gd name="connsiteX14" fmla="*/ 3709087 w 3898347"/>
              <a:gd name="connsiteY14" fmla="*/ 3813195 h 4275540"/>
              <a:gd name="connsiteX15" fmla="*/ 3698038 w 3898347"/>
              <a:gd name="connsiteY15" fmla="*/ 3806182 h 4275540"/>
              <a:gd name="connsiteX16" fmla="*/ 3662227 w 3898347"/>
              <a:gd name="connsiteY16" fmla="*/ 3807761 h 4275540"/>
              <a:gd name="connsiteX17" fmla="*/ 3659872 w 3898347"/>
              <a:gd name="connsiteY17" fmla="*/ 3805524 h 4275540"/>
              <a:gd name="connsiteX18" fmla="*/ 3643454 w 3898347"/>
              <a:gd name="connsiteY18" fmla="*/ 3794831 h 4275540"/>
              <a:gd name="connsiteX19" fmla="*/ 3624789 w 3898347"/>
              <a:gd name="connsiteY19" fmla="*/ 3803185 h 4275540"/>
              <a:gd name="connsiteX20" fmla="*/ 3602327 w 3898347"/>
              <a:gd name="connsiteY20" fmla="*/ 3794616 h 4275540"/>
              <a:gd name="connsiteX21" fmla="*/ 3596645 w 3898347"/>
              <a:gd name="connsiteY21" fmla="*/ 3797108 h 4275540"/>
              <a:gd name="connsiteX22" fmla="*/ 3574144 w 3898347"/>
              <a:gd name="connsiteY22" fmla="*/ 3795108 h 4275540"/>
              <a:gd name="connsiteX23" fmla="*/ 3562310 w 3898347"/>
              <a:gd name="connsiteY23" fmla="*/ 3787534 h 4275540"/>
              <a:gd name="connsiteX24" fmla="*/ 3551635 w 3898347"/>
              <a:gd name="connsiteY24" fmla="*/ 3797705 h 4275540"/>
              <a:gd name="connsiteX25" fmla="*/ 3550175 w 3898347"/>
              <a:gd name="connsiteY25" fmla="*/ 3803199 h 4275540"/>
              <a:gd name="connsiteX26" fmla="*/ 3542668 w 3898347"/>
              <a:gd name="connsiteY26" fmla="*/ 3803283 h 4275540"/>
              <a:gd name="connsiteX27" fmla="*/ 3533033 w 3898347"/>
              <a:gd name="connsiteY27" fmla="*/ 3799071 h 4275540"/>
              <a:gd name="connsiteX28" fmla="*/ 3521726 w 3898347"/>
              <a:gd name="connsiteY28" fmla="*/ 3804691 h 4275540"/>
              <a:gd name="connsiteX29" fmla="*/ 3520080 w 3898347"/>
              <a:gd name="connsiteY29" fmla="*/ 3805210 h 4275540"/>
              <a:gd name="connsiteX30" fmla="*/ 3508491 w 3898347"/>
              <a:gd name="connsiteY30" fmla="*/ 3797398 h 4275540"/>
              <a:gd name="connsiteX31" fmla="*/ 3503787 w 3898347"/>
              <a:gd name="connsiteY31" fmla="*/ 3797787 h 4275540"/>
              <a:gd name="connsiteX32" fmla="*/ 3492165 w 3898347"/>
              <a:gd name="connsiteY32" fmla="*/ 3799887 h 4275540"/>
              <a:gd name="connsiteX33" fmla="*/ 3472233 w 3898347"/>
              <a:gd name="connsiteY33" fmla="*/ 3805682 h 4275540"/>
              <a:gd name="connsiteX34" fmla="*/ 3465921 w 3898347"/>
              <a:gd name="connsiteY34" fmla="*/ 3805814 h 4275540"/>
              <a:gd name="connsiteX35" fmla="*/ 3455541 w 3898347"/>
              <a:gd name="connsiteY35" fmla="*/ 3815505 h 4275540"/>
              <a:gd name="connsiteX36" fmla="*/ 3429027 w 3898347"/>
              <a:gd name="connsiteY36" fmla="*/ 3816906 h 4275540"/>
              <a:gd name="connsiteX37" fmla="*/ 3369507 w 3898347"/>
              <a:gd name="connsiteY37" fmla="*/ 3825563 h 4275540"/>
              <a:gd name="connsiteX38" fmla="*/ 3324491 w 3898347"/>
              <a:gd name="connsiteY38" fmla="*/ 3832006 h 4275540"/>
              <a:gd name="connsiteX39" fmla="*/ 3244235 w 3898347"/>
              <a:gd name="connsiteY39" fmla="*/ 3834376 h 4275540"/>
              <a:gd name="connsiteX40" fmla="*/ 3226507 w 3898347"/>
              <a:gd name="connsiteY40" fmla="*/ 3820131 h 4275540"/>
              <a:gd name="connsiteX41" fmla="*/ 3191688 w 3898347"/>
              <a:gd name="connsiteY41" fmla="*/ 3837359 h 4275540"/>
              <a:gd name="connsiteX42" fmla="*/ 3185553 w 3898347"/>
              <a:gd name="connsiteY42" fmla="*/ 3859030 h 4275540"/>
              <a:gd name="connsiteX43" fmla="*/ 3137926 w 3898347"/>
              <a:gd name="connsiteY43" fmla="*/ 3867782 h 4275540"/>
              <a:gd name="connsiteX44" fmla="*/ 3090188 w 3898347"/>
              <a:gd name="connsiteY44" fmla="*/ 3855036 h 4275540"/>
              <a:gd name="connsiteX45" fmla="*/ 3031422 w 3898347"/>
              <a:gd name="connsiteY45" fmla="*/ 3858298 h 4275540"/>
              <a:gd name="connsiteX46" fmla="*/ 2996288 w 3898347"/>
              <a:gd name="connsiteY46" fmla="*/ 3860020 h 4275540"/>
              <a:gd name="connsiteX47" fmla="*/ 2901661 w 3898347"/>
              <a:gd name="connsiteY47" fmla="*/ 3882243 h 4275540"/>
              <a:gd name="connsiteX48" fmla="*/ 2782141 w 3898347"/>
              <a:gd name="connsiteY48" fmla="*/ 3932983 h 4275540"/>
              <a:gd name="connsiteX49" fmla="*/ 2749597 w 3898347"/>
              <a:gd name="connsiteY49" fmla="*/ 3956746 h 4275540"/>
              <a:gd name="connsiteX50" fmla="*/ 2730493 w 3898347"/>
              <a:gd name="connsiteY50" fmla="*/ 3955236 h 4275540"/>
              <a:gd name="connsiteX51" fmla="*/ 2707507 w 3898347"/>
              <a:gd name="connsiteY51" fmla="*/ 3947771 h 4275540"/>
              <a:gd name="connsiteX52" fmla="*/ 2701937 w 3898347"/>
              <a:gd name="connsiteY52" fmla="*/ 3950565 h 4275540"/>
              <a:gd name="connsiteX53" fmla="*/ 2679435 w 3898347"/>
              <a:gd name="connsiteY53" fmla="*/ 3949768 h 4275540"/>
              <a:gd name="connsiteX54" fmla="*/ 2667352 w 3898347"/>
              <a:gd name="connsiteY54" fmla="*/ 3942821 h 4275540"/>
              <a:gd name="connsiteX55" fmla="*/ 2657096 w 3898347"/>
              <a:gd name="connsiteY55" fmla="*/ 3953571 h 4275540"/>
              <a:gd name="connsiteX56" fmla="*/ 2655161 w 3898347"/>
              <a:gd name="connsiteY56" fmla="*/ 3962216 h 4275540"/>
              <a:gd name="connsiteX57" fmla="*/ 2638604 w 3898347"/>
              <a:gd name="connsiteY57" fmla="*/ 3955936 h 4275540"/>
              <a:gd name="connsiteX58" fmla="*/ 2626185 w 3898347"/>
              <a:gd name="connsiteY58" fmla="*/ 3962937 h 4275540"/>
              <a:gd name="connsiteX59" fmla="*/ 2614077 w 3898347"/>
              <a:gd name="connsiteY59" fmla="*/ 3955576 h 4275540"/>
              <a:gd name="connsiteX60" fmla="*/ 2609403 w 3898347"/>
              <a:gd name="connsiteY60" fmla="*/ 3956215 h 4275540"/>
              <a:gd name="connsiteX61" fmla="*/ 2597896 w 3898347"/>
              <a:gd name="connsiteY61" fmla="*/ 3958939 h 4275540"/>
              <a:gd name="connsiteX62" fmla="*/ 2578251 w 3898347"/>
              <a:gd name="connsiteY62" fmla="*/ 3965812 h 4275540"/>
              <a:gd name="connsiteX63" fmla="*/ 2571961 w 3898347"/>
              <a:gd name="connsiteY63" fmla="*/ 3966278 h 4275540"/>
              <a:gd name="connsiteX64" fmla="*/ 2559399 w 3898347"/>
              <a:gd name="connsiteY64" fmla="*/ 3979193 h 4275540"/>
              <a:gd name="connsiteX65" fmla="*/ 2533560 w 3898347"/>
              <a:gd name="connsiteY65" fmla="*/ 3988160 h 4275540"/>
              <a:gd name="connsiteX66" fmla="*/ 2515299 w 3898347"/>
              <a:gd name="connsiteY66" fmla="*/ 4016867 h 4275540"/>
              <a:gd name="connsiteX67" fmla="*/ 2513423 w 3898347"/>
              <a:gd name="connsiteY67" fmla="*/ 4018759 h 4275540"/>
              <a:gd name="connsiteX68" fmla="*/ 2482991 w 3898347"/>
              <a:gd name="connsiteY68" fmla="*/ 4012935 h 4275540"/>
              <a:gd name="connsiteX69" fmla="*/ 2446940 w 3898347"/>
              <a:gd name="connsiteY69" fmla="*/ 4021172 h 4275540"/>
              <a:gd name="connsiteX70" fmla="*/ 2404883 w 3898347"/>
              <a:gd name="connsiteY70" fmla="*/ 4024808 h 4275540"/>
              <a:gd name="connsiteX71" fmla="*/ 2373894 w 3898347"/>
              <a:gd name="connsiteY71" fmla="*/ 4023827 h 4275540"/>
              <a:gd name="connsiteX72" fmla="*/ 2297080 w 3898347"/>
              <a:gd name="connsiteY72" fmla="*/ 4040841 h 4275540"/>
              <a:gd name="connsiteX73" fmla="*/ 2170615 w 3898347"/>
              <a:gd name="connsiteY73" fmla="*/ 4077196 h 4275540"/>
              <a:gd name="connsiteX74" fmla="*/ 2143580 w 3898347"/>
              <a:gd name="connsiteY74" fmla="*/ 4083102 h 4275540"/>
              <a:gd name="connsiteX75" fmla="*/ 2119893 w 3898347"/>
              <a:gd name="connsiteY75" fmla="*/ 4080874 h 4275540"/>
              <a:gd name="connsiteX76" fmla="*/ 2114008 w 3898347"/>
              <a:gd name="connsiteY76" fmla="*/ 4073996 h 4275540"/>
              <a:gd name="connsiteX77" fmla="*/ 2099067 w 3898347"/>
              <a:gd name="connsiteY77" fmla="*/ 4076068 h 4275540"/>
              <a:gd name="connsiteX78" fmla="*/ 2095000 w 3898347"/>
              <a:gd name="connsiteY78" fmla="*/ 4075096 h 4275540"/>
              <a:gd name="connsiteX79" fmla="*/ 2071767 w 3898347"/>
              <a:gd name="connsiteY79" fmla="*/ 4071044 h 4275540"/>
              <a:gd name="connsiteX80" fmla="*/ 2024486 w 3898347"/>
              <a:gd name="connsiteY80" fmla="*/ 4100276 h 4275540"/>
              <a:gd name="connsiteX81" fmla="*/ 1964411 w 3898347"/>
              <a:gd name="connsiteY81" fmla="*/ 4105069 h 4275540"/>
              <a:gd name="connsiteX82" fmla="*/ 1739945 w 3898347"/>
              <a:gd name="connsiteY82" fmla="*/ 4171795 h 4275540"/>
              <a:gd name="connsiteX83" fmla="*/ 1610556 w 3898347"/>
              <a:gd name="connsiteY83" fmla="*/ 4167701 h 4275540"/>
              <a:gd name="connsiteX84" fmla="*/ 1553623 w 3898347"/>
              <a:gd name="connsiteY84" fmla="*/ 4236045 h 4275540"/>
              <a:gd name="connsiteX85" fmla="*/ 1548640 w 3898347"/>
              <a:gd name="connsiteY85" fmla="*/ 4238297 h 4275540"/>
              <a:gd name="connsiteX86" fmla="*/ 1530136 w 3898347"/>
              <a:gd name="connsiteY86" fmla="*/ 4227121 h 4275540"/>
              <a:gd name="connsiteX87" fmla="*/ 1508787 w 3898347"/>
              <a:gd name="connsiteY87" fmla="*/ 4234213 h 4275540"/>
              <a:gd name="connsiteX88" fmla="*/ 1488914 w 3898347"/>
              <a:gd name="connsiteY88" fmla="*/ 4241772 h 4275540"/>
              <a:gd name="connsiteX89" fmla="*/ 1488999 w 3898347"/>
              <a:gd name="connsiteY89" fmla="*/ 4251186 h 4275540"/>
              <a:gd name="connsiteX90" fmla="*/ 1475364 w 3898347"/>
              <a:gd name="connsiteY90" fmla="*/ 4248364 h 4275540"/>
              <a:gd name="connsiteX91" fmla="*/ 1457275 w 3898347"/>
              <a:gd name="connsiteY91" fmla="*/ 4252863 h 4275540"/>
              <a:gd name="connsiteX92" fmla="*/ 1448085 w 3898347"/>
              <a:gd name="connsiteY92" fmla="*/ 4248391 h 4275540"/>
              <a:gd name="connsiteX93" fmla="*/ 1315306 w 3898347"/>
              <a:gd name="connsiteY93" fmla="*/ 4237004 h 4275540"/>
              <a:gd name="connsiteX94" fmla="*/ 1272434 w 3898347"/>
              <a:gd name="connsiteY94" fmla="*/ 4244958 h 4275540"/>
              <a:gd name="connsiteX95" fmla="*/ 1231567 w 3898347"/>
              <a:gd name="connsiteY95" fmla="*/ 4219356 h 4275540"/>
              <a:gd name="connsiteX96" fmla="*/ 1216643 w 3898347"/>
              <a:gd name="connsiteY96" fmla="*/ 4229828 h 4275540"/>
              <a:gd name="connsiteX97" fmla="*/ 1214101 w 3898347"/>
              <a:gd name="connsiteY97" fmla="*/ 4231991 h 4275540"/>
              <a:gd name="connsiteX98" fmla="*/ 1203193 w 3898347"/>
              <a:gd name="connsiteY98" fmla="*/ 4232867 h 4275540"/>
              <a:gd name="connsiteX99" fmla="*/ 1201049 w 3898347"/>
              <a:gd name="connsiteY99" fmla="*/ 4242842 h 4275540"/>
              <a:gd name="connsiteX100" fmla="*/ 1185298 w 3898347"/>
              <a:gd name="connsiteY100" fmla="*/ 4251133 h 4275540"/>
              <a:gd name="connsiteX101" fmla="*/ 1164955 w 3898347"/>
              <a:gd name="connsiteY101" fmla="*/ 4250027 h 4275540"/>
              <a:gd name="connsiteX102" fmla="*/ 1067357 w 3898347"/>
              <a:gd name="connsiteY102" fmla="*/ 4233908 h 4275540"/>
              <a:gd name="connsiteX103" fmla="*/ 1009492 w 3898347"/>
              <a:gd name="connsiteY103" fmla="*/ 4230455 h 4275540"/>
              <a:gd name="connsiteX104" fmla="*/ 988345 w 3898347"/>
              <a:gd name="connsiteY104" fmla="*/ 4238880 h 4275540"/>
              <a:gd name="connsiteX105" fmla="*/ 958251 w 3898347"/>
              <a:gd name="connsiteY105" fmla="*/ 4244100 h 4275540"/>
              <a:gd name="connsiteX106" fmla="*/ 905785 w 3898347"/>
              <a:gd name="connsiteY106" fmla="*/ 4260845 h 4275540"/>
              <a:gd name="connsiteX107" fmla="*/ 834176 w 3898347"/>
              <a:gd name="connsiteY107" fmla="*/ 4270241 h 4275540"/>
              <a:gd name="connsiteX108" fmla="*/ 778474 w 3898347"/>
              <a:gd name="connsiteY108" fmla="*/ 4235526 h 4275540"/>
              <a:gd name="connsiteX109" fmla="*/ 774418 w 3898347"/>
              <a:gd name="connsiteY109" fmla="*/ 4242583 h 4275540"/>
              <a:gd name="connsiteX110" fmla="*/ 737705 w 3898347"/>
              <a:gd name="connsiteY110" fmla="*/ 4238891 h 4275540"/>
              <a:gd name="connsiteX111" fmla="*/ 605027 w 3898347"/>
              <a:gd name="connsiteY111" fmla="*/ 4175863 h 4275540"/>
              <a:gd name="connsiteX112" fmla="*/ 533391 w 3898347"/>
              <a:gd name="connsiteY112" fmla="*/ 4170035 h 4275540"/>
              <a:gd name="connsiteX113" fmla="*/ 508621 w 3898347"/>
              <a:gd name="connsiteY113" fmla="*/ 4176044 h 4275540"/>
              <a:gd name="connsiteX114" fmla="*/ 467082 w 3898347"/>
              <a:gd name="connsiteY114" fmla="*/ 4185616 h 4275540"/>
              <a:gd name="connsiteX115" fmla="*/ 437646 w 3898347"/>
              <a:gd name="connsiteY115" fmla="*/ 4212658 h 4275540"/>
              <a:gd name="connsiteX116" fmla="*/ 402271 w 3898347"/>
              <a:gd name="connsiteY116" fmla="*/ 4212774 h 4275540"/>
              <a:gd name="connsiteX117" fmla="*/ 391968 w 3898347"/>
              <a:gd name="connsiteY117" fmla="*/ 4187073 h 4275540"/>
              <a:gd name="connsiteX118" fmla="*/ 354806 w 3898347"/>
              <a:gd name="connsiteY118" fmla="*/ 4195545 h 4275540"/>
              <a:gd name="connsiteX119" fmla="*/ 298662 w 3898347"/>
              <a:gd name="connsiteY119" fmla="*/ 4211227 h 4275540"/>
              <a:gd name="connsiteX120" fmla="*/ 265740 w 3898347"/>
              <a:gd name="connsiteY120" fmla="*/ 4213623 h 4275540"/>
              <a:gd name="connsiteX121" fmla="*/ 176403 w 3898347"/>
              <a:gd name="connsiteY121" fmla="*/ 4227393 h 4275540"/>
              <a:gd name="connsiteX122" fmla="*/ 82528 w 3898347"/>
              <a:gd name="connsiteY122" fmla="*/ 4275540 h 4275540"/>
              <a:gd name="connsiteX123" fmla="*/ 19464 w 3898347"/>
              <a:gd name="connsiteY123" fmla="*/ 4256103 h 4275540"/>
              <a:gd name="connsiteX124" fmla="*/ 0 w 3898347"/>
              <a:gd name="connsiteY124" fmla="*/ 4221939 h 4275540"/>
              <a:gd name="connsiteX125" fmla="*/ 0 w 3898347"/>
              <a:gd name="connsiteY125" fmla="*/ 15850 h 4275540"/>
              <a:gd name="connsiteX126" fmla="*/ 3898347 w 3898347"/>
              <a:gd name="connsiteY126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50175 w 3898347"/>
              <a:gd name="connsiteY24" fmla="*/ 3803199 h 4275540"/>
              <a:gd name="connsiteX25" fmla="*/ 3542668 w 3898347"/>
              <a:gd name="connsiteY25" fmla="*/ 3803283 h 4275540"/>
              <a:gd name="connsiteX26" fmla="*/ 3533033 w 3898347"/>
              <a:gd name="connsiteY26" fmla="*/ 3799071 h 4275540"/>
              <a:gd name="connsiteX27" fmla="*/ 3521726 w 3898347"/>
              <a:gd name="connsiteY27" fmla="*/ 3804691 h 4275540"/>
              <a:gd name="connsiteX28" fmla="*/ 3520080 w 3898347"/>
              <a:gd name="connsiteY28" fmla="*/ 3805210 h 4275540"/>
              <a:gd name="connsiteX29" fmla="*/ 3508491 w 3898347"/>
              <a:gd name="connsiteY29" fmla="*/ 3797398 h 4275540"/>
              <a:gd name="connsiteX30" fmla="*/ 3503787 w 3898347"/>
              <a:gd name="connsiteY30" fmla="*/ 3797787 h 4275540"/>
              <a:gd name="connsiteX31" fmla="*/ 3492165 w 3898347"/>
              <a:gd name="connsiteY31" fmla="*/ 3799887 h 4275540"/>
              <a:gd name="connsiteX32" fmla="*/ 3472233 w 3898347"/>
              <a:gd name="connsiteY32" fmla="*/ 3805682 h 4275540"/>
              <a:gd name="connsiteX33" fmla="*/ 3465921 w 3898347"/>
              <a:gd name="connsiteY33" fmla="*/ 3805814 h 4275540"/>
              <a:gd name="connsiteX34" fmla="*/ 3455541 w 3898347"/>
              <a:gd name="connsiteY34" fmla="*/ 3815505 h 4275540"/>
              <a:gd name="connsiteX35" fmla="*/ 3429027 w 3898347"/>
              <a:gd name="connsiteY35" fmla="*/ 3816906 h 4275540"/>
              <a:gd name="connsiteX36" fmla="*/ 3369507 w 3898347"/>
              <a:gd name="connsiteY36" fmla="*/ 3825563 h 4275540"/>
              <a:gd name="connsiteX37" fmla="*/ 3324491 w 3898347"/>
              <a:gd name="connsiteY37" fmla="*/ 3832006 h 4275540"/>
              <a:gd name="connsiteX38" fmla="*/ 3244235 w 3898347"/>
              <a:gd name="connsiteY38" fmla="*/ 3834376 h 4275540"/>
              <a:gd name="connsiteX39" fmla="*/ 3226507 w 3898347"/>
              <a:gd name="connsiteY39" fmla="*/ 3820131 h 4275540"/>
              <a:gd name="connsiteX40" fmla="*/ 3191688 w 3898347"/>
              <a:gd name="connsiteY40" fmla="*/ 3837359 h 4275540"/>
              <a:gd name="connsiteX41" fmla="*/ 3185553 w 3898347"/>
              <a:gd name="connsiteY41" fmla="*/ 3859030 h 4275540"/>
              <a:gd name="connsiteX42" fmla="*/ 3137926 w 3898347"/>
              <a:gd name="connsiteY42" fmla="*/ 3867782 h 4275540"/>
              <a:gd name="connsiteX43" fmla="*/ 3090188 w 3898347"/>
              <a:gd name="connsiteY43" fmla="*/ 3855036 h 4275540"/>
              <a:gd name="connsiteX44" fmla="*/ 3031422 w 3898347"/>
              <a:gd name="connsiteY44" fmla="*/ 3858298 h 4275540"/>
              <a:gd name="connsiteX45" fmla="*/ 2996288 w 3898347"/>
              <a:gd name="connsiteY45" fmla="*/ 3860020 h 4275540"/>
              <a:gd name="connsiteX46" fmla="*/ 2901661 w 3898347"/>
              <a:gd name="connsiteY46" fmla="*/ 3882243 h 4275540"/>
              <a:gd name="connsiteX47" fmla="*/ 2782141 w 3898347"/>
              <a:gd name="connsiteY47" fmla="*/ 3932983 h 4275540"/>
              <a:gd name="connsiteX48" fmla="*/ 2749597 w 3898347"/>
              <a:gd name="connsiteY48" fmla="*/ 3956746 h 4275540"/>
              <a:gd name="connsiteX49" fmla="*/ 2730493 w 3898347"/>
              <a:gd name="connsiteY49" fmla="*/ 3955236 h 4275540"/>
              <a:gd name="connsiteX50" fmla="*/ 2707507 w 3898347"/>
              <a:gd name="connsiteY50" fmla="*/ 3947771 h 4275540"/>
              <a:gd name="connsiteX51" fmla="*/ 2701937 w 3898347"/>
              <a:gd name="connsiteY51" fmla="*/ 3950565 h 4275540"/>
              <a:gd name="connsiteX52" fmla="*/ 2679435 w 3898347"/>
              <a:gd name="connsiteY52" fmla="*/ 3949768 h 4275540"/>
              <a:gd name="connsiteX53" fmla="*/ 2667352 w 3898347"/>
              <a:gd name="connsiteY53" fmla="*/ 3942821 h 4275540"/>
              <a:gd name="connsiteX54" fmla="*/ 2657096 w 3898347"/>
              <a:gd name="connsiteY54" fmla="*/ 3953571 h 4275540"/>
              <a:gd name="connsiteX55" fmla="*/ 2655161 w 3898347"/>
              <a:gd name="connsiteY55" fmla="*/ 3962216 h 4275540"/>
              <a:gd name="connsiteX56" fmla="*/ 2638604 w 3898347"/>
              <a:gd name="connsiteY56" fmla="*/ 3955936 h 4275540"/>
              <a:gd name="connsiteX57" fmla="*/ 2626185 w 3898347"/>
              <a:gd name="connsiteY57" fmla="*/ 3962937 h 4275540"/>
              <a:gd name="connsiteX58" fmla="*/ 2614077 w 3898347"/>
              <a:gd name="connsiteY58" fmla="*/ 3955576 h 4275540"/>
              <a:gd name="connsiteX59" fmla="*/ 2609403 w 3898347"/>
              <a:gd name="connsiteY59" fmla="*/ 3956215 h 4275540"/>
              <a:gd name="connsiteX60" fmla="*/ 2597896 w 3898347"/>
              <a:gd name="connsiteY60" fmla="*/ 3958939 h 4275540"/>
              <a:gd name="connsiteX61" fmla="*/ 2578251 w 3898347"/>
              <a:gd name="connsiteY61" fmla="*/ 3965812 h 4275540"/>
              <a:gd name="connsiteX62" fmla="*/ 2571961 w 3898347"/>
              <a:gd name="connsiteY62" fmla="*/ 3966278 h 4275540"/>
              <a:gd name="connsiteX63" fmla="*/ 2559399 w 3898347"/>
              <a:gd name="connsiteY63" fmla="*/ 3979193 h 4275540"/>
              <a:gd name="connsiteX64" fmla="*/ 2533560 w 3898347"/>
              <a:gd name="connsiteY64" fmla="*/ 3988160 h 4275540"/>
              <a:gd name="connsiteX65" fmla="*/ 2515299 w 3898347"/>
              <a:gd name="connsiteY65" fmla="*/ 4016867 h 4275540"/>
              <a:gd name="connsiteX66" fmla="*/ 2513423 w 3898347"/>
              <a:gd name="connsiteY66" fmla="*/ 4018759 h 4275540"/>
              <a:gd name="connsiteX67" fmla="*/ 2482991 w 3898347"/>
              <a:gd name="connsiteY67" fmla="*/ 4012935 h 4275540"/>
              <a:gd name="connsiteX68" fmla="*/ 2446940 w 3898347"/>
              <a:gd name="connsiteY68" fmla="*/ 4021172 h 4275540"/>
              <a:gd name="connsiteX69" fmla="*/ 2404883 w 3898347"/>
              <a:gd name="connsiteY69" fmla="*/ 4024808 h 4275540"/>
              <a:gd name="connsiteX70" fmla="*/ 2373894 w 3898347"/>
              <a:gd name="connsiteY70" fmla="*/ 4023827 h 4275540"/>
              <a:gd name="connsiteX71" fmla="*/ 2297080 w 3898347"/>
              <a:gd name="connsiteY71" fmla="*/ 4040841 h 4275540"/>
              <a:gd name="connsiteX72" fmla="*/ 2170615 w 3898347"/>
              <a:gd name="connsiteY72" fmla="*/ 4077196 h 4275540"/>
              <a:gd name="connsiteX73" fmla="*/ 2143580 w 3898347"/>
              <a:gd name="connsiteY73" fmla="*/ 4083102 h 4275540"/>
              <a:gd name="connsiteX74" fmla="*/ 2119893 w 3898347"/>
              <a:gd name="connsiteY74" fmla="*/ 4080874 h 4275540"/>
              <a:gd name="connsiteX75" fmla="*/ 2114008 w 3898347"/>
              <a:gd name="connsiteY75" fmla="*/ 4073996 h 4275540"/>
              <a:gd name="connsiteX76" fmla="*/ 2099067 w 3898347"/>
              <a:gd name="connsiteY76" fmla="*/ 4076068 h 4275540"/>
              <a:gd name="connsiteX77" fmla="*/ 2095000 w 3898347"/>
              <a:gd name="connsiteY77" fmla="*/ 4075096 h 4275540"/>
              <a:gd name="connsiteX78" fmla="*/ 2071767 w 3898347"/>
              <a:gd name="connsiteY78" fmla="*/ 4071044 h 4275540"/>
              <a:gd name="connsiteX79" fmla="*/ 2024486 w 3898347"/>
              <a:gd name="connsiteY79" fmla="*/ 4100276 h 4275540"/>
              <a:gd name="connsiteX80" fmla="*/ 1964411 w 3898347"/>
              <a:gd name="connsiteY80" fmla="*/ 4105069 h 4275540"/>
              <a:gd name="connsiteX81" fmla="*/ 1739945 w 3898347"/>
              <a:gd name="connsiteY81" fmla="*/ 4171795 h 4275540"/>
              <a:gd name="connsiteX82" fmla="*/ 1610556 w 3898347"/>
              <a:gd name="connsiteY82" fmla="*/ 4167701 h 4275540"/>
              <a:gd name="connsiteX83" fmla="*/ 1553623 w 3898347"/>
              <a:gd name="connsiteY83" fmla="*/ 4236045 h 4275540"/>
              <a:gd name="connsiteX84" fmla="*/ 1548640 w 3898347"/>
              <a:gd name="connsiteY84" fmla="*/ 4238297 h 4275540"/>
              <a:gd name="connsiteX85" fmla="*/ 1530136 w 3898347"/>
              <a:gd name="connsiteY85" fmla="*/ 4227121 h 4275540"/>
              <a:gd name="connsiteX86" fmla="*/ 1508787 w 3898347"/>
              <a:gd name="connsiteY86" fmla="*/ 4234213 h 4275540"/>
              <a:gd name="connsiteX87" fmla="*/ 1488914 w 3898347"/>
              <a:gd name="connsiteY87" fmla="*/ 4241772 h 4275540"/>
              <a:gd name="connsiteX88" fmla="*/ 1488999 w 3898347"/>
              <a:gd name="connsiteY88" fmla="*/ 4251186 h 4275540"/>
              <a:gd name="connsiteX89" fmla="*/ 1475364 w 3898347"/>
              <a:gd name="connsiteY89" fmla="*/ 4248364 h 4275540"/>
              <a:gd name="connsiteX90" fmla="*/ 1457275 w 3898347"/>
              <a:gd name="connsiteY90" fmla="*/ 4252863 h 4275540"/>
              <a:gd name="connsiteX91" fmla="*/ 1448085 w 3898347"/>
              <a:gd name="connsiteY91" fmla="*/ 4248391 h 4275540"/>
              <a:gd name="connsiteX92" fmla="*/ 1315306 w 3898347"/>
              <a:gd name="connsiteY92" fmla="*/ 4237004 h 4275540"/>
              <a:gd name="connsiteX93" fmla="*/ 1272434 w 3898347"/>
              <a:gd name="connsiteY93" fmla="*/ 4244958 h 4275540"/>
              <a:gd name="connsiteX94" fmla="*/ 1231567 w 3898347"/>
              <a:gd name="connsiteY94" fmla="*/ 4219356 h 4275540"/>
              <a:gd name="connsiteX95" fmla="*/ 1216643 w 3898347"/>
              <a:gd name="connsiteY95" fmla="*/ 4229828 h 4275540"/>
              <a:gd name="connsiteX96" fmla="*/ 1214101 w 3898347"/>
              <a:gd name="connsiteY96" fmla="*/ 4231991 h 4275540"/>
              <a:gd name="connsiteX97" fmla="*/ 1203193 w 3898347"/>
              <a:gd name="connsiteY97" fmla="*/ 4232867 h 4275540"/>
              <a:gd name="connsiteX98" fmla="*/ 1201049 w 3898347"/>
              <a:gd name="connsiteY98" fmla="*/ 4242842 h 4275540"/>
              <a:gd name="connsiteX99" fmla="*/ 1185298 w 3898347"/>
              <a:gd name="connsiteY99" fmla="*/ 4251133 h 4275540"/>
              <a:gd name="connsiteX100" fmla="*/ 1164955 w 3898347"/>
              <a:gd name="connsiteY100" fmla="*/ 4250027 h 4275540"/>
              <a:gd name="connsiteX101" fmla="*/ 1067357 w 3898347"/>
              <a:gd name="connsiteY101" fmla="*/ 4233908 h 4275540"/>
              <a:gd name="connsiteX102" fmla="*/ 1009492 w 3898347"/>
              <a:gd name="connsiteY102" fmla="*/ 4230455 h 4275540"/>
              <a:gd name="connsiteX103" fmla="*/ 988345 w 3898347"/>
              <a:gd name="connsiteY103" fmla="*/ 4238880 h 4275540"/>
              <a:gd name="connsiteX104" fmla="*/ 958251 w 3898347"/>
              <a:gd name="connsiteY104" fmla="*/ 4244100 h 4275540"/>
              <a:gd name="connsiteX105" fmla="*/ 905785 w 3898347"/>
              <a:gd name="connsiteY105" fmla="*/ 4260845 h 4275540"/>
              <a:gd name="connsiteX106" fmla="*/ 834176 w 3898347"/>
              <a:gd name="connsiteY106" fmla="*/ 4270241 h 4275540"/>
              <a:gd name="connsiteX107" fmla="*/ 778474 w 3898347"/>
              <a:gd name="connsiteY107" fmla="*/ 4235526 h 4275540"/>
              <a:gd name="connsiteX108" fmla="*/ 774418 w 3898347"/>
              <a:gd name="connsiteY108" fmla="*/ 4242583 h 4275540"/>
              <a:gd name="connsiteX109" fmla="*/ 737705 w 3898347"/>
              <a:gd name="connsiteY109" fmla="*/ 4238891 h 4275540"/>
              <a:gd name="connsiteX110" fmla="*/ 605027 w 3898347"/>
              <a:gd name="connsiteY110" fmla="*/ 4175863 h 4275540"/>
              <a:gd name="connsiteX111" fmla="*/ 533391 w 3898347"/>
              <a:gd name="connsiteY111" fmla="*/ 4170035 h 4275540"/>
              <a:gd name="connsiteX112" fmla="*/ 508621 w 3898347"/>
              <a:gd name="connsiteY112" fmla="*/ 4176044 h 4275540"/>
              <a:gd name="connsiteX113" fmla="*/ 467082 w 3898347"/>
              <a:gd name="connsiteY113" fmla="*/ 4185616 h 4275540"/>
              <a:gd name="connsiteX114" fmla="*/ 437646 w 3898347"/>
              <a:gd name="connsiteY114" fmla="*/ 4212658 h 4275540"/>
              <a:gd name="connsiteX115" fmla="*/ 402271 w 3898347"/>
              <a:gd name="connsiteY115" fmla="*/ 4212774 h 4275540"/>
              <a:gd name="connsiteX116" fmla="*/ 391968 w 3898347"/>
              <a:gd name="connsiteY116" fmla="*/ 4187073 h 4275540"/>
              <a:gd name="connsiteX117" fmla="*/ 354806 w 3898347"/>
              <a:gd name="connsiteY117" fmla="*/ 4195545 h 4275540"/>
              <a:gd name="connsiteX118" fmla="*/ 298662 w 3898347"/>
              <a:gd name="connsiteY118" fmla="*/ 4211227 h 4275540"/>
              <a:gd name="connsiteX119" fmla="*/ 265740 w 3898347"/>
              <a:gd name="connsiteY119" fmla="*/ 4213623 h 4275540"/>
              <a:gd name="connsiteX120" fmla="*/ 176403 w 3898347"/>
              <a:gd name="connsiteY120" fmla="*/ 4227393 h 4275540"/>
              <a:gd name="connsiteX121" fmla="*/ 82528 w 3898347"/>
              <a:gd name="connsiteY121" fmla="*/ 4275540 h 4275540"/>
              <a:gd name="connsiteX122" fmla="*/ 19464 w 3898347"/>
              <a:gd name="connsiteY122" fmla="*/ 4256103 h 4275540"/>
              <a:gd name="connsiteX123" fmla="*/ 0 w 3898347"/>
              <a:gd name="connsiteY123" fmla="*/ 4221939 h 4275540"/>
              <a:gd name="connsiteX124" fmla="*/ 0 w 3898347"/>
              <a:gd name="connsiteY124" fmla="*/ 15850 h 4275540"/>
              <a:gd name="connsiteX125" fmla="*/ 3898347 w 3898347"/>
              <a:gd name="connsiteY125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137926 w 3898347"/>
              <a:gd name="connsiteY41" fmla="*/ 3867782 h 4275540"/>
              <a:gd name="connsiteX42" fmla="*/ 3090188 w 3898347"/>
              <a:gd name="connsiteY42" fmla="*/ 3855036 h 4275540"/>
              <a:gd name="connsiteX43" fmla="*/ 3031422 w 3898347"/>
              <a:gd name="connsiteY43" fmla="*/ 3858298 h 4275540"/>
              <a:gd name="connsiteX44" fmla="*/ 2996288 w 3898347"/>
              <a:gd name="connsiteY44" fmla="*/ 3860020 h 4275540"/>
              <a:gd name="connsiteX45" fmla="*/ 2901661 w 3898347"/>
              <a:gd name="connsiteY45" fmla="*/ 3882243 h 4275540"/>
              <a:gd name="connsiteX46" fmla="*/ 2782141 w 3898347"/>
              <a:gd name="connsiteY46" fmla="*/ 3932983 h 4275540"/>
              <a:gd name="connsiteX47" fmla="*/ 2749597 w 3898347"/>
              <a:gd name="connsiteY47" fmla="*/ 3956746 h 4275540"/>
              <a:gd name="connsiteX48" fmla="*/ 2730493 w 3898347"/>
              <a:gd name="connsiteY48" fmla="*/ 3955236 h 4275540"/>
              <a:gd name="connsiteX49" fmla="*/ 2707507 w 3898347"/>
              <a:gd name="connsiteY49" fmla="*/ 3947771 h 4275540"/>
              <a:gd name="connsiteX50" fmla="*/ 2701937 w 3898347"/>
              <a:gd name="connsiteY50" fmla="*/ 3950565 h 4275540"/>
              <a:gd name="connsiteX51" fmla="*/ 2679435 w 3898347"/>
              <a:gd name="connsiteY51" fmla="*/ 3949768 h 4275540"/>
              <a:gd name="connsiteX52" fmla="*/ 2667352 w 3898347"/>
              <a:gd name="connsiteY52" fmla="*/ 3942821 h 4275540"/>
              <a:gd name="connsiteX53" fmla="*/ 2657096 w 3898347"/>
              <a:gd name="connsiteY53" fmla="*/ 3953571 h 4275540"/>
              <a:gd name="connsiteX54" fmla="*/ 2655161 w 3898347"/>
              <a:gd name="connsiteY54" fmla="*/ 3962216 h 4275540"/>
              <a:gd name="connsiteX55" fmla="*/ 2638604 w 3898347"/>
              <a:gd name="connsiteY55" fmla="*/ 3955936 h 4275540"/>
              <a:gd name="connsiteX56" fmla="*/ 2626185 w 3898347"/>
              <a:gd name="connsiteY56" fmla="*/ 3962937 h 4275540"/>
              <a:gd name="connsiteX57" fmla="*/ 2614077 w 3898347"/>
              <a:gd name="connsiteY57" fmla="*/ 3955576 h 4275540"/>
              <a:gd name="connsiteX58" fmla="*/ 2609403 w 3898347"/>
              <a:gd name="connsiteY58" fmla="*/ 3956215 h 4275540"/>
              <a:gd name="connsiteX59" fmla="*/ 2597896 w 3898347"/>
              <a:gd name="connsiteY59" fmla="*/ 3958939 h 4275540"/>
              <a:gd name="connsiteX60" fmla="*/ 2578251 w 3898347"/>
              <a:gd name="connsiteY60" fmla="*/ 3965812 h 4275540"/>
              <a:gd name="connsiteX61" fmla="*/ 2571961 w 3898347"/>
              <a:gd name="connsiteY61" fmla="*/ 3966278 h 4275540"/>
              <a:gd name="connsiteX62" fmla="*/ 2559399 w 3898347"/>
              <a:gd name="connsiteY62" fmla="*/ 3979193 h 4275540"/>
              <a:gd name="connsiteX63" fmla="*/ 2533560 w 3898347"/>
              <a:gd name="connsiteY63" fmla="*/ 3988160 h 4275540"/>
              <a:gd name="connsiteX64" fmla="*/ 2515299 w 3898347"/>
              <a:gd name="connsiteY64" fmla="*/ 4016867 h 4275540"/>
              <a:gd name="connsiteX65" fmla="*/ 2513423 w 3898347"/>
              <a:gd name="connsiteY65" fmla="*/ 4018759 h 4275540"/>
              <a:gd name="connsiteX66" fmla="*/ 2482991 w 3898347"/>
              <a:gd name="connsiteY66" fmla="*/ 4012935 h 4275540"/>
              <a:gd name="connsiteX67" fmla="*/ 2446940 w 3898347"/>
              <a:gd name="connsiteY67" fmla="*/ 4021172 h 4275540"/>
              <a:gd name="connsiteX68" fmla="*/ 2404883 w 3898347"/>
              <a:gd name="connsiteY68" fmla="*/ 4024808 h 4275540"/>
              <a:gd name="connsiteX69" fmla="*/ 2373894 w 3898347"/>
              <a:gd name="connsiteY69" fmla="*/ 4023827 h 4275540"/>
              <a:gd name="connsiteX70" fmla="*/ 2297080 w 3898347"/>
              <a:gd name="connsiteY70" fmla="*/ 4040841 h 4275540"/>
              <a:gd name="connsiteX71" fmla="*/ 2170615 w 3898347"/>
              <a:gd name="connsiteY71" fmla="*/ 4077196 h 4275540"/>
              <a:gd name="connsiteX72" fmla="*/ 2143580 w 3898347"/>
              <a:gd name="connsiteY72" fmla="*/ 4083102 h 4275540"/>
              <a:gd name="connsiteX73" fmla="*/ 2119893 w 3898347"/>
              <a:gd name="connsiteY73" fmla="*/ 4080874 h 4275540"/>
              <a:gd name="connsiteX74" fmla="*/ 2114008 w 3898347"/>
              <a:gd name="connsiteY74" fmla="*/ 4073996 h 4275540"/>
              <a:gd name="connsiteX75" fmla="*/ 2099067 w 3898347"/>
              <a:gd name="connsiteY75" fmla="*/ 4076068 h 4275540"/>
              <a:gd name="connsiteX76" fmla="*/ 2095000 w 3898347"/>
              <a:gd name="connsiteY76" fmla="*/ 4075096 h 4275540"/>
              <a:gd name="connsiteX77" fmla="*/ 2071767 w 3898347"/>
              <a:gd name="connsiteY77" fmla="*/ 4071044 h 4275540"/>
              <a:gd name="connsiteX78" fmla="*/ 2024486 w 3898347"/>
              <a:gd name="connsiteY78" fmla="*/ 4100276 h 4275540"/>
              <a:gd name="connsiteX79" fmla="*/ 1964411 w 3898347"/>
              <a:gd name="connsiteY79" fmla="*/ 4105069 h 4275540"/>
              <a:gd name="connsiteX80" fmla="*/ 1739945 w 3898347"/>
              <a:gd name="connsiteY80" fmla="*/ 4171795 h 4275540"/>
              <a:gd name="connsiteX81" fmla="*/ 1610556 w 3898347"/>
              <a:gd name="connsiteY81" fmla="*/ 4167701 h 4275540"/>
              <a:gd name="connsiteX82" fmla="*/ 1553623 w 3898347"/>
              <a:gd name="connsiteY82" fmla="*/ 4236045 h 4275540"/>
              <a:gd name="connsiteX83" fmla="*/ 1548640 w 3898347"/>
              <a:gd name="connsiteY83" fmla="*/ 4238297 h 4275540"/>
              <a:gd name="connsiteX84" fmla="*/ 1530136 w 3898347"/>
              <a:gd name="connsiteY84" fmla="*/ 4227121 h 4275540"/>
              <a:gd name="connsiteX85" fmla="*/ 1508787 w 3898347"/>
              <a:gd name="connsiteY85" fmla="*/ 4234213 h 4275540"/>
              <a:gd name="connsiteX86" fmla="*/ 1488914 w 3898347"/>
              <a:gd name="connsiteY86" fmla="*/ 4241772 h 4275540"/>
              <a:gd name="connsiteX87" fmla="*/ 1488999 w 3898347"/>
              <a:gd name="connsiteY87" fmla="*/ 4251186 h 4275540"/>
              <a:gd name="connsiteX88" fmla="*/ 1475364 w 3898347"/>
              <a:gd name="connsiteY88" fmla="*/ 4248364 h 4275540"/>
              <a:gd name="connsiteX89" fmla="*/ 1457275 w 3898347"/>
              <a:gd name="connsiteY89" fmla="*/ 4252863 h 4275540"/>
              <a:gd name="connsiteX90" fmla="*/ 1448085 w 3898347"/>
              <a:gd name="connsiteY90" fmla="*/ 4248391 h 4275540"/>
              <a:gd name="connsiteX91" fmla="*/ 1315306 w 3898347"/>
              <a:gd name="connsiteY91" fmla="*/ 4237004 h 4275540"/>
              <a:gd name="connsiteX92" fmla="*/ 1272434 w 3898347"/>
              <a:gd name="connsiteY92" fmla="*/ 4244958 h 4275540"/>
              <a:gd name="connsiteX93" fmla="*/ 1231567 w 3898347"/>
              <a:gd name="connsiteY93" fmla="*/ 4219356 h 4275540"/>
              <a:gd name="connsiteX94" fmla="*/ 1216643 w 3898347"/>
              <a:gd name="connsiteY94" fmla="*/ 4229828 h 4275540"/>
              <a:gd name="connsiteX95" fmla="*/ 1214101 w 3898347"/>
              <a:gd name="connsiteY95" fmla="*/ 4231991 h 4275540"/>
              <a:gd name="connsiteX96" fmla="*/ 1203193 w 3898347"/>
              <a:gd name="connsiteY96" fmla="*/ 4232867 h 4275540"/>
              <a:gd name="connsiteX97" fmla="*/ 1201049 w 3898347"/>
              <a:gd name="connsiteY97" fmla="*/ 4242842 h 4275540"/>
              <a:gd name="connsiteX98" fmla="*/ 1185298 w 3898347"/>
              <a:gd name="connsiteY98" fmla="*/ 4251133 h 4275540"/>
              <a:gd name="connsiteX99" fmla="*/ 1164955 w 3898347"/>
              <a:gd name="connsiteY99" fmla="*/ 4250027 h 4275540"/>
              <a:gd name="connsiteX100" fmla="*/ 1067357 w 3898347"/>
              <a:gd name="connsiteY100" fmla="*/ 4233908 h 4275540"/>
              <a:gd name="connsiteX101" fmla="*/ 1009492 w 3898347"/>
              <a:gd name="connsiteY101" fmla="*/ 4230455 h 4275540"/>
              <a:gd name="connsiteX102" fmla="*/ 988345 w 3898347"/>
              <a:gd name="connsiteY102" fmla="*/ 4238880 h 4275540"/>
              <a:gd name="connsiteX103" fmla="*/ 958251 w 3898347"/>
              <a:gd name="connsiteY103" fmla="*/ 4244100 h 4275540"/>
              <a:gd name="connsiteX104" fmla="*/ 905785 w 3898347"/>
              <a:gd name="connsiteY104" fmla="*/ 4260845 h 4275540"/>
              <a:gd name="connsiteX105" fmla="*/ 834176 w 3898347"/>
              <a:gd name="connsiteY105" fmla="*/ 4270241 h 4275540"/>
              <a:gd name="connsiteX106" fmla="*/ 778474 w 3898347"/>
              <a:gd name="connsiteY106" fmla="*/ 4235526 h 4275540"/>
              <a:gd name="connsiteX107" fmla="*/ 774418 w 3898347"/>
              <a:gd name="connsiteY107" fmla="*/ 4242583 h 4275540"/>
              <a:gd name="connsiteX108" fmla="*/ 737705 w 3898347"/>
              <a:gd name="connsiteY108" fmla="*/ 4238891 h 4275540"/>
              <a:gd name="connsiteX109" fmla="*/ 605027 w 3898347"/>
              <a:gd name="connsiteY109" fmla="*/ 4175863 h 4275540"/>
              <a:gd name="connsiteX110" fmla="*/ 533391 w 3898347"/>
              <a:gd name="connsiteY110" fmla="*/ 4170035 h 4275540"/>
              <a:gd name="connsiteX111" fmla="*/ 508621 w 3898347"/>
              <a:gd name="connsiteY111" fmla="*/ 4176044 h 4275540"/>
              <a:gd name="connsiteX112" fmla="*/ 467082 w 3898347"/>
              <a:gd name="connsiteY112" fmla="*/ 4185616 h 4275540"/>
              <a:gd name="connsiteX113" fmla="*/ 437646 w 3898347"/>
              <a:gd name="connsiteY113" fmla="*/ 4212658 h 4275540"/>
              <a:gd name="connsiteX114" fmla="*/ 402271 w 3898347"/>
              <a:gd name="connsiteY114" fmla="*/ 4212774 h 4275540"/>
              <a:gd name="connsiteX115" fmla="*/ 391968 w 3898347"/>
              <a:gd name="connsiteY115" fmla="*/ 4187073 h 4275540"/>
              <a:gd name="connsiteX116" fmla="*/ 354806 w 3898347"/>
              <a:gd name="connsiteY116" fmla="*/ 4195545 h 4275540"/>
              <a:gd name="connsiteX117" fmla="*/ 298662 w 3898347"/>
              <a:gd name="connsiteY117" fmla="*/ 4211227 h 4275540"/>
              <a:gd name="connsiteX118" fmla="*/ 265740 w 3898347"/>
              <a:gd name="connsiteY118" fmla="*/ 4213623 h 4275540"/>
              <a:gd name="connsiteX119" fmla="*/ 176403 w 3898347"/>
              <a:gd name="connsiteY119" fmla="*/ 4227393 h 4275540"/>
              <a:gd name="connsiteX120" fmla="*/ 82528 w 3898347"/>
              <a:gd name="connsiteY120" fmla="*/ 4275540 h 4275540"/>
              <a:gd name="connsiteX121" fmla="*/ 19464 w 3898347"/>
              <a:gd name="connsiteY121" fmla="*/ 4256103 h 4275540"/>
              <a:gd name="connsiteX122" fmla="*/ 0 w 3898347"/>
              <a:gd name="connsiteY122" fmla="*/ 4221939 h 4275540"/>
              <a:gd name="connsiteX123" fmla="*/ 0 w 3898347"/>
              <a:gd name="connsiteY123" fmla="*/ 15850 h 4275540"/>
              <a:gd name="connsiteX124" fmla="*/ 3898347 w 3898347"/>
              <a:gd name="connsiteY124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090188 w 3898347"/>
              <a:gd name="connsiteY41" fmla="*/ 3855036 h 4275540"/>
              <a:gd name="connsiteX42" fmla="*/ 3031422 w 3898347"/>
              <a:gd name="connsiteY42" fmla="*/ 3858298 h 4275540"/>
              <a:gd name="connsiteX43" fmla="*/ 2996288 w 3898347"/>
              <a:gd name="connsiteY43" fmla="*/ 3860020 h 4275540"/>
              <a:gd name="connsiteX44" fmla="*/ 2901661 w 3898347"/>
              <a:gd name="connsiteY44" fmla="*/ 3882243 h 4275540"/>
              <a:gd name="connsiteX45" fmla="*/ 2782141 w 3898347"/>
              <a:gd name="connsiteY45" fmla="*/ 3932983 h 4275540"/>
              <a:gd name="connsiteX46" fmla="*/ 2749597 w 3898347"/>
              <a:gd name="connsiteY46" fmla="*/ 3956746 h 4275540"/>
              <a:gd name="connsiteX47" fmla="*/ 2730493 w 3898347"/>
              <a:gd name="connsiteY47" fmla="*/ 3955236 h 4275540"/>
              <a:gd name="connsiteX48" fmla="*/ 2707507 w 3898347"/>
              <a:gd name="connsiteY48" fmla="*/ 3947771 h 4275540"/>
              <a:gd name="connsiteX49" fmla="*/ 2701937 w 3898347"/>
              <a:gd name="connsiteY49" fmla="*/ 3950565 h 4275540"/>
              <a:gd name="connsiteX50" fmla="*/ 2679435 w 3898347"/>
              <a:gd name="connsiteY50" fmla="*/ 3949768 h 4275540"/>
              <a:gd name="connsiteX51" fmla="*/ 2667352 w 3898347"/>
              <a:gd name="connsiteY51" fmla="*/ 3942821 h 4275540"/>
              <a:gd name="connsiteX52" fmla="*/ 2657096 w 3898347"/>
              <a:gd name="connsiteY52" fmla="*/ 3953571 h 4275540"/>
              <a:gd name="connsiteX53" fmla="*/ 2655161 w 3898347"/>
              <a:gd name="connsiteY53" fmla="*/ 3962216 h 4275540"/>
              <a:gd name="connsiteX54" fmla="*/ 2638604 w 3898347"/>
              <a:gd name="connsiteY54" fmla="*/ 3955936 h 4275540"/>
              <a:gd name="connsiteX55" fmla="*/ 2626185 w 3898347"/>
              <a:gd name="connsiteY55" fmla="*/ 3962937 h 4275540"/>
              <a:gd name="connsiteX56" fmla="*/ 2614077 w 3898347"/>
              <a:gd name="connsiteY56" fmla="*/ 3955576 h 4275540"/>
              <a:gd name="connsiteX57" fmla="*/ 2609403 w 3898347"/>
              <a:gd name="connsiteY57" fmla="*/ 3956215 h 4275540"/>
              <a:gd name="connsiteX58" fmla="*/ 2597896 w 3898347"/>
              <a:gd name="connsiteY58" fmla="*/ 3958939 h 4275540"/>
              <a:gd name="connsiteX59" fmla="*/ 2578251 w 3898347"/>
              <a:gd name="connsiteY59" fmla="*/ 3965812 h 4275540"/>
              <a:gd name="connsiteX60" fmla="*/ 2571961 w 3898347"/>
              <a:gd name="connsiteY60" fmla="*/ 3966278 h 4275540"/>
              <a:gd name="connsiteX61" fmla="*/ 2559399 w 3898347"/>
              <a:gd name="connsiteY61" fmla="*/ 3979193 h 4275540"/>
              <a:gd name="connsiteX62" fmla="*/ 2533560 w 3898347"/>
              <a:gd name="connsiteY62" fmla="*/ 3988160 h 4275540"/>
              <a:gd name="connsiteX63" fmla="*/ 2515299 w 3898347"/>
              <a:gd name="connsiteY63" fmla="*/ 4016867 h 4275540"/>
              <a:gd name="connsiteX64" fmla="*/ 2513423 w 3898347"/>
              <a:gd name="connsiteY64" fmla="*/ 4018759 h 4275540"/>
              <a:gd name="connsiteX65" fmla="*/ 2482991 w 3898347"/>
              <a:gd name="connsiteY65" fmla="*/ 4012935 h 4275540"/>
              <a:gd name="connsiteX66" fmla="*/ 2446940 w 3898347"/>
              <a:gd name="connsiteY66" fmla="*/ 4021172 h 4275540"/>
              <a:gd name="connsiteX67" fmla="*/ 2404883 w 3898347"/>
              <a:gd name="connsiteY67" fmla="*/ 4024808 h 4275540"/>
              <a:gd name="connsiteX68" fmla="*/ 2373894 w 3898347"/>
              <a:gd name="connsiteY68" fmla="*/ 4023827 h 4275540"/>
              <a:gd name="connsiteX69" fmla="*/ 2297080 w 3898347"/>
              <a:gd name="connsiteY69" fmla="*/ 4040841 h 4275540"/>
              <a:gd name="connsiteX70" fmla="*/ 2170615 w 3898347"/>
              <a:gd name="connsiteY70" fmla="*/ 4077196 h 4275540"/>
              <a:gd name="connsiteX71" fmla="*/ 2143580 w 3898347"/>
              <a:gd name="connsiteY71" fmla="*/ 4083102 h 4275540"/>
              <a:gd name="connsiteX72" fmla="*/ 2119893 w 3898347"/>
              <a:gd name="connsiteY72" fmla="*/ 4080874 h 4275540"/>
              <a:gd name="connsiteX73" fmla="*/ 2114008 w 3898347"/>
              <a:gd name="connsiteY73" fmla="*/ 4073996 h 4275540"/>
              <a:gd name="connsiteX74" fmla="*/ 2099067 w 3898347"/>
              <a:gd name="connsiteY74" fmla="*/ 4076068 h 4275540"/>
              <a:gd name="connsiteX75" fmla="*/ 2095000 w 3898347"/>
              <a:gd name="connsiteY75" fmla="*/ 4075096 h 4275540"/>
              <a:gd name="connsiteX76" fmla="*/ 2071767 w 3898347"/>
              <a:gd name="connsiteY76" fmla="*/ 4071044 h 4275540"/>
              <a:gd name="connsiteX77" fmla="*/ 2024486 w 3898347"/>
              <a:gd name="connsiteY77" fmla="*/ 4100276 h 4275540"/>
              <a:gd name="connsiteX78" fmla="*/ 1964411 w 3898347"/>
              <a:gd name="connsiteY78" fmla="*/ 4105069 h 4275540"/>
              <a:gd name="connsiteX79" fmla="*/ 1739945 w 3898347"/>
              <a:gd name="connsiteY79" fmla="*/ 4171795 h 4275540"/>
              <a:gd name="connsiteX80" fmla="*/ 1610556 w 3898347"/>
              <a:gd name="connsiteY80" fmla="*/ 4167701 h 4275540"/>
              <a:gd name="connsiteX81" fmla="*/ 1553623 w 3898347"/>
              <a:gd name="connsiteY81" fmla="*/ 4236045 h 4275540"/>
              <a:gd name="connsiteX82" fmla="*/ 1548640 w 3898347"/>
              <a:gd name="connsiteY82" fmla="*/ 4238297 h 4275540"/>
              <a:gd name="connsiteX83" fmla="*/ 1530136 w 3898347"/>
              <a:gd name="connsiteY83" fmla="*/ 4227121 h 4275540"/>
              <a:gd name="connsiteX84" fmla="*/ 1508787 w 3898347"/>
              <a:gd name="connsiteY84" fmla="*/ 4234213 h 4275540"/>
              <a:gd name="connsiteX85" fmla="*/ 1488914 w 3898347"/>
              <a:gd name="connsiteY85" fmla="*/ 4241772 h 4275540"/>
              <a:gd name="connsiteX86" fmla="*/ 1488999 w 3898347"/>
              <a:gd name="connsiteY86" fmla="*/ 4251186 h 4275540"/>
              <a:gd name="connsiteX87" fmla="*/ 1475364 w 3898347"/>
              <a:gd name="connsiteY87" fmla="*/ 4248364 h 4275540"/>
              <a:gd name="connsiteX88" fmla="*/ 1457275 w 3898347"/>
              <a:gd name="connsiteY88" fmla="*/ 4252863 h 4275540"/>
              <a:gd name="connsiteX89" fmla="*/ 1448085 w 3898347"/>
              <a:gd name="connsiteY89" fmla="*/ 4248391 h 4275540"/>
              <a:gd name="connsiteX90" fmla="*/ 1315306 w 3898347"/>
              <a:gd name="connsiteY90" fmla="*/ 4237004 h 4275540"/>
              <a:gd name="connsiteX91" fmla="*/ 1272434 w 3898347"/>
              <a:gd name="connsiteY91" fmla="*/ 4244958 h 4275540"/>
              <a:gd name="connsiteX92" fmla="*/ 1231567 w 3898347"/>
              <a:gd name="connsiteY92" fmla="*/ 4219356 h 4275540"/>
              <a:gd name="connsiteX93" fmla="*/ 1216643 w 3898347"/>
              <a:gd name="connsiteY93" fmla="*/ 4229828 h 4275540"/>
              <a:gd name="connsiteX94" fmla="*/ 1214101 w 3898347"/>
              <a:gd name="connsiteY94" fmla="*/ 4231991 h 4275540"/>
              <a:gd name="connsiteX95" fmla="*/ 1203193 w 3898347"/>
              <a:gd name="connsiteY95" fmla="*/ 4232867 h 4275540"/>
              <a:gd name="connsiteX96" fmla="*/ 1201049 w 3898347"/>
              <a:gd name="connsiteY96" fmla="*/ 4242842 h 4275540"/>
              <a:gd name="connsiteX97" fmla="*/ 1185298 w 3898347"/>
              <a:gd name="connsiteY97" fmla="*/ 4251133 h 4275540"/>
              <a:gd name="connsiteX98" fmla="*/ 1164955 w 3898347"/>
              <a:gd name="connsiteY98" fmla="*/ 4250027 h 4275540"/>
              <a:gd name="connsiteX99" fmla="*/ 1067357 w 3898347"/>
              <a:gd name="connsiteY99" fmla="*/ 4233908 h 4275540"/>
              <a:gd name="connsiteX100" fmla="*/ 1009492 w 3898347"/>
              <a:gd name="connsiteY100" fmla="*/ 4230455 h 4275540"/>
              <a:gd name="connsiteX101" fmla="*/ 988345 w 3898347"/>
              <a:gd name="connsiteY101" fmla="*/ 4238880 h 4275540"/>
              <a:gd name="connsiteX102" fmla="*/ 958251 w 3898347"/>
              <a:gd name="connsiteY102" fmla="*/ 4244100 h 4275540"/>
              <a:gd name="connsiteX103" fmla="*/ 905785 w 3898347"/>
              <a:gd name="connsiteY103" fmla="*/ 4260845 h 4275540"/>
              <a:gd name="connsiteX104" fmla="*/ 834176 w 3898347"/>
              <a:gd name="connsiteY104" fmla="*/ 4270241 h 4275540"/>
              <a:gd name="connsiteX105" fmla="*/ 778474 w 3898347"/>
              <a:gd name="connsiteY105" fmla="*/ 4235526 h 4275540"/>
              <a:gd name="connsiteX106" fmla="*/ 774418 w 3898347"/>
              <a:gd name="connsiteY106" fmla="*/ 4242583 h 4275540"/>
              <a:gd name="connsiteX107" fmla="*/ 737705 w 3898347"/>
              <a:gd name="connsiteY107" fmla="*/ 4238891 h 4275540"/>
              <a:gd name="connsiteX108" fmla="*/ 605027 w 3898347"/>
              <a:gd name="connsiteY108" fmla="*/ 4175863 h 4275540"/>
              <a:gd name="connsiteX109" fmla="*/ 533391 w 3898347"/>
              <a:gd name="connsiteY109" fmla="*/ 4170035 h 4275540"/>
              <a:gd name="connsiteX110" fmla="*/ 508621 w 3898347"/>
              <a:gd name="connsiteY110" fmla="*/ 4176044 h 4275540"/>
              <a:gd name="connsiteX111" fmla="*/ 467082 w 3898347"/>
              <a:gd name="connsiteY111" fmla="*/ 4185616 h 4275540"/>
              <a:gd name="connsiteX112" fmla="*/ 437646 w 3898347"/>
              <a:gd name="connsiteY112" fmla="*/ 4212658 h 4275540"/>
              <a:gd name="connsiteX113" fmla="*/ 402271 w 3898347"/>
              <a:gd name="connsiteY113" fmla="*/ 4212774 h 4275540"/>
              <a:gd name="connsiteX114" fmla="*/ 391968 w 3898347"/>
              <a:gd name="connsiteY114" fmla="*/ 4187073 h 4275540"/>
              <a:gd name="connsiteX115" fmla="*/ 354806 w 3898347"/>
              <a:gd name="connsiteY115" fmla="*/ 4195545 h 4275540"/>
              <a:gd name="connsiteX116" fmla="*/ 298662 w 3898347"/>
              <a:gd name="connsiteY116" fmla="*/ 4211227 h 4275540"/>
              <a:gd name="connsiteX117" fmla="*/ 265740 w 3898347"/>
              <a:gd name="connsiteY117" fmla="*/ 4213623 h 4275540"/>
              <a:gd name="connsiteX118" fmla="*/ 176403 w 3898347"/>
              <a:gd name="connsiteY118" fmla="*/ 4227393 h 4275540"/>
              <a:gd name="connsiteX119" fmla="*/ 82528 w 3898347"/>
              <a:gd name="connsiteY119" fmla="*/ 4275540 h 4275540"/>
              <a:gd name="connsiteX120" fmla="*/ 19464 w 3898347"/>
              <a:gd name="connsiteY120" fmla="*/ 4256103 h 4275540"/>
              <a:gd name="connsiteX121" fmla="*/ 0 w 3898347"/>
              <a:gd name="connsiteY121" fmla="*/ 4221939 h 4275540"/>
              <a:gd name="connsiteX122" fmla="*/ 0 w 3898347"/>
              <a:gd name="connsiteY122" fmla="*/ 15850 h 4275540"/>
              <a:gd name="connsiteX123" fmla="*/ 3898347 w 3898347"/>
              <a:gd name="connsiteY123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090188 w 3898347"/>
              <a:gd name="connsiteY41" fmla="*/ 3855036 h 4275540"/>
              <a:gd name="connsiteX42" fmla="*/ 3031422 w 3898347"/>
              <a:gd name="connsiteY42" fmla="*/ 3858298 h 4275540"/>
              <a:gd name="connsiteX43" fmla="*/ 2996288 w 3898347"/>
              <a:gd name="connsiteY43" fmla="*/ 3860020 h 4275540"/>
              <a:gd name="connsiteX44" fmla="*/ 2901661 w 3898347"/>
              <a:gd name="connsiteY44" fmla="*/ 3882243 h 4275540"/>
              <a:gd name="connsiteX45" fmla="*/ 2782141 w 3898347"/>
              <a:gd name="connsiteY45" fmla="*/ 3932983 h 4275540"/>
              <a:gd name="connsiteX46" fmla="*/ 2749597 w 3898347"/>
              <a:gd name="connsiteY46" fmla="*/ 3956746 h 4275540"/>
              <a:gd name="connsiteX47" fmla="*/ 2730493 w 3898347"/>
              <a:gd name="connsiteY47" fmla="*/ 3955236 h 4275540"/>
              <a:gd name="connsiteX48" fmla="*/ 2707507 w 3898347"/>
              <a:gd name="connsiteY48" fmla="*/ 3947771 h 4275540"/>
              <a:gd name="connsiteX49" fmla="*/ 2701937 w 3898347"/>
              <a:gd name="connsiteY49" fmla="*/ 3950565 h 4275540"/>
              <a:gd name="connsiteX50" fmla="*/ 2679435 w 3898347"/>
              <a:gd name="connsiteY50" fmla="*/ 3949768 h 4275540"/>
              <a:gd name="connsiteX51" fmla="*/ 2667352 w 3898347"/>
              <a:gd name="connsiteY51" fmla="*/ 3942821 h 4275540"/>
              <a:gd name="connsiteX52" fmla="*/ 2657096 w 3898347"/>
              <a:gd name="connsiteY52" fmla="*/ 3953571 h 4275540"/>
              <a:gd name="connsiteX53" fmla="*/ 2655161 w 3898347"/>
              <a:gd name="connsiteY53" fmla="*/ 3962216 h 4275540"/>
              <a:gd name="connsiteX54" fmla="*/ 2638604 w 3898347"/>
              <a:gd name="connsiteY54" fmla="*/ 3955936 h 4275540"/>
              <a:gd name="connsiteX55" fmla="*/ 2626185 w 3898347"/>
              <a:gd name="connsiteY55" fmla="*/ 3962937 h 4275540"/>
              <a:gd name="connsiteX56" fmla="*/ 2614077 w 3898347"/>
              <a:gd name="connsiteY56" fmla="*/ 3955576 h 4275540"/>
              <a:gd name="connsiteX57" fmla="*/ 2609403 w 3898347"/>
              <a:gd name="connsiteY57" fmla="*/ 3956215 h 4275540"/>
              <a:gd name="connsiteX58" fmla="*/ 2597896 w 3898347"/>
              <a:gd name="connsiteY58" fmla="*/ 3958939 h 4275540"/>
              <a:gd name="connsiteX59" fmla="*/ 2578251 w 3898347"/>
              <a:gd name="connsiteY59" fmla="*/ 3965812 h 4275540"/>
              <a:gd name="connsiteX60" fmla="*/ 2571961 w 3898347"/>
              <a:gd name="connsiteY60" fmla="*/ 3966278 h 4275540"/>
              <a:gd name="connsiteX61" fmla="*/ 2559399 w 3898347"/>
              <a:gd name="connsiteY61" fmla="*/ 3979193 h 4275540"/>
              <a:gd name="connsiteX62" fmla="*/ 2533560 w 3898347"/>
              <a:gd name="connsiteY62" fmla="*/ 3988160 h 4275540"/>
              <a:gd name="connsiteX63" fmla="*/ 2515299 w 3898347"/>
              <a:gd name="connsiteY63" fmla="*/ 4016867 h 4275540"/>
              <a:gd name="connsiteX64" fmla="*/ 2513423 w 3898347"/>
              <a:gd name="connsiteY64" fmla="*/ 4018759 h 4275540"/>
              <a:gd name="connsiteX65" fmla="*/ 2482991 w 3898347"/>
              <a:gd name="connsiteY65" fmla="*/ 4012935 h 4275540"/>
              <a:gd name="connsiteX66" fmla="*/ 2446940 w 3898347"/>
              <a:gd name="connsiteY66" fmla="*/ 4021172 h 4275540"/>
              <a:gd name="connsiteX67" fmla="*/ 2404883 w 3898347"/>
              <a:gd name="connsiteY67" fmla="*/ 4024808 h 4275540"/>
              <a:gd name="connsiteX68" fmla="*/ 2373894 w 3898347"/>
              <a:gd name="connsiteY68" fmla="*/ 4023827 h 4275540"/>
              <a:gd name="connsiteX69" fmla="*/ 2297080 w 3898347"/>
              <a:gd name="connsiteY69" fmla="*/ 4040841 h 4275540"/>
              <a:gd name="connsiteX70" fmla="*/ 2170615 w 3898347"/>
              <a:gd name="connsiteY70" fmla="*/ 4077196 h 4275540"/>
              <a:gd name="connsiteX71" fmla="*/ 2143580 w 3898347"/>
              <a:gd name="connsiteY71" fmla="*/ 4083102 h 4275540"/>
              <a:gd name="connsiteX72" fmla="*/ 2119893 w 3898347"/>
              <a:gd name="connsiteY72" fmla="*/ 4080874 h 4275540"/>
              <a:gd name="connsiteX73" fmla="*/ 2114008 w 3898347"/>
              <a:gd name="connsiteY73" fmla="*/ 4073996 h 4275540"/>
              <a:gd name="connsiteX74" fmla="*/ 2099067 w 3898347"/>
              <a:gd name="connsiteY74" fmla="*/ 4076068 h 4275540"/>
              <a:gd name="connsiteX75" fmla="*/ 2095000 w 3898347"/>
              <a:gd name="connsiteY75" fmla="*/ 4075096 h 4275540"/>
              <a:gd name="connsiteX76" fmla="*/ 2071767 w 3898347"/>
              <a:gd name="connsiteY76" fmla="*/ 4071044 h 4275540"/>
              <a:gd name="connsiteX77" fmla="*/ 2024486 w 3898347"/>
              <a:gd name="connsiteY77" fmla="*/ 4100276 h 4275540"/>
              <a:gd name="connsiteX78" fmla="*/ 1964411 w 3898347"/>
              <a:gd name="connsiteY78" fmla="*/ 4105069 h 4275540"/>
              <a:gd name="connsiteX79" fmla="*/ 1739945 w 3898347"/>
              <a:gd name="connsiteY79" fmla="*/ 4171795 h 4275540"/>
              <a:gd name="connsiteX80" fmla="*/ 1610556 w 3898347"/>
              <a:gd name="connsiteY80" fmla="*/ 4167701 h 4275540"/>
              <a:gd name="connsiteX81" fmla="*/ 1553623 w 3898347"/>
              <a:gd name="connsiteY81" fmla="*/ 4236045 h 4275540"/>
              <a:gd name="connsiteX82" fmla="*/ 1548640 w 3898347"/>
              <a:gd name="connsiteY82" fmla="*/ 4238297 h 4275540"/>
              <a:gd name="connsiteX83" fmla="*/ 1530136 w 3898347"/>
              <a:gd name="connsiteY83" fmla="*/ 4227121 h 4275540"/>
              <a:gd name="connsiteX84" fmla="*/ 1508787 w 3898347"/>
              <a:gd name="connsiteY84" fmla="*/ 4234213 h 4275540"/>
              <a:gd name="connsiteX85" fmla="*/ 1488914 w 3898347"/>
              <a:gd name="connsiteY85" fmla="*/ 4241772 h 4275540"/>
              <a:gd name="connsiteX86" fmla="*/ 1488999 w 3898347"/>
              <a:gd name="connsiteY86" fmla="*/ 4251186 h 4275540"/>
              <a:gd name="connsiteX87" fmla="*/ 1475364 w 3898347"/>
              <a:gd name="connsiteY87" fmla="*/ 4248364 h 4275540"/>
              <a:gd name="connsiteX88" fmla="*/ 1457275 w 3898347"/>
              <a:gd name="connsiteY88" fmla="*/ 4252863 h 4275540"/>
              <a:gd name="connsiteX89" fmla="*/ 1448085 w 3898347"/>
              <a:gd name="connsiteY89" fmla="*/ 4248391 h 4275540"/>
              <a:gd name="connsiteX90" fmla="*/ 1315306 w 3898347"/>
              <a:gd name="connsiteY90" fmla="*/ 4237004 h 4275540"/>
              <a:gd name="connsiteX91" fmla="*/ 1272434 w 3898347"/>
              <a:gd name="connsiteY91" fmla="*/ 4244958 h 4275540"/>
              <a:gd name="connsiteX92" fmla="*/ 1231567 w 3898347"/>
              <a:gd name="connsiteY92" fmla="*/ 4219356 h 4275540"/>
              <a:gd name="connsiteX93" fmla="*/ 1216643 w 3898347"/>
              <a:gd name="connsiteY93" fmla="*/ 4229828 h 4275540"/>
              <a:gd name="connsiteX94" fmla="*/ 1214101 w 3898347"/>
              <a:gd name="connsiteY94" fmla="*/ 4231991 h 4275540"/>
              <a:gd name="connsiteX95" fmla="*/ 1203193 w 3898347"/>
              <a:gd name="connsiteY95" fmla="*/ 4232867 h 4275540"/>
              <a:gd name="connsiteX96" fmla="*/ 1201049 w 3898347"/>
              <a:gd name="connsiteY96" fmla="*/ 4242842 h 4275540"/>
              <a:gd name="connsiteX97" fmla="*/ 1185298 w 3898347"/>
              <a:gd name="connsiteY97" fmla="*/ 4251133 h 4275540"/>
              <a:gd name="connsiteX98" fmla="*/ 1164955 w 3898347"/>
              <a:gd name="connsiteY98" fmla="*/ 4250027 h 4275540"/>
              <a:gd name="connsiteX99" fmla="*/ 1067357 w 3898347"/>
              <a:gd name="connsiteY99" fmla="*/ 4233908 h 4275540"/>
              <a:gd name="connsiteX100" fmla="*/ 1009492 w 3898347"/>
              <a:gd name="connsiteY100" fmla="*/ 4230455 h 4275540"/>
              <a:gd name="connsiteX101" fmla="*/ 988345 w 3898347"/>
              <a:gd name="connsiteY101" fmla="*/ 4238880 h 4275540"/>
              <a:gd name="connsiteX102" fmla="*/ 958251 w 3898347"/>
              <a:gd name="connsiteY102" fmla="*/ 4244100 h 4275540"/>
              <a:gd name="connsiteX103" fmla="*/ 905785 w 3898347"/>
              <a:gd name="connsiteY103" fmla="*/ 4260845 h 4275540"/>
              <a:gd name="connsiteX104" fmla="*/ 834176 w 3898347"/>
              <a:gd name="connsiteY104" fmla="*/ 4270241 h 4275540"/>
              <a:gd name="connsiteX105" fmla="*/ 778474 w 3898347"/>
              <a:gd name="connsiteY105" fmla="*/ 4235526 h 4275540"/>
              <a:gd name="connsiteX106" fmla="*/ 774418 w 3898347"/>
              <a:gd name="connsiteY106" fmla="*/ 4242583 h 4275540"/>
              <a:gd name="connsiteX107" fmla="*/ 737705 w 3898347"/>
              <a:gd name="connsiteY107" fmla="*/ 4238891 h 4275540"/>
              <a:gd name="connsiteX108" fmla="*/ 627717 w 3898347"/>
              <a:gd name="connsiteY108" fmla="*/ 4207629 h 4275540"/>
              <a:gd name="connsiteX109" fmla="*/ 533391 w 3898347"/>
              <a:gd name="connsiteY109" fmla="*/ 4170035 h 4275540"/>
              <a:gd name="connsiteX110" fmla="*/ 508621 w 3898347"/>
              <a:gd name="connsiteY110" fmla="*/ 4176044 h 4275540"/>
              <a:gd name="connsiteX111" fmla="*/ 467082 w 3898347"/>
              <a:gd name="connsiteY111" fmla="*/ 4185616 h 4275540"/>
              <a:gd name="connsiteX112" fmla="*/ 437646 w 3898347"/>
              <a:gd name="connsiteY112" fmla="*/ 4212658 h 4275540"/>
              <a:gd name="connsiteX113" fmla="*/ 402271 w 3898347"/>
              <a:gd name="connsiteY113" fmla="*/ 4212774 h 4275540"/>
              <a:gd name="connsiteX114" fmla="*/ 391968 w 3898347"/>
              <a:gd name="connsiteY114" fmla="*/ 4187073 h 4275540"/>
              <a:gd name="connsiteX115" fmla="*/ 354806 w 3898347"/>
              <a:gd name="connsiteY115" fmla="*/ 4195545 h 4275540"/>
              <a:gd name="connsiteX116" fmla="*/ 298662 w 3898347"/>
              <a:gd name="connsiteY116" fmla="*/ 4211227 h 4275540"/>
              <a:gd name="connsiteX117" fmla="*/ 265740 w 3898347"/>
              <a:gd name="connsiteY117" fmla="*/ 4213623 h 4275540"/>
              <a:gd name="connsiteX118" fmla="*/ 176403 w 3898347"/>
              <a:gd name="connsiteY118" fmla="*/ 4227393 h 4275540"/>
              <a:gd name="connsiteX119" fmla="*/ 82528 w 3898347"/>
              <a:gd name="connsiteY119" fmla="*/ 4275540 h 4275540"/>
              <a:gd name="connsiteX120" fmla="*/ 19464 w 3898347"/>
              <a:gd name="connsiteY120" fmla="*/ 4256103 h 4275540"/>
              <a:gd name="connsiteX121" fmla="*/ 0 w 3898347"/>
              <a:gd name="connsiteY121" fmla="*/ 4221939 h 4275540"/>
              <a:gd name="connsiteX122" fmla="*/ 0 w 3898347"/>
              <a:gd name="connsiteY122" fmla="*/ 15850 h 4275540"/>
              <a:gd name="connsiteX123" fmla="*/ 3898347 w 3898347"/>
              <a:gd name="connsiteY123" fmla="*/ 0 h 4275540"/>
              <a:gd name="connsiteX0" fmla="*/ 3898347 w 3898347"/>
              <a:gd name="connsiteY0" fmla="*/ 0 h 4270358"/>
              <a:gd name="connsiteX1" fmla="*/ 3898347 w 3898347"/>
              <a:gd name="connsiteY1" fmla="*/ 3834445 h 4270358"/>
              <a:gd name="connsiteX2" fmla="*/ 3892314 w 3898347"/>
              <a:gd name="connsiteY2" fmla="*/ 3832951 h 4270358"/>
              <a:gd name="connsiteX3" fmla="*/ 3851953 w 3898347"/>
              <a:gd name="connsiteY3" fmla="*/ 3802983 h 4270358"/>
              <a:gd name="connsiteX4" fmla="*/ 3836418 w 3898347"/>
              <a:gd name="connsiteY4" fmla="*/ 3811513 h 4270358"/>
              <a:gd name="connsiteX5" fmla="*/ 3833758 w 3898347"/>
              <a:gd name="connsiteY5" fmla="*/ 3813341 h 4270358"/>
              <a:gd name="connsiteX6" fmla="*/ 3822673 w 3898347"/>
              <a:gd name="connsiteY6" fmla="*/ 3812913 h 4270358"/>
              <a:gd name="connsiteX7" fmla="*/ 3820104 w 3898347"/>
              <a:gd name="connsiteY7" fmla="*/ 3822466 h 4270358"/>
              <a:gd name="connsiteX8" fmla="*/ 3803816 w 3898347"/>
              <a:gd name="connsiteY8" fmla="*/ 3828757 h 4270358"/>
              <a:gd name="connsiteX9" fmla="*/ 3729936 w 3898347"/>
              <a:gd name="connsiteY9" fmla="*/ 3815386 h 4270358"/>
              <a:gd name="connsiteX10" fmla="*/ 3726018 w 3898347"/>
              <a:gd name="connsiteY10" fmla="*/ 3815100 h 4270358"/>
              <a:gd name="connsiteX11" fmla="*/ 3725413 w 3898347"/>
              <a:gd name="connsiteY11" fmla="*/ 3814615 h 4270358"/>
              <a:gd name="connsiteX12" fmla="*/ 3713801 w 3898347"/>
              <a:gd name="connsiteY12" fmla="*/ 3811018 h 4270358"/>
              <a:gd name="connsiteX13" fmla="*/ 3709087 w 3898347"/>
              <a:gd name="connsiteY13" fmla="*/ 3813195 h 4270358"/>
              <a:gd name="connsiteX14" fmla="*/ 3698038 w 3898347"/>
              <a:gd name="connsiteY14" fmla="*/ 3806182 h 4270358"/>
              <a:gd name="connsiteX15" fmla="*/ 3662227 w 3898347"/>
              <a:gd name="connsiteY15" fmla="*/ 3807761 h 4270358"/>
              <a:gd name="connsiteX16" fmla="*/ 3659872 w 3898347"/>
              <a:gd name="connsiteY16" fmla="*/ 3805524 h 4270358"/>
              <a:gd name="connsiteX17" fmla="*/ 3643454 w 3898347"/>
              <a:gd name="connsiteY17" fmla="*/ 3794831 h 4270358"/>
              <a:gd name="connsiteX18" fmla="*/ 3624789 w 3898347"/>
              <a:gd name="connsiteY18" fmla="*/ 3803185 h 4270358"/>
              <a:gd name="connsiteX19" fmla="*/ 3602327 w 3898347"/>
              <a:gd name="connsiteY19" fmla="*/ 3794616 h 4270358"/>
              <a:gd name="connsiteX20" fmla="*/ 3596645 w 3898347"/>
              <a:gd name="connsiteY20" fmla="*/ 3797108 h 4270358"/>
              <a:gd name="connsiteX21" fmla="*/ 3574144 w 3898347"/>
              <a:gd name="connsiteY21" fmla="*/ 3795108 h 4270358"/>
              <a:gd name="connsiteX22" fmla="*/ 3562310 w 3898347"/>
              <a:gd name="connsiteY22" fmla="*/ 3787534 h 4270358"/>
              <a:gd name="connsiteX23" fmla="*/ 3551635 w 3898347"/>
              <a:gd name="connsiteY23" fmla="*/ 3797705 h 4270358"/>
              <a:gd name="connsiteX24" fmla="*/ 3542668 w 3898347"/>
              <a:gd name="connsiteY24" fmla="*/ 3803283 h 4270358"/>
              <a:gd name="connsiteX25" fmla="*/ 3533033 w 3898347"/>
              <a:gd name="connsiteY25" fmla="*/ 3799071 h 4270358"/>
              <a:gd name="connsiteX26" fmla="*/ 3521726 w 3898347"/>
              <a:gd name="connsiteY26" fmla="*/ 3804691 h 4270358"/>
              <a:gd name="connsiteX27" fmla="*/ 3520080 w 3898347"/>
              <a:gd name="connsiteY27" fmla="*/ 3805210 h 4270358"/>
              <a:gd name="connsiteX28" fmla="*/ 3508491 w 3898347"/>
              <a:gd name="connsiteY28" fmla="*/ 3797398 h 4270358"/>
              <a:gd name="connsiteX29" fmla="*/ 3503787 w 3898347"/>
              <a:gd name="connsiteY29" fmla="*/ 3797787 h 4270358"/>
              <a:gd name="connsiteX30" fmla="*/ 3492165 w 3898347"/>
              <a:gd name="connsiteY30" fmla="*/ 3799887 h 4270358"/>
              <a:gd name="connsiteX31" fmla="*/ 3472233 w 3898347"/>
              <a:gd name="connsiteY31" fmla="*/ 3805682 h 4270358"/>
              <a:gd name="connsiteX32" fmla="*/ 3465921 w 3898347"/>
              <a:gd name="connsiteY32" fmla="*/ 3805814 h 4270358"/>
              <a:gd name="connsiteX33" fmla="*/ 3455541 w 3898347"/>
              <a:gd name="connsiteY33" fmla="*/ 3815505 h 4270358"/>
              <a:gd name="connsiteX34" fmla="*/ 3429027 w 3898347"/>
              <a:gd name="connsiteY34" fmla="*/ 3816906 h 4270358"/>
              <a:gd name="connsiteX35" fmla="*/ 3369507 w 3898347"/>
              <a:gd name="connsiteY35" fmla="*/ 3825563 h 4270358"/>
              <a:gd name="connsiteX36" fmla="*/ 3324491 w 3898347"/>
              <a:gd name="connsiteY36" fmla="*/ 3832006 h 4270358"/>
              <a:gd name="connsiteX37" fmla="*/ 3244235 w 3898347"/>
              <a:gd name="connsiteY37" fmla="*/ 3834376 h 4270358"/>
              <a:gd name="connsiteX38" fmla="*/ 3226507 w 3898347"/>
              <a:gd name="connsiteY38" fmla="*/ 3820131 h 4270358"/>
              <a:gd name="connsiteX39" fmla="*/ 3191688 w 3898347"/>
              <a:gd name="connsiteY39" fmla="*/ 3837359 h 4270358"/>
              <a:gd name="connsiteX40" fmla="*/ 3185553 w 3898347"/>
              <a:gd name="connsiteY40" fmla="*/ 3859030 h 4270358"/>
              <a:gd name="connsiteX41" fmla="*/ 3090188 w 3898347"/>
              <a:gd name="connsiteY41" fmla="*/ 3855036 h 4270358"/>
              <a:gd name="connsiteX42" fmla="*/ 3031422 w 3898347"/>
              <a:gd name="connsiteY42" fmla="*/ 3858298 h 4270358"/>
              <a:gd name="connsiteX43" fmla="*/ 2996288 w 3898347"/>
              <a:gd name="connsiteY43" fmla="*/ 3860020 h 4270358"/>
              <a:gd name="connsiteX44" fmla="*/ 2901661 w 3898347"/>
              <a:gd name="connsiteY44" fmla="*/ 3882243 h 4270358"/>
              <a:gd name="connsiteX45" fmla="*/ 2782141 w 3898347"/>
              <a:gd name="connsiteY45" fmla="*/ 3932983 h 4270358"/>
              <a:gd name="connsiteX46" fmla="*/ 2749597 w 3898347"/>
              <a:gd name="connsiteY46" fmla="*/ 3956746 h 4270358"/>
              <a:gd name="connsiteX47" fmla="*/ 2730493 w 3898347"/>
              <a:gd name="connsiteY47" fmla="*/ 3955236 h 4270358"/>
              <a:gd name="connsiteX48" fmla="*/ 2707507 w 3898347"/>
              <a:gd name="connsiteY48" fmla="*/ 3947771 h 4270358"/>
              <a:gd name="connsiteX49" fmla="*/ 2701937 w 3898347"/>
              <a:gd name="connsiteY49" fmla="*/ 3950565 h 4270358"/>
              <a:gd name="connsiteX50" fmla="*/ 2679435 w 3898347"/>
              <a:gd name="connsiteY50" fmla="*/ 3949768 h 4270358"/>
              <a:gd name="connsiteX51" fmla="*/ 2667352 w 3898347"/>
              <a:gd name="connsiteY51" fmla="*/ 3942821 h 4270358"/>
              <a:gd name="connsiteX52" fmla="*/ 2657096 w 3898347"/>
              <a:gd name="connsiteY52" fmla="*/ 3953571 h 4270358"/>
              <a:gd name="connsiteX53" fmla="*/ 2655161 w 3898347"/>
              <a:gd name="connsiteY53" fmla="*/ 3962216 h 4270358"/>
              <a:gd name="connsiteX54" fmla="*/ 2638604 w 3898347"/>
              <a:gd name="connsiteY54" fmla="*/ 3955936 h 4270358"/>
              <a:gd name="connsiteX55" fmla="*/ 2626185 w 3898347"/>
              <a:gd name="connsiteY55" fmla="*/ 3962937 h 4270358"/>
              <a:gd name="connsiteX56" fmla="*/ 2614077 w 3898347"/>
              <a:gd name="connsiteY56" fmla="*/ 3955576 h 4270358"/>
              <a:gd name="connsiteX57" fmla="*/ 2609403 w 3898347"/>
              <a:gd name="connsiteY57" fmla="*/ 3956215 h 4270358"/>
              <a:gd name="connsiteX58" fmla="*/ 2597896 w 3898347"/>
              <a:gd name="connsiteY58" fmla="*/ 3958939 h 4270358"/>
              <a:gd name="connsiteX59" fmla="*/ 2578251 w 3898347"/>
              <a:gd name="connsiteY59" fmla="*/ 3965812 h 4270358"/>
              <a:gd name="connsiteX60" fmla="*/ 2571961 w 3898347"/>
              <a:gd name="connsiteY60" fmla="*/ 3966278 h 4270358"/>
              <a:gd name="connsiteX61" fmla="*/ 2559399 w 3898347"/>
              <a:gd name="connsiteY61" fmla="*/ 3979193 h 4270358"/>
              <a:gd name="connsiteX62" fmla="*/ 2533560 w 3898347"/>
              <a:gd name="connsiteY62" fmla="*/ 3988160 h 4270358"/>
              <a:gd name="connsiteX63" fmla="*/ 2515299 w 3898347"/>
              <a:gd name="connsiteY63" fmla="*/ 4016867 h 4270358"/>
              <a:gd name="connsiteX64" fmla="*/ 2513423 w 3898347"/>
              <a:gd name="connsiteY64" fmla="*/ 4018759 h 4270358"/>
              <a:gd name="connsiteX65" fmla="*/ 2482991 w 3898347"/>
              <a:gd name="connsiteY65" fmla="*/ 4012935 h 4270358"/>
              <a:gd name="connsiteX66" fmla="*/ 2446940 w 3898347"/>
              <a:gd name="connsiteY66" fmla="*/ 4021172 h 4270358"/>
              <a:gd name="connsiteX67" fmla="*/ 2404883 w 3898347"/>
              <a:gd name="connsiteY67" fmla="*/ 4024808 h 4270358"/>
              <a:gd name="connsiteX68" fmla="*/ 2373894 w 3898347"/>
              <a:gd name="connsiteY68" fmla="*/ 4023827 h 4270358"/>
              <a:gd name="connsiteX69" fmla="*/ 2297080 w 3898347"/>
              <a:gd name="connsiteY69" fmla="*/ 4040841 h 4270358"/>
              <a:gd name="connsiteX70" fmla="*/ 2170615 w 3898347"/>
              <a:gd name="connsiteY70" fmla="*/ 4077196 h 4270358"/>
              <a:gd name="connsiteX71" fmla="*/ 2143580 w 3898347"/>
              <a:gd name="connsiteY71" fmla="*/ 4083102 h 4270358"/>
              <a:gd name="connsiteX72" fmla="*/ 2119893 w 3898347"/>
              <a:gd name="connsiteY72" fmla="*/ 4080874 h 4270358"/>
              <a:gd name="connsiteX73" fmla="*/ 2114008 w 3898347"/>
              <a:gd name="connsiteY73" fmla="*/ 4073996 h 4270358"/>
              <a:gd name="connsiteX74" fmla="*/ 2099067 w 3898347"/>
              <a:gd name="connsiteY74" fmla="*/ 4076068 h 4270358"/>
              <a:gd name="connsiteX75" fmla="*/ 2095000 w 3898347"/>
              <a:gd name="connsiteY75" fmla="*/ 4075096 h 4270358"/>
              <a:gd name="connsiteX76" fmla="*/ 2071767 w 3898347"/>
              <a:gd name="connsiteY76" fmla="*/ 4071044 h 4270358"/>
              <a:gd name="connsiteX77" fmla="*/ 2024486 w 3898347"/>
              <a:gd name="connsiteY77" fmla="*/ 4100276 h 4270358"/>
              <a:gd name="connsiteX78" fmla="*/ 1964411 w 3898347"/>
              <a:gd name="connsiteY78" fmla="*/ 4105069 h 4270358"/>
              <a:gd name="connsiteX79" fmla="*/ 1739945 w 3898347"/>
              <a:gd name="connsiteY79" fmla="*/ 4171795 h 4270358"/>
              <a:gd name="connsiteX80" fmla="*/ 1610556 w 3898347"/>
              <a:gd name="connsiteY80" fmla="*/ 4167701 h 4270358"/>
              <a:gd name="connsiteX81" fmla="*/ 1553623 w 3898347"/>
              <a:gd name="connsiteY81" fmla="*/ 4236045 h 4270358"/>
              <a:gd name="connsiteX82" fmla="*/ 1548640 w 3898347"/>
              <a:gd name="connsiteY82" fmla="*/ 4238297 h 4270358"/>
              <a:gd name="connsiteX83" fmla="*/ 1530136 w 3898347"/>
              <a:gd name="connsiteY83" fmla="*/ 4227121 h 4270358"/>
              <a:gd name="connsiteX84" fmla="*/ 1508787 w 3898347"/>
              <a:gd name="connsiteY84" fmla="*/ 4234213 h 4270358"/>
              <a:gd name="connsiteX85" fmla="*/ 1488914 w 3898347"/>
              <a:gd name="connsiteY85" fmla="*/ 4241772 h 4270358"/>
              <a:gd name="connsiteX86" fmla="*/ 1488999 w 3898347"/>
              <a:gd name="connsiteY86" fmla="*/ 4251186 h 4270358"/>
              <a:gd name="connsiteX87" fmla="*/ 1475364 w 3898347"/>
              <a:gd name="connsiteY87" fmla="*/ 4248364 h 4270358"/>
              <a:gd name="connsiteX88" fmla="*/ 1457275 w 3898347"/>
              <a:gd name="connsiteY88" fmla="*/ 4252863 h 4270358"/>
              <a:gd name="connsiteX89" fmla="*/ 1448085 w 3898347"/>
              <a:gd name="connsiteY89" fmla="*/ 4248391 h 4270358"/>
              <a:gd name="connsiteX90" fmla="*/ 1315306 w 3898347"/>
              <a:gd name="connsiteY90" fmla="*/ 4237004 h 4270358"/>
              <a:gd name="connsiteX91" fmla="*/ 1272434 w 3898347"/>
              <a:gd name="connsiteY91" fmla="*/ 4244958 h 4270358"/>
              <a:gd name="connsiteX92" fmla="*/ 1231567 w 3898347"/>
              <a:gd name="connsiteY92" fmla="*/ 4219356 h 4270358"/>
              <a:gd name="connsiteX93" fmla="*/ 1216643 w 3898347"/>
              <a:gd name="connsiteY93" fmla="*/ 4229828 h 4270358"/>
              <a:gd name="connsiteX94" fmla="*/ 1214101 w 3898347"/>
              <a:gd name="connsiteY94" fmla="*/ 4231991 h 4270358"/>
              <a:gd name="connsiteX95" fmla="*/ 1203193 w 3898347"/>
              <a:gd name="connsiteY95" fmla="*/ 4232867 h 4270358"/>
              <a:gd name="connsiteX96" fmla="*/ 1201049 w 3898347"/>
              <a:gd name="connsiteY96" fmla="*/ 4242842 h 4270358"/>
              <a:gd name="connsiteX97" fmla="*/ 1185298 w 3898347"/>
              <a:gd name="connsiteY97" fmla="*/ 4251133 h 4270358"/>
              <a:gd name="connsiteX98" fmla="*/ 1164955 w 3898347"/>
              <a:gd name="connsiteY98" fmla="*/ 4250027 h 4270358"/>
              <a:gd name="connsiteX99" fmla="*/ 1067357 w 3898347"/>
              <a:gd name="connsiteY99" fmla="*/ 4233908 h 4270358"/>
              <a:gd name="connsiteX100" fmla="*/ 1009492 w 3898347"/>
              <a:gd name="connsiteY100" fmla="*/ 4230455 h 4270358"/>
              <a:gd name="connsiteX101" fmla="*/ 988345 w 3898347"/>
              <a:gd name="connsiteY101" fmla="*/ 4238880 h 4270358"/>
              <a:gd name="connsiteX102" fmla="*/ 958251 w 3898347"/>
              <a:gd name="connsiteY102" fmla="*/ 4244100 h 4270358"/>
              <a:gd name="connsiteX103" fmla="*/ 905785 w 3898347"/>
              <a:gd name="connsiteY103" fmla="*/ 4260845 h 4270358"/>
              <a:gd name="connsiteX104" fmla="*/ 834176 w 3898347"/>
              <a:gd name="connsiteY104" fmla="*/ 4270241 h 4270358"/>
              <a:gd name="connsiteX105" fmla="*/ 778474 w 3898347"/>
              <a:gd name="connsiteY105" fmla="*/ 4235526 h 4270358"/>
              <a:gd name="connsiteX106" fmla="*/ 774418 w 3898347"/>
              <a:gd name="connsiteY106" fmla="*/ 4242583 h 4270358"/>
              <a:gd name="connsiteX107" fmla="*/ 737705 w 3898347"/>
              <a:gd name="connsiteY107" fmla="*/ 4238891 h 4270358"/>
              <a:gd name="connsiteX108" fmla="*/ 627717 w 3898347"/>
              <a:gd name="connsiteY108" fmla="*/ 4207629 h 4270358"/>
              <a:gd name="connsiteX109" fmla="*/ 533391 w 3898347"/>
              <a:gd name="connsiteY109" fmla="*/ 4170035 h 4270358"/>
              <a:gd name="connsiteX110" fmla="*/ 508621 w 3898347"/>
              <a:gd name="connsiteY110" fmla="*/ 4176044 h 4270358"/>
              <a:gd name="connsiteX111" fmla="*/ 467082 w 3898347"/>
              <a:gd name="connsiteY111" fmla="*/ 4185616 h 4270358"/>
              <a:gd name="connsiteX112" fmla="*/ 437646 w 3898347"/>
              <a:gd name="connsiteY112" fmla="*/ 4212658 h 4270358"/>
              <a:gd name="connsiteX113" fmla="*/ 402271 w 3898347"/>
              <a:gd name="connsiteY113" fmla="*/ 4212774 h 4270358"/>
              <a:gd name="connsiteX114" fmla="*/ 391968 w 3898347"/>
              <a:gd name="connsiteY114" fmla="*/ 4187073 h 4270358"/>
              <a:gd name="connsiteX115" fmla="*/ 354806 w 3898347"/>
              <a:gd name="connsiteY115" fmla="*/ 4195545 h 4270358"/>
              <a:gd name="connsiteX116" fmla="*/ 298662 w 3898347"/>
              <a:gd name="connsiteY116" fmla="*/ 4211227 h 4270358"/>
              <a:gd name="connsiteX117" fmla="*/ 265740 w 3898347"/>
              <a:gd name="connsiteY117" fmla="*/ 4213623 h 4270358"/>
              <a:gd name="connsiteX118" fmla="*/ 176403 w 3898347"/>
              <a:gd name="connsiteY118" fmla="*/ 4227393 h 4270358"/>
              <a:gd name="connsiteX119" fmla="*/ 82528 w 3898347"/>
              <a:gd name="connsiteY119" fmla="*/ 4243774 h 4270358"/>
              <a:gd name="connsiteX120" fmla="*/ 19464 w 3898347"/>
              <a:gd name="connsiteY120" fmla="*/ 4256103 h 4270358"/>
              <a:gd name="connsiteX121" fmla="*/ 0 w 3898347"/>
              <a:gd name="connsiteY121" fmla="*/ 4221939 h 4270358"/>
              <a:gd name="connsiteX122" fmla="*/ 0 w 3898347"/>
              <a:gd name="connsiteY122" fmla="*/ 15850 h 4270358"/>
              <a:gd name="connsiteX123" fmla="*/ 3898347 w 3898347"/>
              <a:gd name="connsiteY123" fmla="*/ 0 h 4270358"/>
              <a:gd name="connsiteX0" fmla="*/ 3898347 w 3898347"/>
              <a:gd name="connsiteY0" fmla="*/ 0 h 4270358"/>
              <a:gd name="connsiteX1" fmla="*/ 3898347 w 3898347"/>
              <a:gd name="connsiteY1" fmla="*/ 3834445 h 4270358"/>
              <a:gd name="connsiteX2" fmla="*/ 3892314 w 3898347"/>
              <a:gd name="connsiteY2" fmla="*/ 3832951 h 4270358"/>
              <a:gd name="connsiteX3" fmla="*/ 3851953 w 3898347"/>
              <a:gd name="connsiteY3" fmla="*/ 3802983 h 4270358"/>
              <a:gd name="connsiteX4" fmla="*/ 3836418 w 3898347"/>
              <a:gd name="connsiteY4" fmla="*/ 3811513 h 4270358"/>
              <a:gd name="connsiteX5" fmla="*/ 3833758 w 3898347"/>
              <a:gd name="connsiteY5" fmla="*/ 3813341 h 4270358"/>
              <a:gd name="connsiteX6" fmla="*/ 3822673 w 3898347"/>
              <a:gd name="connsiteY6" fmla="*/ 3812913 h 4270358"/>
              <a:gd name="connsiteX7" fmla="*/ 3820104 w 3898347"/>
              <a:gd name="connsiteY7" fmla="*/ 3822466 h 4270358"/>
              <a:gd name="connsiteX8" fmla="*/ 3803816 w 3898347"/>
              <a:gd name="connsiteY8" fmla="*/ 3828757 h 4270358"/>
              <a:gd name="connsiteX9" fmla="*/ 3729936 w 3898347"/>
              <a:gd name="connsiteY9" fmla="*/ 3815386 h 4270358"/>
              <a:gd name="connsiteX10" fmla="*/ 3726018 w 3898347"/>
              <a:gd name="connsiteY10" fmla="*/ 3815100 h 4270358"/>
              <a:gd name="connsiteX11" fmla="*/ 3725413 w 3898347"/>
              <a:gd name="connsiteY11" fmla="*/ 3814615 h 4270358"/>
              <a:gd name="connsiteX12" fmla="*/ 3713801 w 3898347"/>
              <a:gd name="connsiteY12" fmla="*/ 3811018 h 4270358"/>
              <a:gd name="connsiteX13" fmla="*/ 3709087 w 3898347"/>
              <a:gd name="connsiteY13" fmla="*/ 3813195 h 4270358"/>
              <a:gd name="connsiteX14" fmla="*/ 3698038 w 3898347"/>
              <a:gd name="connsiteY14" fmla="*/ 3806182 h 4270358"/>
              <a:gd name="connsiteX15" fmla="*/ 3662227 w 3898347"/>
              <a:gd name="connsiteY15" fmla="*/ 3807761 h 4270358"/>
              <a:gd name="connsiteX16" fmla="*/ 3659872 w 3898347"/>
              <a:gd name="connsiteY16" fmla="*/ 3805524 h 4270358"/>
              <a:gd name="connsiteX17" fmla="*/ 3643454 w 3898347"/>
              <a:gd name="connsiteY17" fmla="*/ 3794831 h 4270358"/>
              <a:gd name="connsiteX18" fmla="*/ 3624789 w 3898347"/>
              <a:gd name="connsiteY18" fmla="*/ 3803185 h 4270358"/>
              <a:gd name="connsiteX19" fmla="*/ 3602327 w 3898347"/>
              <a:gd name="connsiteY19" fmla="*/ 3794616 h 4270358"/>
              <a:gd name="connsiteX20" fmla="*/ 3596645 w 3898347"/>
              <a:gd name="connsiteY20" fmla="*/ 3797108 h 4270358"/>
              <a:gd name="connsiteX21" fmla="*/ 3574144 w 3898347"/>
              <a:gd name="connsiteY21" fmla="*/ 3795108 h 4270358"/>
              <a:gd name="connsiteX22" fmla="*/ 3562310 w 3898347"/>
              <a:gd name="connsiteY22" fmla="*/ 3787534 h 4270358"/>
              <a:gd name="connsiteX23" fmla="*/ 3551635 w 3898347"/>
              <a:gd name="connsiteY23" fmla="*/ 3797705 h 4270358"/>
              <a:gd name="connsiteX24" fmla="*/ 3542668 w 3898347"/>
              <a:gd name="connsiteY24" fmla="*/ 3803283 h 4270358"/>
              <a:gd name="connsiteX25" fmla="*/ 3533033 w 3898347"/>
              <a:gd name="connsiteY25" fmla="*/ 3799071 h 4270358"/>
              <a:gd name="connsiteX26" fmla="*/ 3521726 w 3898347"/>
              <a:gd name="connsiteY26" fmla="*/ 3804691 h 4270358"/>
              <a:gd name="connsiteX27" fmla="*/ 3520080 w 3898347"/>
              <a:gd name="connsiteY27" fmla="*/ 3805210 h 4270358"/>
              <a:gd name="connsiteX28" fmla="*/ 3508491 w 3898347"/>
              <a:gd name="connsiteY28" fmla="*/ 3797398 h 4270358"/>
              <a:gd name="connsiteX29" fmla="*/ 3503787 w 3898347"/>
              <a:gd name="connsiteY29" fmla="*/ 3797787 h 4270358"/>
              <a:gd name="connsiteX30" fmla="*/ 3492165 w 3898347"/>
              <a:gd name="connsiteY30" fmla="*/ 3799887 h 4270358"/>
              <a:gd name="connsiteX31" fmla="*/ 3472233 w 3898347"/>
              <a:gd name="connsiteY31" fmla="*/ 3805682 h 4270358"/>
              <a:gd name="connsiteX32" fmla="*/ 3465921 w 3898347"/>
              <a:gd name="connsiteY32" fmla="*/ 3805814 h 4270358"/>
              <a:gd name="connsiteX33" fmla="*/ 3455541 w 3898347"/>
              <a:gd name="connsiteY33" fmla="*/ 3815505 h 4270358"/>
              <a:gd name="connsiteX34" fmla="*/ 3429027 w 3898347"/>
              <a:gd name="connsiteY34" fmla="*/ 3816906 h 4270358"/>
              <a:gd name="connsiteX35" fmla="*/ 3369507 w 3898347"/>
              <a:gd name="connsiteY35" fmla="*/ 3825563 h 4270358"/>
              <a:gd name="connsiteX36" fmla="*/ 3324491 w 3898347"/>
              <a:gd name="connsiteY36" fmla="*/ 3832006 h 4270358"/>
              <a:gd name="connsiteX37" fmla="*/ 3244235 w 3898347"/>
              <a:gd name="connsiteY37" fmla="*/ 3834376 h 4270358"/>
              <a:gd name="connsiteX38" fmla="*/ 3226507 w 3898347"/>
              <a:gd name="connsiteY38" fmla="*/ 3820131 h 4270358"/>
              <a:gd name="connsiteX39" fmla="*/ 3191688 w 3898347"/>
              <a:gd name="connsiteY39" fmla="*/ 3837359 h 4270358"/>
              <a:gd name="connsiteX40" fmla="*/ 3153779 w 3898347"/>
              <a:gd name="connsiteY40" fmla="*/ 3848439 h 4270358"/>
              <a:gd name="connsiteX41" fmla="*/ 3090188 w 3898347"/>
              <a:gd name="connsiteY41" fmla="*/ 3855036 h 4270358"/>
              <a:gd name="connsiteX42" fmla="*/ 3031422 w 3898347"/>
              <a:gd name="connsiteY42" fmla="*/ 3858298 h 4270358"/>
              <a:gd name="connsiteX43" fmla="*/ 2996288 w 3898347"/>
              <a:gd name="connsiteY43" fmla="*/ 3860020 h 4270358"/>
              <a:gd name="connsiteX44" fmla="*/ 2901661 w 3898347"/>
              <a:gd name="connsiteY44" fmla="*/ 3882243 h 4270358"/>
              <a:gd name="connsiteX45" fmla="*/ 2782141 w 3898347"/>
              <a:gd name="connsiteY45" fmla="*/ 3932983 h 4270358"/>
              <a:gd name="connsiteX46" fmla="*/ 2749597 w 3898347"/>
              <a:gd name="connsiteY46" fmla="*/ 3956746 h 4270358"/>
              <a:gd name="connsiteX47" fmla="*/ 2730493 w 3898347"/>
              <a:gd name="connsiteY47" fmla="*/ 3955236 h 4270358"/>
              <a:gd name="connsiteX48" fmla="*/ 2707507 w 3898347"/>
              <a:gd name="connsiteY48" fmla="*/ 3947771 h 4270358"/>
              <a:gd name="connsiteX49" fmla="*/ 2701937 w 3898347"/>
              <a:gd name="connsiteY49" fmla="*/ 3950565 h 4270358"/>
              <a:gd name="connsiteX50" fmla="*/ 2679435 w 3898347"/>
              <a:gd name="connsiteY50" fmla="*/ 3949768 h 4270358"/>
              <a:gd name="connsiteX51" fmla="*/ 2667352 w 3898347"/>
              <a:gd name="connsiteY51" fmla="*/ 3942821 h 4270358"/>
              <a:gd name="connsiteX52" fmla="*/ 2657096 w 3898347"/>
              <a:gd name="connsiteY52" fmla="*/ 3953571 h 4270358"/>
              <a:gd name="connsiteX53" fmla="*/ 2655161 w 3898347"/>
              <a:gd name="connsiteY53" fmla="*/ 3962216 h 4270358"/>
              <a:gd name="connsiteX54" fmla="*/ 2638604 w 3898347"/>
              <a:gd name="connsiteY54" fmla="*/ 3955936 h 4270358"/>
              <a:gd name="connsiteX55" fmla="*/ 2626185 w 3898347"/>
              <a:gd name="connsiteY55" fmla="*/ 3962937 h 4270358"/>
              <a:gd name="connsiteX56" fmla="*/ 2614077 w 3898347"/>
              <a:gd name="connsiteY56" fmla="*/ 3955576 h 4270358"/>
              <a:gd name="connsiteX57" fmla="*/ 2609403 w 3898347"/>
              <a:gd name="connsiteY57" fmla="*/ 3956215 h 4270358"/>
              <a:gd name="connsiteX58" fmla="*/ 2597896 w 3898347"/>
              <a:gd name="connsiteY58" fmla="*/ 3958939 h 4270358"/>
              <a:gd name="connsiteX59" fmla="*/ 2578251 w 3898347"/>
              <a:gd name="connsiteY59" fmla="*/ 3965812 h 4270358"/>
              <a:gd name="connsiteX60" fmla="*/ 2571961 w 3898347"/>
              <a:gd name="connsiteY60" fmla="*/ 3966278 h 4270358"/>
              <a:gd name="connsiteX61" fmla="*/ 2559399 w 3898347"/>
              <a:gd name="connsiteY61" fmla="*/ 3979193 h 4270358"/>
              <a:gd name="connsiteX62" fmla="*/ 2533560 w 3898347"/>
              <a:gd name="connsiteY62" fmla="*/ 3988160 h 4270358"/>
              <a:gd name="connsiteX63" fmla="*/ 2515299 w 3898347"/>
              <a:gd name="connsiteY63" fmla="*/ 4016867 h 4270358"/>
              <a:gd name="connsiteX64" fmla="*/ 2513423 w 3898347"/>
              <a:gd name="connsiteY64" fmla="*/ 4018759 h 4270358"/>
              <a:gd name="connsiteX65" fmla="*/ 2482991 w 3898347"/>
              <a:gd name="connsiteY65" fmla="*/ 4012935 h 4270358"/>
              <a:gd name="connsiteX66" fmla="*/ 2446940 w 3898347"/>
              <a:gd name="connsiteY66" fmla="*/ 4021172 h 4270358"/>
              <a:gd name="connsiteX67" fmla="*/ 2404883 w 3898347"/>
              <a:gd name="connsiteY67" fmla="*/ 4024808 h 4270358"/>
              <a:gd name="connsiteX68" fmla="*/ 2373894 w 3898347"/>
              <a:gd name="connsiteY68" fmla="*/ 4023827 h 4270358"/>
              <a:gd name="connsiteX69" fmla="*/ 2297080 w 3898347"/>
              <a:gd name="connsiteY69" fmla="*/ 4040841 h 4270358"/>
              <a:gd name="connsiteX70" fmla="*/ 2170615 w 3898347"/>
              <a:gd name="connsiteY70" fmla="*/ 4077196 h 4270358"/>
              <a:gd name="connsiteX71" fmla="*/ 2143580 w 3898347"/>
              <a:gd name="connsiteY71" fmla="*/ 4083102 h 4270358"/>
              <a:gd name="connsiteX72" fmla="*/ 2119893 w 3898347"/>
              <a:gd name="connsiteY72" fmla="*/ 4080874 h 4270358"/>
              <a:gd name="connsiteX73" fmla="*/ 2114008 w 3898347"/>
              <a:gd name="connsiteY73" fmla="*/ 4073996 h 4270358"/>
              <a:gd name="connsiteX74" fmla="*/ 2099067 w 3898347"/>
              <a:gd name="connsiteY74" fmla="*/ 4076068 h 4270358"/>
              <a:gd name="connsiteX75" fmla="*/ 2095000 w 3898347"/>
              <a:gd name="connsiteY75" fmla="*/ 4075096 h 4270358"/>
              <a:gd name="connsiteX76" fmla="*/ 2071767 w 3898347"/>
              <a:gd name="connsiteY76" fmla="*/ 4071044 h 4270358"/>
              <a:gd name="connsiteX77" fmla="*/ 2024486 w 3898347"/>
              <a:gd name="connsiteY77" fmla="*/ 4100276 h 4270358"/>
              <a:gd name="connsiteX78" fmla="*/ 1964411 w 3898347"/>
              <a:gd name="connsiteY78" fmla="*/ 4105069 h 4270358"/>
              <a:gd name="connsiteX79" fmla="*/ 1739945 w 3898347"/>
              <a:gd name="connsiteY79" fmla="*/ 4171795 h 4270358"/>
              <a:gd name="connsiteX80" fmla="*/ 1610556 w 3898347"/>
              <a:gd name="connsiteY80" fmla="*/ 4167701 h 4270358"/>
              <a:gd name="connsiteX81" fmla="*/ 1553623 w 3898347"/>
              <a:gd name="connsiteY81" fmla="*/ 4236045 h 4270358"/>
              <a:gd name="connsiteX82" fmla="*/ 1548640 w 3898347"/>
              <a:gd name="connsiteY82" fmla="*/ 4238297 h 4270358"/>
              <a:gd name="connsiteX83" fmla="*/ 1530136 w 3898347"/>
              <a:gd name="connsiteY83" fmla="*/ 4227121 h 4270358"/>
              <a:gd name="connsiteX84" fmla="*/ 1508787 w 3898347"/>
              <a:gd name="connsiteY84" fmla="*/ 4234213 h 4270358"/>
              <a:gd name="connsiteX85" fmla="*/ 1488914 w 3898347"/>
              <a:gd name="connsiteY85" fmla="*/ 4241772 h 4270358"/>
              <a:gd name="connsiteX86" fmla="*/ 1488999 w 3898347"/>
              <a:gd name="connsiteY86" fmla="*/ 4251186 h 4270358"/>
              <a:gd name="connsiteX87" fmla="*/ 1475364 w 3898347"/>
              <a:gd name="connsiteY87" fmla="*/ 4248364 h 4270358"/>
              <a:gd name="connsiteX88" fmla="*/ 1457275 w 3898347"/>
              <a:gd name="connsiteY88" fmla="*/ 4252863 h 4270358"/>
              <a:gd name="connsiteX89" fmla="*/ 1448085 w 3898347"/>
              <a:gd name="connsiteY89" fmla="*/ 4248391 h 4270358"/>
              <a:gd name="connsiteX90" fmla="*/ 1315306 w 3898347"/>
              <a:gd name="connsiteY90" fmla="*/ 4237004 h 4270358"/>
              <a:gd name="connsiteX91" fmla="*/ 1272434 w 3898347"/>
              <a:gd name="connsiteY91" fmla="*/ 4244958 h 4270358"/>
              <a:gd name="connsiteX92" fmla="*/ 1231567 w 3898347"/>
              <a:gd name="connsiteY92" fmla="*/ 4219356 h 4270358"/>
              <a:gd name="connsiteX93" fmla="*/ 1216643 w 3898347"/>
              <a:gd name="connsiteY93" fmla="*/ 4229828 h 4270358"/>
              <a:gd name="connsiteX94" fmla="*/ 1214101 w 3898347"/>
              <a:gd name="connsiteY94" fmla="*/ 4231991 h 4270358"/>
              <a:gd name="connsiteX95" fmla="*/ 1203193 w 3898347"/>
              <a:gd name="connsiteY95" fmla="*/ 4232867 h 4270358"/>
              <a:gd name="connsiteX96" fmla="*/ 1201049 w 3898347"/>
              <a:gd name="connsiteY96" fmla="*/ 4242842 h 4270358"/>
              <a:gd name="connsiteX97" fmla="*/ 1185298 w 3898347"/>
              <a:gd name="connsiteY97" fmla="*/ 4251133 h 4270358"/>
              <a:gd name="connsiteX98" fmla="*/ 1164955 w 3898347"/>
              <a:gd name="connsiteY98" fmla="*/ 4250027 h 4270358"/>
              <a:gd name="connsiteX99" fmla="*/ 1067357 w 3898347"/>
              <a:gd name="connsiteY99" fmla="*/ 4233908 h 4270358"/>
              <a:gd name="connsiteX100" fmla="*/ 1009492 w 3898347"/>
              <a:gd name="connsiteY100" fmla="*/ 4230455 h 4270358"/>
              <a:gd name="connsiteX101" fmla="*/ 988345 w 3898347"/>
              <a:gd name="connsiteY101" fmla="*/ 4238880 h 4270358"/>
              <a:gd name="connsiteX102" fmla="*/ 958251 w 3898347"/>
              <a:gd name="connsiteY102" fmla="*/ 4244100 h 4270358"/>
              <a:gd name="connsiteX103" fmla="*/ 905785 w 3898347"/>
              <a:gd name="connsiteY103" fmla="*/ 4260845 h 4270358"/>
              <a:gd name="connsiteX104" fmla="*/ 834176 w 3898347"/>
              <a:gd name="connsiteY104" fmla="*/ 4270241 h 4270358"/>
              <a:gd name="connsiteX105" fmla="*/ 778474 w 3898347"/>
              <a:gd name="connsiteY105" fmla="*/ 4235526 h 4270358"/>
              <a:gd name="connsiteX106" fmla="*/ 774418 w 3898347"/>
              <a:gd name="connsiteY106" fmla="*/ 4242583 h 4270358"/>
              <a:gd name="connsiteX107" fmla="*/ 737705 w 3898347"/>
              <a:gd name="connsiteY107" fmla="*/ 4238891 h 4270358"/>
              <a:gd name="connsiteX108" fmla="*/ 627717 w 3898347"/>
              <a:gd name="connsiteY108" fmla="*/ 4207629 h 4270358"/>
              <a:gd name="connsiteX109" fmla="*/ 533391 w 3898347"/>
              <a:gd name="connsiteY109" fmla="*/ 4170035 h 4270358"/>
              <a:gd name="connsiteX110" fmla="*/ 508621 w 3898347"/>
              <a:gd name="connsiteY110" fmla="*/ 4176044 h 4270358"/>
              <a:gd name="connsiteX111" fmla="*/ 467082 w 3898347"/>
              <a:gd name="connsiteY111" fmla="*/ 4185616 h 4270358"/>
              <a:gd name="connsiteX112" fmla="*/ 437646 w 3898347"/>
              <a:gd name="connsiteY112" fmla="*/ 4212658 h 4270358"/>
              <a:gd name="connsiteX113" fmla="*/ 402271 w 3898347"/>
              <a:gd name="connsiteY113" fmla="*/ 4212774 h 4270358"/>
              <a:gd name="connsiteX114" fmla="*/ 391968 w 3898347"/>
              <a:gd name="connsiteY114" fmla="*/ 4187073 h 4270358"/>
              <a:gd name="connsiteX115" fmla="*/ 354806 w 3898347"/>
              <a:gd name="connsiteY115" fmla="*/ 4195545 h 4270358"/>
              <a:gd name="connsiteX116" fmla="*/ 298662 w 3898347"/>
              <a:gd name="connsiteY116" fmla="*/ 4211227 h 4270358"/>
              <a:gd name="connsiteX117" fmla="*/ 265740 w 3898347"/>
              <a:gd name="connsiteY117" fmla="*/ 4213623 h 4270358"/>
              <a:gd name="connsiteX118" fmla="*/ 176403 w 3898347"/>
              <a:gd name="connsiteY118" fmla="*/ 4227393 h 4270358"/>
              <a:gd name="connsiteX119" fmla="*/ 82528 w 3898347"/>
              <a:gd name="connsiteY119" fmla="*/ 4243774 h 4270358"/>
              <a:gd name="connsiteX120" fmla="*/ 19464 w 3898347"/>
              <a:gd name="connsiteY120" fmla="*/ 4256103 h 4270358"/>
              <a:gd name="connsiteX121" fmla="*/ 0 w 3898347"/>
              <a:gd name="connsiteY121" fmla="*/ 4221939 h 4270358"/>
              <a:gd name="connsiteX122" fmla="*/ 0 w 3898347"/>
              <a:gd name="connsiteY122" fmla="*/ 15850 h 4270358"/>
              <a:gd name="connsiteX123" fmla="*/ 3898347 w 3898347"/>
              <a:gd name="connsiteY123" fmla="*/ 0 h 4270358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33391 w 3898347"/>
              <a:gd name="connsiteY109" fmla="*/ 4170035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54806 w 3898347"/>
              <a:gd name="connsiteY115" fmla="*/ 4195545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54806 w 3898347"/>
              <a:gd name="connsiteY115" fmla="*/ 4195545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10556 w 3898347"/>
              <a:gd name="connsiteY80" fmla="*/ 4167701 h 4291255"/>
              <a:gd name="connsiteX81" fmla="*/ 1553623 w 3898347"/>
              <a:gd name="connsiteY81" fmla="*/ 4236045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10556 w 3898347"/>
              <a:gd name="connsiteY80" fmla="*/ 4167701 h 4291255"/>
              <a:gd name="connsiteX81" fmla="*/ 1564215 w 3898347"/>
              <a:gd name="connsiteY81" fmla="*/ 4190149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42330 w 3898347"/>
              <a:gd name="connsiteY80" fmla="*/ 4174762 h 4291255"/>
              <a:gd name="connsiteX81" fmla="*/ 1564215 w 3898347"/>
              <a:gd name="connsiteY81" fmla="*/ 4190149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64215 w 3898347"/>
              <a:gd name="connsiteY81" fmla="*/ 419014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8105 w 3898347"/>
              <a:gd name="connsiteY109" fmla="*/ 4191218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98748 w 3898347"/>
              <a:gd name="connsiteY91" fmla="*/ 4241669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98748 w 3898347"/>
              <a:gd name="connsiteY91" fmla="*/ 4241669 h 4260845"/>
              <a:gd name="connsiteX92" fmla="*/ 1251302 w 3898347"/>
              <a:gd name="connsiteY92" fmla="*/ 4232513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88999 w 3898347"/>
              <a:gd name="connsiteY86" fmla="*/ 4251186 h 4256103"/>
              <a:gd name="connsiteX87" fmla="*/ 1475364 w 3898347"/>
              <a:gd name="connsiteY87" fmla="*/ 4248364 h 4256103"/>
              <a:gd name="connsiteX88" fmla="*/ 1444118 w 3898347"/>
              <a:gd name="connsiteY88" fmla="*/ 4246285 h 4256103"/>
              <a:gd name="connsiteX89" fmla="*/ 1405326 w 3898347"/>
              <a:gd name="connsiteY89" fmla="*/ 4248391 h 4256103"/>
              <a:gd name="connsiteX90" fmla="*/ 1344909 w 3898347"/>
              <a:gd name="connsiteY90" fmla="*/ 4237004 h 4256103"/>
              <a:gd name="connsiteX91" fmla="*/ 1298748 w 3898347"/>
              <a:gd name="connsiteY91" fmla="*/ 4241669 h 4256103"/>
              <a:gd name="connsiteX92" fmla="*/ 1251302 w 3898347"/>
              <a:gd name="connsiteY92" fmla="*/ 4232513 h 4256103"/>
              <a:gd name="connsiteX93" fmla="*/ 1216643 w 3898347"/>
              <a:gd name="connsiteY93" fmla="*/ 4229828 h 4256103"/>
              <a:gd name="connsiteX94" fmla="*/ 1214101 w 3898347"/>
              <a:gd name="connsiteY94" fmla="*/ 4231991 h 4256103"/>
              <a:gd name="connsiteX95" fmla="*/ 1203193 w 3898347"/>
              <a:gd name="connsiteY95" fmla="*/ 4232867 h 4256103"/>
              <a:gd name="connsiteX96" fmla="*/ 1201049 w 3898347"/>
              <a:gd name="connsiteY96" fmla="*/ 4242842 h 4256103"/>
              <a:gd name="connsiteX97" fmla="*/ 1185298 w 3898347"/>
              <a:gd name="connsiteY97" fmla="*/ 4251133 h 4256103"/>
              <a:gd name="connsiteX98" fmla="*/ 1164955 w 3898347"/>
              <a:gd name="connsiteY98" fmla="*/ 4250027 h 4256103"/>
              <a:gd name="connsiteX99" fmla="*/ 1067357 w 3898347"/>
              <a:gd name="connsiteY99" fmla="*/ 4233908 h 4256103"/>
              <a:gd name="connsiteX100" fmla="*/ 1009492 w 3898347"/>
              <a:gd name="connsiteY100" fmla="*/ 4230455 h 4256103"/>
              <a:gd name="connsiteX101" fmla="*/ 988345 w 3898347"/>
              <a:gd name="connsiteY101" fmla="*/ 4238880 h 4256103"/>
              <a:gd name="connsiteX102" fmla="*/ 958251 w 3898347"/>
              <a:gd name="connsiteY102" fmla="*/ 4244100 h 4256103"/>
              <a:gd name="connsiteX103" fmla="*/ 899207 w 3898347"/>
              <a:gd name="connsiteY103" fmla="*/ 4247688 h 4256103"/>
              <a:gd name="connsiteX104" fmla="*/ 837706 w 3898347"/>
              <a:gd name="connsiteY104" fmla="*/ 4245528 h 4256103"/>
              <a:gd name="connsiteX105" fmla="*/ 778474 w 3898347"/>
              <a:gd name="connsiteY105" fmla="*/ 4235526 h 4256103"/>
              <a:gd name="connsiteX106" fmla="*/ 774418 w 3898347"/>
              <a:gd name="connsiteY106" fmla="*/ 4242583 h 4256103"/>
              <a:gd name="connsiteX107" fmla="*/ 737705 w 3898347"/>
              <a:gd name="connsiteY107" fmla="*/ 4238891 h 4256103"/>
              <a:gd name="connsiteX108" fmla="*/ 641839 w 3898347"/>
              <a:gd name="connsiteY108" fmla="*/ 4211160 h 4256103"/>
              <a:gd name="connsiteX109" fmla="*/ 558105 w 3898347"/>
              <a:gd name="connsiteY109" fmla="*/ 4191218 h 4256103"/>
              <a:gd name="connsiteX110" fmla="*/ 515682 w 3898347"/>
              <a:gd name="connsiteY110" fmla="*/ 4193696 h 4256103"/>
              <a:gd name="connsiteX111" fmla="*/ 467082 w 3898347"/>
              <a:gd name="connsiteY111" fmla="*/ 4185616 h 4256103"/>
              <a:gd name="connsiteX112" fmla="*/ 437646 w 3898347"/>
              <a:gd name="connsiteY112" fmla="*/ 4212658 h 4256103"/>
              <a:gd name="connsiteX113" fmla="*/ 402271 w 3898347"/>
              <a:gd name="connsiteY113" fmla="*/ 4212774 h 4256103"/>
              <a:gd name="connsiteX114" fmla="*/ 384907 w 3898347"/>
              <a:gd name="connsiteY114" fmla="*/ 4201195 h 4256103"/>
              <a:gd name="connsiteX115" fmla="*/ 337154 w 3898347"/>
              <a:gd name="connsiteY115" fmla="*/ 4206136 h 4256103"/>
              <a:gd name="connsiteX116" fmla="*/ 298662 w 3898347"/>
              <a:gd name="connsiteY116" fmla="*/ 4211227 h 4256103"/>
              <a:gd name="connsiteX117" fmla="*/ 265740 w 3898347"/>
              <a:gd name="connsiteY117" fmla="*/ 4213623 h 4256103"/>
              <a:gd name="connsiteX118" fmla="*/ 176403 w 3898347"/>
              <a:gd name="connsiteY118" fmla="*/ 4227393 h 4256103"/>
              <a:gd name="connsiteX119" fmla="*/ 82528 w 3898347"/>
              <a:gd name="connsiteY119" fmla="*/ 4243774 h 4256103"/>
              <a:gd name="connsiteX120" fmla="*/ 19464 w 3898347"/>
              <a:gd name="connsiteY120" fmla="*/ 4256103 h 4256103"/>
              <a:gd name="connsiteX121" fmla="*/ 0 w 3898347"/>
              <a:gd name="connsiteY121" fmla="*/ 4221939 h 4256103"/>
              <a:gd name="connsiteX122" fmla="*/ 0 w 3898347"/>
              <a:gd name="connsiteY122" fmla="*/ 15850 h 4256103"/>
              <a:gd name="connsiteX123" fmla="*/ 3898347 w 3898347"/>
              <a:gd name="connsiteY123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75364 w 3898347"/>
              <a:gd name="connsiteY86" fmla="*/ 4248364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16140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79157 w 3898347"/>
              <a:gd name="connsiteY2" fmla="*/ 3836240 h 4256103"/>
              <a:gd name="connsiteX3" fmla="*/ 3851953 w 3898347"/>
              <a:gd name="connsiteY3" fmla="*/ 3816140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3898347" h="4256103">
                <a:moveTo>
                  <a:pt x="3898347" y="0"/>
                </a:moveTo>
                <a:lnTo>
                  <a:pt x="3898347" y="3834445"/>
                </a:lnTo>
                <a:lnTo>
                  <a:pt x="3879157" y="3836240"/>
                </a:lnTo>
                <a:cubicBezTo>
                  <a:pt x="3885307" y="3798226"/>
                  <a:pt x="3856203" y="3861184"/>
                  <a:pt x="3851953" y="3816140"/>
                </a:cubicBezTo>
                <a:cubicBezTo>
                  <a:pt x="3846568" y="3817958"/>
                  <a:pt x="3841484" y="3807983"/>
                  <a:pt x="3836418" y="3811513"/>
                </a:cubicBezTo>
                <a:lnTo>
                  <a:pt x="3833758" y="3813341"/>
                </a:lnTo>
                <a:lnTo>
                  <a:pt x="3822673" y="3812913"/>
                </a:lnTo>
                <a:lnTo>
                  <a:pt x="3820104" y="3822466"/>
                </a:lnTo>
                <a:lnTo>
                  <a:pt x="3777502" y="3828757"/>
                </a:lnTo>
                <a:cubicBezTo>
                  <a:pt x="3762474" y="3827577"/>
                  <a:pt x="3742902" y="3817662"/>
                  <a:pt x="3729936" y="3815386"/>
                </a:cubicBezTo>
                <a:lnTo>
                  <a:pt x="3726018" y="3815100"/>
                </a:lnTo>
                <a:lnTo>
                  <a:pt x="3725413" y="3814615"/>
                </a:lnTo>
                <a:cubicBezTo>
                  <a:pt x="3721569" y="3812283"/>
                  <a:pt x="3717711" y="3810892"/>
                  <a:pt x="3713801" y="3811018"/>
                </a:cubicBezTo>
                <a:lnTo>
                  <a:pt x="3709087" y="3813195"/>
                </a:lnTo>
                <a:lnTo>
                  <a:pt x="3698038" y="3806182"/>
                </a:lnTo>
                <a:lnTo>
                  <a:pt x="3662227" y="3807761"/>
                </a:lnTo>
                <a:lnTo>
                  <a:pt x="3659872" y="3805524"/>
                </a:lnTo>
                <a:cubicBezTo>
                  <a:pt x="3654837" y="3800238"/>
                  <a:pt x="3649779" y="3795747"/>
                  <a:pt x="3643454" y="3794831"/>
                </a:cubicBezTo>
                <a:lnTo>
                  <a:pt x="3624789" y="3803185"/>
                </a:lnTo>
                <a:lnTo>
                  <a:pt x="3602327" y="3794616"/>
                </a:lnTo>
                <a:lnTo>
                  <a:pt x="3596645" y="3797108"/>
                </a:lnTo>
                <a:cubicBezTo>
                  <a:pt x="3586358" y="3794741"/>
                  <a:pt x="3572046" y="3779403"/>
                  <a:pt x="3574144" y="3795108"/>
                </a:cubicBezTo>
                <a:lnTo>
                  <a:pt x="3562310" y="3787534"/>
                </a:lnTo>
                <a:lnTo>
                  <a:pt x="3551635" y="3797705"/>
                </a:lnTo>
                <a:lnTo>
                  <a:pt x="3542668" y="3803283"/>
                </a:lnTo>
                <a:lnTo>
                  <a:pt x="3533033" y="3799071"/>
                </a:lnTo>
                <a:lnTo>
                  <a:pt x="3521726" y="3804691"/>
                </a:lnTo>
                <a:lnTo>
                  <a:pt x="3520080" y="3805210"/>
                </a:lnTo>
                <a:lnTo>
                  <a:pt x="3508491" y="3797398"/>
                </a:lnTo>
                <a:lnTo>
                  <a:pt x="3503787" y="3797787"/>
                </a:lnTo>
                <a:lnTo>
                  <a:pt x="3492165" y="3799887"/>
                </a:lnTo>
                <a:cubicBezTo>
                  <a:pt x="3486252" y="3801787"/>
                  <a:pt x="3479649" y="3804176"/>
                  <a:pt x="3472233" y="3805682"/>
                </a:cubicBezTo>
                <a:lnTo>
                  <a:pt x="3465921" y="3805814"/>
                </a:lnTo>
                <a:lnTo>
                  <a:pt x="3455541" y="3815505"/>
                </a:lnTo>
                <a:lnTo>
                  <a:pt x="3429027" y="3816906"/>
                </a:lnTo>
                <a:cubicBezTo>
                  <a:pt x="3408521" y="3817753"/>
                  <a:pt x="3388898" y="3819475"/>
                  <a:pt x="3369507" y="3825563"/>
                </a:cubicBezTo>
                <a:cubicBezTo>
                  <a:pt x="3353730" y="3819534"/>
                  <a:pt x="3338870" y="3818175"/>
                  <a:pt x="3324491" y="3832006"/>
                </a:cubicBezTo>
                <a:cubicBezTo>
                  <a:pt x="3281706" y="3833409"/>
                  <a:pt x="3271319" y="3817569"/>
                  <a:pt x="3244235" y="3834376"/>
                </a:cubicBezTo>
                <a:cubicBezTo>
                  <a:pt x="3236206" y="3826142"/>
                  <a:pt x="3230700" y="3821848"/>
                  <a:pt x="3226507" y="3820131"/>
                </a:cubicBezTo>
                <a:cubicBezTo>
                  <a:pt x="3213924" y="3814979"/>
                  <a:pt x="3213172" y="3833011"/>
                  <a:pt x="3191688" y="3837359"/>
                </a:cubicBezTo>
                <a:cubicBezTo>
                  <a:pt x="3168723" y="3844588"/>
                  <a:pt x="3175642" y="3846041"/>
                  <a:pt x="3153779" y="3848439"/>
                </a:cubicBezTo>
                <a:cubicBezTo>
                  <a:pt x="3136862" y="3851385"/>
                  <a:pt x="3115876" y="3855158"/>
                  <a:pt x="3090188" y="3855036"/>
                </a:cubicBezTo>
                <a:cubicBezTo>
                  <a:pt x="3066058" y="3880979"/>
                  <a:pt x="3059981" y="3849823"/>
                  <a:pt x="3031422" y="3858298"/>
                </a:cubicBezTo>
                <a:cubicBezTo>
                  <a:pt x="3017157" y="3868236"/>
                  <a:pt x="3007595" y="3870098"/>
                  <a:pt x="2996288" y="3860020"/>
                </a:cubicBezTo>
                <a:cubicBezTo>
                  <a:pt x="2930242" y="3908295"/>
                  <a:pt x="2959927" y="3862932"/>
                  <a:pt x="2901661" y="3882243"/>
                </a:cubicBezTo>
                <a:cubicBezTo>
                  <a:pt x="2863654" y="3897291"/>
                  <a:pt x="2822551" y="3908676"/>
                  <a:pt x="2782141" y="3932983"/>
                </a:cubicBezTo>
                <a:lnTo>
                  <a:pt x="2749597" y="3956746"/>
                </a:lnTo>
                <a:lnTo>
                  <a:pt x="2730493" y="3955236"/>
                </a:lnTo>
                <a:lnTo>
                  <a:pt x="2707507" y="3947771"/>
                </a:lnTo>
                <a:lnTo>
                  <a:pt x="2701937" y="3950565"/>
                </a:lnTo>
                <a:cubicBezTo>
                  <a:pt x="2691594" y="3948746"/>
                  <a:pt x="2676749" y="3934159"/>
                  <a:pt x="2679435" y="3949768"/>
                </a:cubicBezTo>
                <a:lnTo>
                  <a:pt x="2667352" y="3942821"/>
                </a:lnTo>
                <a:lnTo>
                  <a:pt x="2657096" y="3953571"/>
                </a:lnTo>
                <a:cubicBezTo>
                  <a:pt x="2656117" y="3956261"/>
                  <a:pt x="2655464" y="3959177"/>
                  <a:pt x="2655161" y="3962216"/>
                </a:cubicBezTo>
                <a:lnTo>
                  <a:pt x="2638604" y="3955936"/>
                </a:lnTo>
                <a:lnTo>
                  <a:pt x="2626185" y="3962937"/>
                </a:lnTo>
                <a:lnTo>
                  <a:pt x="2614077" y="3955576"/>
                </a:lnTo>
                <a:lnTo>
                  <a:pt x="2609403" y="3956215"/>
                </a:lnTo>
                <a:lnTo>
                  <a:pt x="2597896" y="3958939"/>
                </a:lnTo>
                <a:cubicBezTo>
                  <a:pt x="2592077" y="3961159"/>
                  <a:pt x="2585584" y="3963907"/>
                  <a:pt x="2578251" y="3965812"/>
                </a:cubicBezTo>
                <a:lnTo>
                  <a:pt x="2571961" y="3966278"/>
                </a:lnTo>
                <a:lnTo>
                  <a:pt x="2559399" y="3979193"/>
                </a:lnTo>
                <a:cubicBezTo>
                  <a:pt x="2550305" y="3989010"/>
                  <a:pt x="2543019" y="3995469"/>
                  <a:pt x="2533560" y="3988160"/>
                </a:cubicBezTo>
                <a:cubicBezTo>
                  <a:pt x="2526682" y="3994363"/>
                  <a:pt x="2521563" y="4007257"/>
                  <a:pt x="2515299" y="4016867"/>
                </a:cubicBezTo>
                <a:lnTo>
                  <a:pt x="2513423" y="4018759"/>
                </a:lnTo>
                <a:lnTo>
                  <a:pt x="2482991" y="4012935"/>
                </a:lnTo>
                <a:cubicBezTo>
                  <a:pt x="2469558" y="4010479"/>
                  <a:pt x="2456714" y="4010658"/>
                  <a:pt x="2446940" y="4021172"/>
                </a:cubicBezTo>
                <a:cubicBezTo>
                  <a:pt x="2445490" y="4004762"/>
                  <a:pt x="2418263" y="4035043"/>
                  <a:pt x="2404883" y="4024808"/>
                </a:cubicBezTo>
                <a:cubicBezTo>
                  <a:pt x="2395527" y="4015768"/>
                  <a:pt x="2385089" y="4022846"/>
                  <a:pt x="2373894" y="4023827"/>
                </a:cubicBezTo>
                <a:cubicBezTo>
                  <a:pt x="2360273" y="4016866"/>
                  <a:pt x="2310801" y="4031114"/>
                  <a:pt x="2297080" y="4040841"/>
                </a:cubicBezTo>
                <a:cubicBezTo>
                  <a:pt x="2262890" y="4074342"/>
                  <a:pt x="2198735" y="4051487"/>
                  <a:pt x="2170615" y="4077196"/>
                </a:cubicBezTo>
                <a:cubicBezTo>
                  <a:pt x="2161158" y="4081087"/>
                  <a:pt x="2152190" y="4082780"/>
                  <a:pt x="2143580" y="4083102"/>
                </a:cubicBezTo>
                <a:lnTo>
                  <a:pt x="2119893" y="4080874"/>
                </a:lnTo>
                <a:lnTo>
                  <a:pt x="2114008" y="4073996"/>
                </a:lnTo>
                <a:lnTo>
                  <a:pt x="2099067" y="4076068"/>
                </a:lnTo>
                <a:lnTo>
                  <a:pt x="2095000" y="4075096"/>
                </a:lnTo>
                <a:cubicBezTo>
                  <a:pt x="2087230" y="4073204"/>
                  <a:pt x="2079536" y="4071577"/>
                  <a:pt x="2071767" y="4071044"/>
                </a:cubicBezTo>
                <a:cubicBezTo>
                  <a:pt x="2077287" y="4106066"/>
                  <a:pt x="2006612" y="4072253"/>
                  <a:pt x="2024486" y="4100276"/>
                </a:cubicBezTo>
                <a:cubicBezTo>
                  <a:pt x="1982770" y="4103418"/>
                  <a:pt x="1990990" y="4145711"/>
                  <a:pt x="1944675" y="4121515"/>
                </a:cubicBezTo>
                <a:cubicBezTo>
                  <a:pt x="1876432" y="4151801"/>
                  <a:pt x="1796287" y="4126915"/>
                  <a:pt x="1739945" y="4171795"/>
                </a:cubicBezTo>
                <a:cubicBezTo>
                  <a:pt x="1680970" y="4182234"/>
                  <a:pt x="1693119" y="4173922"/>
                  <a:pt x="1662065" y="4184630"/>
                </a:cubicBezTo>
                <a:cubicBezTo>
                  <a:pt x="1658816" y="4205398"/>
                  <a:pt x="1624608" y="4174561"/>
                  <a:pt x="1595989" y="4193679"/>
                </a:cubicBezTo>
                <a:lnTo>
                  <a:pt x="1559231" y="4195932"/>
                </a:lnTo>
                <a:lnTo>
                  <a:pt x="1537197" y="4209468"/>
                </a:lnTo>
                <a:cubicBezTo>
                  <a:pt x="1524267" y="4212789"/>
                  <a:pt x="1508603" y="4203060"/>
                  <a:pt x="1508787" y="4230924"/>
                </a:cubicBezTo>
                <a:cubicBezTo>
                  <a:pt x="1500688" y="4227785"/>
                  <a:pt x="1493126" y="4234837"/>
                  <a:pt x="1488914" y="4241772"/>
                </a:cubicBezTo>
                <a:cubicBezTo>
                  <a:pt x="1483344" y="4244130"/>
                  <a:pt x="1472963" y="4244323"/>
                  <a:pt x="1465497" y="4245075"/>
                </a:cubicBezTo>
                <a:lnTo>
                  <a:pt x="1444118" y="4246285"/>
                </a:lnTo>
                <a:lnTo>
                  <a:pt x="1405326" y="4248391"/>
                </a:lnTo>
                <a:cubicBezTo>
                  <a:pt x="1362233" y="4238681"/>
                  <a:pt x="1386645" y="4253541"/>
                  <a:pt x="1344909" y="4237004"/>
                </a:cubicBezTo>
                <a:cubicBezTo>
                  <a:pt x="1319660" y="4278048"/>
                  <a:pt x="1328465" y="4235908"/>
                  <a:pt x="1298748" y="4241669"/>
                </a:cubicBezTo>
                <a:cubicBezTo>
                  <a:pt x="1303263" y="4202446"/>
                  <a:pt x="1257287" y="4277634"/>
                  <a:pt x="1251302" y="4232513"/>
                </a:cubicBezTo>
                <a:cubicBezTo>
                  <a:pt x="1246083" y="4234987"/>
                  <a:pt x="1221483" y="4225653"/>
                  <a:pt x="1216643" y="4229828"/>
                </a:cubicBezTo>
                <a:lnTo>
                  <a:pt x="1214101" y="4231991"/>
                </a:lnTo>
                <a:lnTo>
                  <a:pt x="1203193" y="4232867"/>
                </a:lnTo>
                <a:lnTo>
                  <a:pt x="1201049" y="4242842"/>
                </a:lnTo>
                <a:lnTo>
                  <a:pt x="1185298" y="4251133"/>
                </a:lnTo>
                <a:cubicBezTo>
                  <a:pt x="1179255" y="4252733"/>
                  <a:pt x="1172580" y="4252698"/>
                  <a:pt x="1164955" y="4250027"/>
                </a:cubicBezTo>
                <a:cubicBezTo>
                  <a:pt x="1138322" y="4224376"/>
                  <a:pt x="1100363" y="4267890"/>
                  <a:pt x="1067357" y="4233908"/>
                </a:cubicBezTo>
                <a:cubicBezTo>
                  <a:pt x="1055150" y="4224918"/>
                  <a:pt x="1016960" y="4218576"/>
                  <a:pt x="1009492" y="4230455"/>
                </a:cubicBezTo>
                <a:cubicBezTo>
                  <a:pt x="1001480" y="4231829"/>
                  <a:pt x="992281" y="4225396"/>
                  <a:pt x="988345" y="4238880"/>
                </a:cubicBezTo>
                <a:cubicBezTo>
                  <a:pt x="981958" y="4254801"/>
                  <a:pt x="954663" y="4223227"/>
                  <a:pt x="958251" y="4244100"/>
                </a:cubicBezTo>
                <a:cubicBezTo>
                  <a:pt x="938858" y="4222336"/>
                  <a:pt x="915951" y="4241975"/>
                  <a:pt x="899207" y="4247688"/>
                </a:cubicBezTo>
                <a:cubicBezTo>
                  <a:pt x="884002" y="4226854"/>
                  <a:pt x="873981" y="4247833"/>
                  <a:pt x="837706" y="4245528"/>
                </a:cubicBezTo>
                <a:cubicBezTo>
                  <a:pt x="821001" y="4221598"/>
                  <a:pt x="809746" y="4268977"/>
                  <a:pt x="778474" y="4235526"/>
                </a:cubicBezTo>
                <a:cubicBezTo>
                  <a:pt x="777421" y="4238161"/>
                  <a:pt x="776057" y="4240538"/>
                  <a:pt x="774418" y="4242583"/>
                </a:cubicBezTo>
                <a:cubicBezTo>
                  <a:pt x="764902" y="4254463"/>
                  <a:pt x="748468" y="4252810"/>
                  <a:pt x="737705" y="4238891"/>
                </a:cubicBezTo>
                <a:cubicBezTo>
                  <a:pt x="688302" y="4193107"/>
                  <a:pt x="682485" y="4224501"/>
                  <a:pt x="641839" y="4211160"/>
                </a:cubicBezTo>
                <a:cubicBezTo>
                  <a:pt x="596156" y="4200529"/>
                  <a:pt x="617273" y="4236299"/>
                  <a:pt x="558105" y="4191218"/>
                </a:cubicBezTo>
                <a:cubicBezTo>
                  <a:pt x="553107" y="4206459"/>
                  <a:pt x="528323" y="4202818"/>
                  <a:pt x="515682" y="4193696"/>
                </a:cubicBezTo>
                <a:cubicBezTo>
                  <a:pt x="493567" y="4189726"/>
                  <a:pt x="491022" y="4212483"/>
                  <a:pt x="467082" y="4185616"/>
                </a:cubicBezTo>
                <a:cubicBezTo>
                  <a:pt x="472585" y="4207692"/>
                  <a:pt x="425896" y="4188982"/>
                  <a:pt x="437646" y="4212658"/>
                </a:cubicBezTo>
                <a:cubicBezTo>
                  <a:pt x="424682" y="4230622"/>
                  <a:pt x="415313" y="4197369"/>
                  <a:pt x="402271" y="4212774"/>
                </a:cubicBezTo>
                <a:cubicBezTo>
                  <a:pt x="386486" y="4214846"/>
                  <a:pt x="402806" y="4204907"/>
                  <a:pt x="384907" y="4201195"/>
                </a:cubicBezTo>
                <a:cubicBezTo>
                  <a:pt x="363484" y="4200591"/>
                  <a:pt x="360732" y="4185695"/>
                  <a:pt x="337154" y="4206136"/>
                </a:cubicBezTo>
                <a:cubicBezTo>
                  <a:pt x="313728" y="4191390"/>
                  <a:pt x="328632" y="4203044"/>
                  <a:pt x="298662" y="4211227"/>
                </a:cubicBezTo>
                <a:cubicBezTo>
                  <a:pt x="284852" y="4197257"/>
                  <a:pt x="274958" y="4202411"/>
                  <a:pt x="265740" y="4213623"/>
                </a:cubicBezTo>
                <a:cubicBezTo>
                  <a:pt x="235520" y="4207388"/>
                  <a:pt x="209548" y="4223241"/>
                  <a:pt x="176403" y="4227393"/>
                </a:cubicBezTo>
                <a:cubicBezTo>
                  <a:pt x="138304" y="4239982"/>
                  <a:pt x="110954" y="4232182"/>
                  <a:pt x="82528" y="4243774"/>
                </a:cubicBezTo>
                <a:cubicBezTo>
                  <a:pt x="48751" y="4221865"/>
                  <a:pt x="39523" y="4251971"/>
                  <a:pt x="19464" y="4256103"/>
                </a:cubicBezTo>
                <a:lnTo>
                  <a:pt x="0" y="4221939"/>
                </a:lnTo>
                <a:lnTo>
                  <a:pt x="0" y="15850"/>
                </a:lnTo>
                <a:lnTo>
                  <a:pt x="389834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DDCE5572-4319-4D42-813F-C8C69C08C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94542">
            <a:off x="1791736" y="491177"/>
            <a:ext cx="1149890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153D838-93C0-463E-8C44-6AE16E1364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46"/>
          <a:stretch/>
        </p:blipFill>
        <p:spPr>
          <a:xfrm>
            <a:off x="1571005" y="1620865"/>
            <a:ext cx="1558018" cy="115944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BE17E09-E1F2-4CCC-9972-50FFA05A18DD}"/>
              </a:ext>
            </a:extLst>
          </p:cNvPr>
          <p:cNvSpPr txBox="1"/>
          <p:nvPr/>
        </p:nvSpPr>
        <p:spPr>
          <a:xfrm>
            <a:off x="433232" y="2923843"/>
            <a:ext cx="38983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002060"/>
                </a:solidFill>
                <a:latin typeface="Avenir Next LT Pro Light" panose="020B0304020202020204" pitchFamily="34" charset="0"/>
                <a:cs typeface="Calibri" panose="020F0502020204030204" pitchFamily="34" charset="0"/>
              </a:rPr>
              <a:t>School year: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Calibri" panose="020F0502020204030204" pitchFamily="34" charset="0"/>
              </a:rPr>
              <a:t> 2020 -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Calibri" panose="020F0502020204030204" pitchFamily="34" charset="0"/>
              </a:rPr>
              <a:t>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Calibri" panose="020F0502020204030204" pitchFamily="34" charset="0"/>
              </a:rPr>
              <a:t>Class: 4^ LSCA – CIVIC EDUCATION</a:t>
            </a:r>
          </a:p>
          <a:p>
            <a:pPr marL="176213" marR="0" lvl="1" indent="-936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Calibri" panose="020F0502020204030204" pitchFamily="34" charset="0"/>
              </a:rPr>
              <a:t>Dri Lucia </a:t>
            </a:r>
          </a:p>
          <a:p>
            <a:pPr marL="176213" marR="0" lvl="1" indent="-936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Calibri" panose="020F0502020204030204" pitchFamily="34" charset="0"/>
              </a:rPr>
              <a:t>Nardella Samantha</a:t>
            </a:r>
          </a:p>
          <a:p>
            <a:pPr marL="176213" marR="0" lvl="1" indent="-936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Calibri" panose="020F0502020204030204" pitchFamily="34" charset="0"/>
              </a:rPr>
              <a:t>Paolini Carlotta</a:t>
            </a:r>
          </a:p>
          <a:p>
            <a:pPr marL="176213" marR="0" lvl="1" indent="-936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Calibri" panose="020F0502020204030204" pitchFamily="34" charset="0"/>
              </a:rPr>
              <a:t>Pinat Margherita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dirty="0" err="1">
                <a:solidFill>
                  <a:srgbClr val="002060"/>
                </a:solidFill>
                <a:latin typeface="Avenir Next LT Pro Light" panose="020B0304020202020204" pitchFamily="34" charset="0"/>
                <a:cs typeface="Calibri" panose="020F0502020204030204" pitchFamily="34" charset="0"/>
              </a:rPr>
              <a:t>Teacher</a:t>
            </a:r>
            <a:r>
              <a:rPr lang="it-IT" sz="1600" b="1" dirty="0">
                <a:solidFill>
                  <a:srgbClr val="002060"/>
                </a:solidFill>
                <a:latin typeface="Avenir Next LT Pro Light" panose="020B0304020202020204" pitchFamily="34" charset="0"/>
                <a:cs typeface="Calibri" panose="020F0502020204030204" pitchFamily="34" charset="0"/>
              </a:rPr>
              <a:t>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Calibri" panose="020F0502020204030204" pitchFamily="34" charset="0"/>
              </a:rPr>
              <a:t>M. Beltramini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0360117-D52A-402F-8D72-C3CEF03F7D31}"/>
              </a:ext>
            </a:extLst>
          </p:cNvPr>
          <p:cNvSpPr txBox="1"/>
          <p:nvPr/>
        </p:nvSpPr>
        <p:spPr>
          <a:xfrm>
            <a:off x="60256" y="723258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CAMPANIA</a:t>
            </a:r>
            <a:br>
              <a:rPr kumimoji="0" lang="it-IT" sz="5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</a:br>
            <a:br>
              <a:rPr kumimoji="0" lang="en-US" sz="2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</a:b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259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08FB212-8D29-4F32-B32A-93FCD40F62DC}"/>
              </a:ext>
            </a:extLst>
          </p:cNvPr>
          <p:cNvSpPr txBox="1"/>
          <p:nvPr/>
        </p:nvSpPr>
        <p:spPr>
          <a:xfrm>
            <a:off x="1904951" y="2075690"/>
            <a:ext cx="4394249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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manufacturing </a:t>
            </a:r>
            <a:r>
              <a:rPr lang="en-GB" dirty="0">
                <a:solidFill>
                  <a:srgbClr val="FFFFFF"/>
                </a:solidFill>
                <a:latin typeface="Avenir Next LT Pro Light"/>
              </a:rPr>
              <a:t>field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r>
              <a:rPr lang="en-GB" dirty="0">
                <a:solidFill>
                  <a:srgbClr val="FFFFFF"/>
                </a:solidFill>
              </a:rPr>
              <a:t>intensive knowledge service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high-tech field</a:t>
            </a:r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F5F4F58E-15F7-4B73-AEBD-036F2A762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843536"/>
              </p:ext>
            </p:extLst>
          </p:nvPr>
        </p:nvGraphicFramePr>
        <p:xfrm>
          <a:off x="1904951" y="4384994"/>
          <a:ext cx="8382094" cy="139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6022">
                  <a:extLst>
                    <a:ext uri="{9D8B030D-6E8A-4147-A177-3AD203B41FA5}">
                      <a16:colId xmlns:a16="http://schemas.microsoft.com/office/drawing/2014/main" val="1514062493"/>
                    </a:ext>
                  </a:extLst>
                </a:gridCol>
                <a:gridCol w="1036012">
                  <a:extLst>
                    <a:ext uri="{9D8B030D-6E8A-4147-A177-3AD203B41FA5}">
                      <a16:colId xmlns:a16="http://schemas.microsoft.com/office/drawing/2014/main" val="1815976729"/>
                    </a:ext>
                  </a:extLst>
                </a:gridCol>
                <a:gridCol w="1036012">
                  <a:extLst>
                    <a:ext uri="{9D8B030D-6E8A-4147-A177-3AD203B41FA5}">
                      <a16:colId xmlns:a16="http://schemas.microsoft.com/office/drawing/2014/main" val="1667406071"/>
                    </a:ext>
                  </a:extLst>
                </a:gridCol>
                <a:gridCol w="1036012">
                  <a:extLst>
                    <a:ext uri="{9D8B030D-6E8A-4147-A177-3AD203B41FA5}">
                      <a16:colId xmlns:a16="http://schemas.microsoft.com/office/drawing/2014/main" val="1998644092"/>
                    </a:ext>
                  </a:extLst>
                </a:gridCol>
                <a:gridCol w="1036012">
                  <a:extLst>
                    <a:ext uri="{9D8B030D-6E8A-4147-A177-3AD203B41FA5}">
                      <a16:colId xmlns:a16="http://schemas.microsoft.com/office/drawing/2014/main" val="166320312"/>
                    </a:ext>
                  </a:extLst>
                </a:gridCol>
                <a:gridCol w="1036012">
                  <a:extLst>
                    <a:ext uri="{9D8B030D-6E8A-4147-A177-3AD203B41FA5}">
                      <a16:colId xmlns:a16="http://schemas.microsoft.com/office/drawing/2014/main" val="986376430"/>
                    </a:ext>
                  </a:extLst>
                </a:gridCol>
                <a:gridCol w="1036012">
                  <a:extLst>
                    <a:ext uri="{9D8B030D-6E8A-4147-A177-3AD203B41FA5}">
                      <a16:colId xmlns:a16="http://schemas.microsoft.com/office/drawing/2014/main" val="349983725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it-IT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solidFill>
                            <a:schemeClr val="bg1"/>
                          </a:solidFill>
                        </a:rPr>
                        <a:t>2014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solidFill>
                            <a:schemeClr val="bg1"/>
                          </a:solidFill>
                        </a:rPr>
                        <a:t>2015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solidFill>
                            <a:schemeClr val="bg1"/>
                          </a:solidFill>
                        </a:rPr>
                        <a:t>2016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solidFill>
                            <a:schemeClr val="bg1"/>
                          </a:solidFill>
                        </a:rPr>
                        <a:t>2017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solidFill>
                            <a:schemeClr val="bg1"/>
                          </a:solidFill>
                        </a:rPr>
                        <a:t>2018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solidFill>
                            <a:schemeClr val="bg1"/>
                          </a:solidFill>
                        </a:rPr>
                        <a:t>2019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56663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it-IT" sz="1600" b="1" dirty="0"/>
                        <a:t>Campania</a:t>
                      </a:r>
                    </a:p>
                  </a:txBody>
                  <a:tcPr>
                    <a:solidFill>
                      <a:srgbClr val="E7E7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35 000</a:t>
                      </a:r>
                    </a:p>
                  </a:txBody>
                  <a:tcPr anchor="ctr">
                    <a:solidFill>
                      <a:srgbClr val="E7E7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32 000</a:t>
                      </a:r>
                    </a:p>
                  </a:txBody>
                  <a:tcPr anchor="ctr">
                    <a:solidFill>
                      <a:srgbClr val="E7E7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33 000</a:t>
                      </a:r>
                    </a:p>
                  </a:txBody>
                  <a:tcPr anchor="ctr">
                    <a:solidFill>
                      <a:srgbClr val="E7E7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37 000</a:t>
                      </a:r>
                    </a:p>
                  </a:txBody>
                  <a:tcPr anchor="ctr">
                    <a:solidFill>
                      <a:srgbClr val="E7E7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37 000</a:t>
                      </a:r>
                    </a:p>
                  </a:txBody>
                  <a:tcPr anchor="ctr">
                    <a:solidFill>
                      <a:srgbClr val="E7E7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44 000</a:t>
                      </a:r>
                    </a:p>
                  </a:txBody>
                  <a:tcPr anchor="ctr">
                    <a:solidFill>
                      <a:srgbClr val="E7E7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487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600" b="0" dirty="0"/>
                        <a:t>% Campania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/>
                        <a:t>2.17</a:t>
                      </a:r>
                      <a:r>
                        <a:rPr lang="it-IT" sz="1600" b="0" dirty="0"/>
                        <a:t>%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1.98</a:t>
                      </a:r>
                      <a:r>
                        <a:rPr lang="it-IT" sz="16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2.04</a:t>
                      </a:r>
                      <a:r>
                        <a:rPr lang="it-IT" sz="16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2.29</a:t>
                      </a:r>
                      <a:r>
                        <a:rPr lang="it-IT" sz="16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/>
                        <a:t>2.29</a:t>
                      </a:r>
                      <a:r>
                        <a:rPr lang="it-IT" sz="1600" b="0" dirty="0"/>
                        <a:t>%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/>
                        <a:t>2.72</a:t>
                      </a:r>
                      <a:r>
                        <a:rPr lang="it-IT" sz="1600" b="0" dirty="0"/>
                        <a:t>%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415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600" b="0" dirty="0"/>
                        <a:t>% </a:t>
                      </a:r>
                      <a:r>
                        <a:rPr lang="it-IT" sz="1600" b="0" dirty="0" err="1"/>
                        <a:t>Italy</a:t>
                      </a:r>
                      <a:endParaRPr lang="it-IT" sz="1600" b="0" dirty="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/>
                        <a:t>2.99</a:t>
                      </a:r>
                      <a:r>
                        <a:rPr lang="it-IT" sz="1600" b="0" dirty="0"/>
                        <a:t>%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/>
                        <a:t>3.01</a:t>
                      </a:r>
                      <a:r>
                        <a:rPr lang="it-IT" sz="1600" b="0" dirty="0"/>
                        <a:t>%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/>
                        <a:t>3.06</a:t>
                      </a:r>
                      <a:r>
                        <a:rPr lang="it-IT" sz="1600" b="0" dirty="0"/>
                        <a:t>%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/>
                        <a:t>3.04</a:t>
                      </a:r>
                      <a:r>
                        <a:rPr lang="it-IT" sz="1600" b="0" dirty="0"/>
                        <a:t>%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/>
                        <a:t>3.19</a:t>
                      </a:r>
                      <a:r>
                        <a:rPr lang="it-IT" sz="1600" b="0" dirty="0"/>
                        <a:t>%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/>
                        <a:t>3.35</a:t>
                      </a:r>
                      <a:r>
                        <a:rPr lang="it-IT" sz="1600" b="0" dirty="0"/>
                        <a:t>%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435888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995C4A32-8E4C-40FE-875B-3BEF02249BD1}"/>
              </a:ext>
            </a:extLst>
          </p:cNvPr>
          <p:cNvSpPr txBox="1"/>
          <p:nvPr/>
        </p:nvSpPr>
        <p:spPr>
          <a:xfrm>
            <a:off x="3194035" y="316863"/>
            <a:ext cx="58039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rgbClr val="FFFFFF"/>
                </a:solidFill>
                <a:latin typeface="Avenir Next LT Pro Light"/>
              </a:rPr>
              <a:t>EMPLOYMENT RATE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96AF82F-FB22-4D5E-96CA-A0A2BFB35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519" y="1287339"/>
            <a:ext cx="3692526" cy="26130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35BC736-22B2-42BB-A9FD-8445DCE04EC6}"/>
              </a:ext>
            </a:extLst>
          </p:cNvPr>
          <p:cNvSpPr txBox="1"/>
          <p:nvPr/>
        </p:nvSpPr>
        <p:spPr>
          <a:xfrm>
            <a:off x="7890606" y="5775554"/>
            <a:ext cx="2442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ISTAT data - 2021</a:t>
            </a:r>
          </a:p>
        </p:txBody>
      </p:sp>
    </p:spTree>
    <p:extLst>
      <p:ext uri="{BB962C8B-B14F-4D97-AF65-F5344CB8AC3E}">
        <p14:creationId xmlns:p14="http://schemas.microsoft.com/office/powerpoint/2010/main" val="3196188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DD8964D-2A5B-4800-8842-7422C24EA66C}"/>
              </a:ext>
            </a:extLst>
          </p:cNvPr>
          <p:cNvSpPr txBox="1"/>
          <p:nvPr/>
        </p:nvSpPr>
        <p:spPr>
          <a:xfrm>
            <a:off x="1969604" y="1842604"/>
            <a:ext cx="4440433" cy="1707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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settori manifatturieri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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settori dei servizi ad elevata intensità di conoscenza </a:t>
            </a:r>
            <a:endParaRPr lang="it-IT" dirty="0">
              <a:solidFill>
                <a:srgbClr val="FFFFFF"/>
              </a:solidFill>
              <a:latin typeface="Avenir Next LT Pro Light"/>
            </a:endParaRP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"/>
              <a:tabLst/>
              <a:defRPr/>
            </a:pPr>
            <a:r>
              <a:rPr lang="it-IT" dirty="0">
                <a:solidFill>
                  <a:srgbClr val="FFFFFF"/>
                </a:solidFill>
                <a:latin typeface="Avenir Next LT Pro Light"/>
              </a:rPr>
              <a:t>s</a:t>
            </a:r>
            <a:r>
              <a:rPr kumimoji="0" lang="it-IT" sz="1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ettori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 ad alta tecnologia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B957D1E-99EF-4EF5-90A9-F15A65949ACB}"/>
              </a:ext>
            </a:extLst>
          </p:cNvPr>
          <p:cNvSpPr txBox="1"/>
          <p:nvPr/>
        </p:nvSpPr>
        <p:spPr>
          <a:xfrm>
            <a:off x="3612341" y="453799"/>
            <a:ext cx="49673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rgbClr val="FFFFFF"/>
                </a:solidFill>
                <a:latin typeface="Avenir Next LT Pro Light"/>
              </a:rPr>
              <a:t>TASSO DI OCCUPAZIONE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5AC8AAB-11DB-4340-9AF8-FD0797F30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518" y="1394055"/>
            <a:ext cx="3692525" cy="26130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9" name="Tabella 3">
            <a:extLst>
              <a:ext uri="{FF2B5EF4-FFF2-40B4-BE49-F238E27FC236}">
                <a16:creationId xmlns:a16="http://schemas.microsoft.com/office/drawing/2014/main" id="{FEB85AF7-B9FA-4392-B609-AD3DD1D151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659402"/>
              </p:ext>
            </p:extLst>
          </p:nvPr>
        </p:nvGraphicFramePr>
        <p:xfrm>
          <a:off x="1904951" y="4384994"/>
          <a:ext cx="8382094" cy="139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6022">
                  <a:extLst>
                    <a:ext uri="{9D8B030D-6E8A-4147-A177-3AD203B41FA5}">
                      <a16:colId xmlns:a16="http://schemas.microsoft.com/office/drawing/2014/main" val="1514062493"/>
                    </a:ext>
                  </a:extLst>
                </a:gridCol>
                <a:gridCol w="1036012">
                  <a:extLst>
                    <a:ext uri="{9D8B030D-6E8A-4147-A177-3AD203B41FA5}">
                      <a16:colId xmlns:a16="http://schemas.microsoft.com/office/drawing/2014/main" val="1815976729"/>
                    </a:ext>
                  </a:extLst>
                </a:gridCol>
                <a:gridCol w="1036012">
                  <a:extLst>
                    <a:ext uri="{9D8B030D-6E8A-4147-A177-3AD203B41FA5}">
                      <a16:colId xmlns:a16="http://schemas.microsoft.com/office/drawing/2014/main" val="1667406071"/>
                    </a:ext>
                  </a:extLst>
                </a:gridCol>
                <a:gridCol w="1036012">
                  <a:extLst>
                    <a:ext uri="{9D8B030D-6E8A-4147-A177-3AD203B41FA5}">
                      <a16:colId xmlns:a16="http://schemas.microsoft.com/office/drawing/2014/main" val="1998644092"/>
                    </a:ext>
                  </a:extLst>
                </a:gridCol>
                <a:gridCol w="1036012">
                  <a:extLst>
                    <a:ext uri="{9D8B030D-6E8A-4147-A177-3AD203B41FA5}">
                      <a16:colId xmlns:a16="http://schemas.microsoft.com/office/drawing/2014/main" val="166320312"/>
                    </a:ext>
                  </a:extLst>
                </a:gridCol>
                <a:gridCol w="1036012">
                  <a:extLst>
                    <a:ext uri="{9D8B030D-6E8A-4147-A177-3AD203B41FA5}">
                      <a16:colId xmlns:a16="http://schemas.microsoft.com/office/drawing/2014/main" val="986376430"/>
                    </a:ext>
                  </a:extLst>
                </a:gridCol>
                <a:gridCol w="1036012">
                  <a:extLst>
                    <a:ext uri="{9D8B030D-6E8A-4147-A177-3AD203B41FA5}">
                      <a16:colId xmlns:a16="http://schemas.microsoft.com/office/drawing/2014/main" val="349983725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it-IT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solidFill>
                            <a:schemeClr val="bg1"/>
                          </a:solidFill>
                        </a:rPr>
                        <a:t>2014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solidFill>
                            <a:schemeClr val="bg1"/>
                          </a:solidFill>
                        </a:rPr>
                        <a:t>2015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solidFill>
                            <a:schemeClr val="bg1"/>
                          </a:solidFill>
                        </a:rPr>
                        <a:t>2016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solidFill>
                            <a:schemeClr val="bg1"/>
                          </a:solidFill>
                        </a:rPr>
                        <a:t>2017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solidFill>
                            <a:schemeClr val="bg1"/>
                          </a:solidFill>
                        </a:rPr>
                        <a:t>2018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solidFill>
                            <a:schemeClr val="bg1"/>
                          </a:solidFill>
                        </a:rPr>
                        <a:t>2019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56663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it-IT" sz="1600" b="1" dirty="0"/>
                        <a:t>Campania</a:t>
                      </a:r>
                    </a:p>
                  </a:txBody>
                  <a:tcPr>
                    <a:solidFill>
                      <a:srgbClr val="E7E7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35 000</a:t>
                      </a:r>
                    </a:p>
                  </a:txBody>
                  <a:tcPr anchor="ctr">
                    <a:solidFill>
                      <a:srgbClr val="E7E7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32 000</a:t>
                      </a:r>
                    </a:p>
                  </a:txBody>
                  <a:tcPr anchor="ctr">
                    <a:solidFill>
                      <a:srgbClr val="E7E7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33 000</a:t>
                      </a:r>
                    </a:p>
                  </a:txBody>
                  <a:tcPr anchor="ctr">
                    <a:solidFill>
                      <a:srgbClr val="E7E7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37 000</a:t>
                      </a:r>
                    </a:p>
                  </a:txBody>
                  <a:tcPr anchor="ctr">
                    <a:solidFill>
                      <a:srgbClr val="E7E7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37 000</a:t>
                      </a:r>
                    </a:p>
                  </a:txBody>
                  <a:tcPr anchor="ctr">
                    <a:solidFill>
                      <a:srgbClr val="E7E7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44 000</a:t>
                      </a:r>
                    </a:p>
                  </a:txBody>
                  <a:tcPr anchor="ctr">
                    <a:solidFill>
                      <a:srgbClr val="E7E7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487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600" b="0" dirty="0"/>
                        <a:t>% Campania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/>
                        <a:t>2,17%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1,98%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2,04%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2,29%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/>
                        <a:t>2,29%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/>
                        <a:t>2,72%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415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600" b="0" dirty="0"/>
                        <a:t>% Italia</a:t>
                      </a: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/>
                        <a:t>2,99%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/>
                        <a:t>3,01%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/>
                        <a:t>3,06%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/>
                        <a:t>3,04%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/>
                        <a:t>3,19%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/>
                        <a:t>3,35%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435888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8E657D8F-96CB-4B53-B128-EB512F6975DE}"/>
              </a:ext>
            </a:extLst>
          </p:cNvPr>
          <p:cNvSpPr txBox="1"/>
          <p:nvPr/>
        </p:nvSpPr>
        <p:spPr>
          <a:xfrm>
            <a:off x="7844667" y="5775554"/>
            <a:ext cx="2442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Dati ISTAT - 2021</a:t>
            </a:r>
          </a:p>
        </p:txBody>
      </p:sp>
    </p:spTree>
    <p:extLst>
      <p:ext uri="{BB962C8B-B14F-4D97-AF65-F5344CB8AC3E}">
        <p14:creationId xmlns:p14="http://schemas.microsoft.com/office/powerpoint/2010/main" val="3002501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A0580B0-305F-4336-9F85-0EC6DC638BE4}"/>
              </a:ext>
            </a:extLst>
          </p:cNvPr>
          <p:cNvSpPr txBox="1"/>
          <p:nvPr/>
        </p:nvSpPr>
        <p:spPr>
          <a:xfrm>
            <a:off x="544945" y="222239"/>
            <a:ext cx="1110210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000" b="1" dirty="0">
                <a:solidFill>
                  <a:srgbClr val="FFFFFF"/>
                </a:solidFill>
                <a:latin typeface="Avenir Next LT Pro Light"/>
              </a:rPr>
              <a:t>ENEA </a:t>
            </a:r>
          </a:p>
          <a:p>
            <a:pPr algn="ctr"/>
            <a:r>
              <a:rPr lang="en-US" b="1" i="0" dirty="0">
                <a:effectLst/>
              </a:rPr>
              <a:t>National Agency for New Technologies, Energy and Sustainable Economic Development</a:t>
            </a:r>
            <a:endParaRPr lang="it-IT" b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014C544-7C4A-46B3-A988-5ECDA26B4A35}"/>
              </a:ext>
            </a:extLst>
          </p:cNvPr>
          <p:cNvSpPr txBox="1"/>
          <p:nvPr/>
        </p:nvSpPr>
        <p:spPr>
          <a:xfrm>
            <a:off x="789542" y="1249348"/>
            <a:ext cx="7620002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buFont typeface="Wingdings" panose="05000000000000000000" pitchFamily="2" charset="2"/>
              <a:buChar char=""/>
            </a:pPr>
            <a:r>
              <a:rPr lang="en-US" b="0" i="0" dirty="0">
                <a:solidFill>
                  <a:srgbClr val="FFFFFF"/>
                </a:solidFill>
                <a:effectLst/>
              </a:rPr>
              <a:t>public body aimed at</a:t>
            </a:r>
            <a:r>
              <a:rPr lang="it-IT" sz="1800" b="0" i="0" dirty="0">
                <a:effectLst/>
              </a:rPr>
              <a:t>:</a:t>
            </a:r>
          </a:p>
          <a:p>
            <a:pPr marL="628650" indent="-285750" algn="l" rtl="0" fontAlgn="base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FF"/>
                </a:solidFill>
              </a:rPr>
              <a:t>r</a:t>
            </a:r>
            <a:r>
              <a:rPr lang="en-US" b="0" i="0" dirty="0">
                <a:solidFill>
                  <a:srgbClr val="FFFFFF"/>
                </a:solidFill>
                <a:effectLst/>
              </a:rPr>
              <a:t>esearch</a:t>
            </a:r>
          </a:p>
          <a:p>
            <a:pPr marL="628650" indent="-285750" algn="l" rtl="0" fontAlgn="base"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rgbClr val="FFFFFF"/>
                </a:solidFill>
                <a:effectLst/>
              </a:rPr>
              <a:t>technological innovation</a:t>
            </a:r>
          </a:p>
          <a:p>
            <a:pPr marL="628650" indent="-285750" fontAlgn="base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FF"/>
                </a:solidFill>
              </a:rPr>
              <a:t>advanced services provision </a:t>
            </a:r>
            <a:endParaRPr lang="it-IT" sz="1800" b="0" i="0" dirty="0">
              <a:effectLst/>
            </a:endParaRPr>
          </a:p>
          <a:p>
            <a:pPr algn="l" rtl="0" fontAlgn="base"/>
            <a:endParaRPr lang="it-IT" sz="1800" b="0" i="0" dirty="0">
              <a:effectLst/>
            </a:endParaRPr>
          </a:p>
          <a:p>
            <a:pPr marL="285750" indent="-285750" algn="l" rtl="0" fontAlgn="base">
              <a:buFont typeface="Wingdings" panose="05000000000000000000" pitchFamily="2" charset="2"/>
              <a:buChar char=""/>
            </a:pPr>
            <a:r>
              <a:rPr lang="en-US" dirty="0"/>
              <a:t>d</a:t>
            </a:r>
            <a:r>
              <a:rPr lang="en-US" sz="1800" b="0" i="0" dirty="0">
                <a:effectLst/>
              </a:rPr>
              <a:t>epartments</a:t>
            </a:r>
            <a:r>
              <a:rPr lang="it-IT" sz="1800" b="0" i="0" dirty="0">
                <a:effectLst/>
              </a:rPr>
              <a:t>:</a:t>
            </a:r>
          </a:p>
          <a:p>
            <a:pPr marL="628650" indent="-285750" fontAlgn="base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FFFFFF"/>
                </a:solidFill>
              </a:rPr>
              <a:t>Energy Technologies Department</a:t>
            </a:r>
            <a:endParaRPr lang="en-US" sz="1600" b="0" i="0" dirty="0">
              <a:solidFill>
                <a:srgbClr val="FFFFFF"/>
              </a:solidFill>
              <a:effectLst/>
            </a:endParaRPr>
          </a:p>
          <a:p>
            <a:pPr marL="628650" indent="-285750" algn="l" rtl="0" fontAlgn="base">
              <a:buFont typeface="Wingdings" panose="05000000000000000000" pitchFamily="2" charset="2"/>
              <a:buChar char="§"/>
            </a:pPr>
            <a:r>
              <a:rPr lang="en-US" sz="1600" b="0" i="0" dirty="0">
                <a:solidFill>
                  <a:srgbClr val="FFFFFF"/>
                </a:solidFill>
                <a:effectLst/>
              </a:rPr>
              <a:t>Fusion and Nuclear Safety Technologies Department</a:t>
            </a:r>
            <a:endParaRPr lang="en-US" sz="1600" dirty="0">
              <a:solidFill>
                <a:srgbClr val="FFFFFF"/>
              </a:solidFill>
            </a:endParaRPr>
          </a:p>
          <a:p>
            <a:pPr marL="628650" indent="-285750" fontAlgn="base">
              <a:buFont typeface="Wingdings" panose="05000000000000000000" pitchFamily="2" charset="2"/>
              <a:buChar char="§"/>
            </a:pPr>
            <a:r>
              <a:rPr lang="en-US" sz="1600" b="0" i="0" dirty="0">
                <a:solidFill>
                  <a:srgbClr val="FFFFFF"/>
                </a:solidFill>
                <a:effectLst/>
              </a:rPr>
              <a:t>Sustainability of Production and Territorial Systems </a:t>
            </a:r>
            <a:r>
              <a:rPr lang="en-US" sz="1600" dirty="0">
                <a:solidFill>
                  <a:srgbClr val="FFFFFF"/>
                </a:solidFill>
              </a:rPr>
              <a:t>Department</a:t>
            </a:r>
            <a:endParaRPr lang="en-US" sz="1600" b="0" i="0" dirty="0">
              <a:solidFill>
                <a:srgbClr val="FFFFFF"/>
              </a:solidFill>
              <a:effectLst/>
            </a:endParaRPr>
          </a:p>
          <a:p>
            <a:pPr marL="628650" indent="-285750" fontAlgn="base">
              <a:buFont typeface="Wingdings" panose="05000000000000000000" pitchFamily="2" charset="2"/>
              <a:buChar char="§"/>
            </a:pPr>
            <a:r>
              <a:rPr lang="en-US" sz="1600" b="0" i="0" dirty="0">
                <a:solidFill>
                  <a:srgbClr val="FFFFFF"/>
                </a:solidFill>
                <a:effectLst/>
              </a:rPr>
              <a:t>Technical Unit for Energy </a:t>
            </a:r>
            <a:r>
              <a:rPr lang="en-US" sz="1600" dirty="0">
                <a:solidFill>
                  <a:srgbClr val="FFFFFF"/>
                </a:solidFill>
              </a:rPr>
              <a:t>Efficiency Department</a:t>
            </a:r>
            <a:endParaRPr lang="it-IT" sz="1600" dirty="0"/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2F5871DE-2F00-4DA1-A386-77A3BC94F8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" t="3636" r="3489" b="2542"/>
          <a:stretch/>
        </p:blipFill>
        <p:spPr bwMode="auto">
          <a:xfrm>
            <a:off x="8238094" y="1316954"/>
            <a:ext cx="3527050" cy="2436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D0F86B3-2DAA-4337-A7DB-6269AD8D2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820" y="1316954"/>
            <a:ext cx="2109399" cy="170702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0DD327F-F5B9-4712-AA1F-3DE1E471C5A3}"/>
              </a:ext>
            </a:extLst>
          </p:cNvPr>
          <p:cNvSpPr txBox="1"/>
          <p:nvPr/>
        </p:nvSpPr>
        <p:spPr>
          <a:xfrm>
            <a:off x="7126777" y="4424281"/>
            <a:ext cx="609790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"/>
            </a:pPr>
            <a:r>
              <a:rPr lang="en-US" b="0" i="0" dirty="0">
                <a:solidFill>
                  <a:srgbClr val="FFFFFF"/>
                </a:solidFill>
                <a:effectLst/>
              </a:rPr>
              <a:t>14 research centers in Italy</a:t>
            </a:r>
          </a:p>
          <a:p>
            <a:pPr marL="285750" indent="-285750">
              <a:buFont typeface="Wingdings" panose="05000000000000000000" pitchFamily="2" charset="2"/>
              <a:buChar char=""/>
            </a:pPr>
            <a:r>
              <a:rPr lang="it-IT" b="0" i="0" dirty="0">
                <a:solidFill>
                  <a:srgbClr val="FFFFFF"/>
                </a:solidFill>
                <a:effectLst/>
              </a:rPr>
              <a:t>a headquarter in Bruxelles</a:t>
            </a:r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"/>
            </a:pPr>
            <a:r>
              <a:rPr lang="it-IT" b="0" i="0" dirty="0">
                <a:solidFill>
                  <a:srgbClr val="FFFFFF"/>
                </a:solidFill>
                <a:effectLst/>
              </a:rPr>
              <a:t>over </a:t>
            </a:r>
            <a:r>
              <a:rPr lang="it-IT" b="1" i="0" dirty="0">
                <a:solidFill>
                  <a:srgbClr val="FFFFFF"/>
                </a:solidFill>
                <a:effectLst/>
              </a:rPr>
              <a:t>2 500 </a:t>
            </a:r>
            <a:r>
              <a:rPr lang="en-US" b="1" i="0" dirty="0">
                <a:solidFill>
                  <a:srgbClr val="FFFFFF"/>
                </a:solidFill>
                <a:effectLst/>
              </a:rPr>
              <a:t>employees </a:t>
            </a:r>
            <a:r>
              <a:rPr lang="en-US" b="0" i="0" dirty="0">
                <a:solidFill>
                  <a:srgbClr val="FFFFFF"/>
                </a:solidFill>
                <a:effectLst/>
              </a:rPr>
              <a:t>(60% graduates)</a:t>
            </a:r>
          </a:p>
          <a:p>
            <a:pPr marL="285750" indent="-285750">
              <a:buFont typeface="Wingdings" panose="05000000000000000000" pitchFamily="2" charset="2"/>
              <a:buChar char=""/>
            </a:pPr>
            <a:endParaRPr lang="en-US" b="0" i="0" dirty="0">
              <a:solidFill>
                <a:srgbClr val="FFFFFF"/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"/>
            </a:pPr>
            <a:r>
              <a:rPr lang="en-US" b="0" i="0" dirty="0">
                <a:solidFill>
                  <a:srgbClr val="FFFFFF"/>
                </a:solidFill>
                <a:effectLst/>
              </a:rPr>
              <a:t>ENEA’s Research Center in Portici:</a:t>
            </a:r>
          </a:p>
          <a:p>
            <a:pPr marL="628650" indent="-285750" algn="l" rtl="0" fontAlgn="base">
              <a:buFont typeface="Wingdings" panose="05000000000000000000" pitchFamily="2" charset="2"/>
              <a:buChar char="§"/>
            </a:pPr>
            <a:r>
              <a:rPr lang="it-IT" sz="1800" b="0" i="0" dirty="0">
                <a:effectLst/>
              </a:rPr>
              <a:t>27 000 </a:t>
            </a:r>
            <a:r>
              <a:rPr lang="en-US" sz="1800" b="0" i="0" dirty="0">
                <a:effectLst/>
              </a:rPr>
              <a:t>m</a:t>
            </a:r>
            <a:r>
              <a:rPr lang="en-US" sz="1800" b="0" i="0" baseline="30000" dirty="0">
                <a:effectLst/>
              </a:rPr>
              <a:t>2</a:t>
            </a:r>
            <a:r>
              <a:rPr lang="en-US" sz="1800" b="0" i="0" dirty="0">
                <a:effectLst/>
              </a:rPr>
              <a:t> in the Gulf of Naples </a:t>
            </a:r>
          </a:p>
          <a:p>
            <a:pPr marL="628650" indent="-285750" algn="l" rtl="0" fontAlgn="base">
              <a:buFont typeface="Wingdings" panose="05000000000000000000" pitchFamily="2" charset="2"/>
              <a:buChar char="§"/>
            </a:pPr>
            <a:r>
              <a:rPr lang="en-US" sz="1800" b="1" i="0" dirty="0">
                <a:effectLst/>
              </a:rPr>
              <a:t>150 employees </a:t>
            </a:r>
            <a:endParaRPr lang="en-US" i="0" dirty="0">
              <a:effectLst/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22E7876C-5EDA-4CE6-B871-3C022E0F9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" r="1594"/>
          <a:stretch/>
        </p:blipFill>
        <p:spPr bwMode="auto">
          <a:xfrm>
            <a:off x="2105890" y="4277005"/>
            <a:ext cx="3990109" cy="217860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250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F579AB9-1FD5-417A-AF4B-66E9806E5D32}"/>
              </a:ext>
            </a:extLst>
          </p:cNvPr>
          <p:cNvSpPr txBox="1"/>
          <p:nvPr/>
        </p:nvSpPr>
        <p:spPr>
          <a:xfrm>
            <a:off x="696575" y="1426178"/>
            <a:ext cx="7620002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buFont typeface="Wingdings" panose="05000000000000000000" pitchFamily="2" charset="2"/>
              <a:buChar char=""/>
            </a:pPr>
            <a:r>
              <a:rPr lang="it-IT" sz="1800" b="0" i="0" dirty="0">
                <a:effectLst/>
              </a:rPr>
              <a:t>ente di diritto pubblico finalizzato alla</a:t>
            </a:r>
          </a:p>
          <a:p>
            <a:pPr marL="628650" indent="-285750" algn="l" rtl="0" fontAlgn="base">
              <a:buFont typeface="Wingdings" panose="05000000000000000000" pitchFamily="2" charset="2"/>
              <a:buChar char="§"/>
            </a:pPr>
            <a:r>
              <a:rPr lang="it-IT" sz="1800" b="0" i="0" dirty="0">
                <a:effectLst/>
              </a:rPr>
              <a:t>ricerca</a:t>
            </a:r>
          </a:p>
          <a:p>
            <a:pPr marL="628650" indent="-285750" algn="l" rtl="0" fontAlgn="base">
              <a:buFont typeface="Wingdings" panose="05000000000000000000" pitchFamily="2" charset="2"/>
              <a:buChar char="§"/>
            </a:pPr>
            <a:r>
              <a:rPr lang="it-IT" sz="1800" b="0" i="0" dirty="0">
                <a:effectLst/>
              </a:rPr>
              <a:t>innovazione tecnologica </a:t>
            </a:r>
            <a:endParaRPr lang="it-IT" dirty="0"/>
          </a:p>
          <a:p>
            <a:pPr marL="628650" indent="-285750" algn="l" rtl="0" fontAlgn="base">
              <a:buFont typeface="Wingdings" panose="05000000000000000000" pitchFamily="2" charset="2"/>
              <a:buChar char="§"/>
            </a:pPr>
            <a:r>
              <a:rPr lang="it-IT" sz="1800" b="0" i="0" dirty="0">
                <a:effectLst/>
              </a:rPr>
              <a:t>prestazione di servizi avanzati</a:t>
            </a:r>
          </a:p>
          <a:p>
            <a:pPr algn="l" rtl="0" fontAlgn="base"/>
            <a:endParaRPr lang="it-IT" sz="1800" b="0" i="0" dirty="0">
              <a:effectLst/>
            </a:endParaRPr>
          </a:p>
          <a:p>
            <a:pPr marL="285750" indent="-285750" algn="l" rtl="0" fontAlgn="base">
              <a:buFont typeface="Wingdings" panose="05000000000000000000" pitchFamily="2" charset="2"/>
              <a:buChar char=""/>
            </a:pPr>
            <a:r>
              <a:rPr lang="it-IT" sz="1800" b="0" i="0" dirty="0">
                <a:effectLst/>
              </a:rPr>
              <a:t>quattro </a:t>
            </a:r>
            <a:r>
              <a:rPr lang="it-IT" dirty="0"/>
              <a:t>d</a:t>
            </a:r>
            <a:r>
              <a:rPr lang="it-IT" sz="1800" b="0" i="0" dirty="0">
                <a:effectLst/>
              </a:rPr>
              <a:t>ipartimenti: </a:t>
            </a:r>
            <a:endParaRPr lang="it-IT" dirty="0"/>
          </a:p>
          <a:p>
            <a:pPr marL="628650" indent="-285750" algn="l" rtl="0" fontAlgn="base">
              <a:buFont typeface="Wingdings" panose="05000000000000000000" pitchFamily="2" charset="2"/>
              <a:buChar char="§"/>
            </a:pPr>
            <a:r>
              <a:rPr lang="it-IT" sz="1600" b="0" i="0" dirty="0">
                <a:effectLst/>
              </a:rPr>
              <a:t>Dipartimento Tecnologie Energetiche </a:t>
            </a:r>
            <a:endParaRPr lang="it-IT" sz="1600" dirty="0"/>
          </a:p>
          <a:p>
            <a:pPr marL="628650" indent="-285750" algn="l" rtl="0" fontAlgn="base">
              <a:buFont typeface="Wingdings" panose="05000000000000000000" pitchFamily="2" charset="2"/>
              <a:buChar char="§"/>
            </a:pPr>
            <a:r>
              <a:rPr lang="it-IT" sz="1600" b="0" i="0" dirty="0">
                <a:effectLst/>
              </a:rPr>
              <a:t>Dipartimento Fusione e Tecnologie per la Sicurezza Nucleare </a:t>
            </a:r>
            <a:endParaRPr lang="it-IT" sz="1600" dirty="0"/>
          </a:p>
          <a:p>
            <a:pPr marL="628650" indent="-285750" algn="l" rtl="0" fontAlgn="base">
              <a:buFont typeface="Wingdings" panose="05000000000000000000" pitchFamily="2" charset="2"/>
              <a:buChar char="§"/>
            </a:pPr>
            <a:r>
              <a:rPr lang="it-IT" sz="1600" b="0" i="0" dirty="0">
                <a:effectLst/>
              </a:rPr>
              <a:t>Dipartimento Sostenibilità dei Sistemi Produttivi e Territoriali </a:t>
            </a:r>
            <a:endParaRPr lang="it-IT" sz="1600" dirty="0"/>
          </a:p>
          <a:p>
            <a:pPr marL="628650" indent="-285750" algn="l" rtl="0" fontAlgn="base">
              <a:buFont typeface="Wingdings" panose="05000000000000000000" pitchFamily="2" charset="2"/>
              <a:buChar char="§"/>
            </a:pPr>
            <a:r>
              <a:rPr lang="it-IT" sz="1600" b="0" i="0" dirty="0">
                <a:effectLst/>
              </a:rPr>
              <a:t>Dipartimento Unità Tecnica per l’Efficienza Energetica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3AEFAE9-7105-4D86-A31C-B23DCD8E34F5}"/>
              </a:ext>
            </a:extLst>
          </p:cNvPr>
          <p:cNvSpPr txBox="1"/>
          <p:nvPr/>
        </p:nvSpPr>
        <p:spPr>
          <a:xfrm>
            <a:off x="544945" y="222239"/>
            <a:ext cx="1110210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000" b="1" dirty="0">
                <a:solidFill>
                  <a:srgbClr val="FFFFFF"/>
                </a:solidFill>
                <a:latin typeface="Avenir Next LT Pro Light"/>
              </a:rPr>
              <a:t>ENEA </a:t>
            </a:r>
          </a:p>
          <a:p>
            <a:pPr algn="ctr"/>
            <a:r>
              <a:rPr lang="it-IT" b="1" dirty="0">
                <a:solidFill>
                  <a:srgbClr val="FFFFFF"/>
                </a:solidFill>
                <a:latin typeface="Avenir Next LT Pro Light"/>
              </a:rPr>
              <a:t>Agenzia Nazionale per le Nuove Tecnologie, l’Energia e lo Sviluppo Economico Sostenibile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0D788DE-043B-4B8B-A8CF-06CCE399DF29}"/>
              </a:ext>
            </a:extLst>
          </p:cNvPr>
          <p:cNvSpPr txBox="1"/>
          <p:nvPr/>
        </p:nvSpPr>
        <p:spPr>
          <a:xfrm>
            <a:off x="6918037" y="4549676"/>
            <a:ext cx="5800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 fontAlgn="base">
              <a:buFont typeface="Wingdings" panose="05000000000000000000" pitchFamily="2" charset="2"/>
              <a:buChar char=""/>
            </a:pPr>
            <a:r>
              <a:rPr lang="it-IT" sz="1800" b="0" i="0" dirty="0">
                <a:effectLst/>
              </a:rPr>
              <a:t>14 Centri di Ricerca in tutta Italia</a:t>
            </a:r>
            <a:endParaRPr lang="it-IT" dirty="0"/>
          </a:p>
          <a:p>
            <a:pPr marL="285750" indent="-285750" algn="l" rtl="0" fontAlgn="base">
              <a:buFont typeface="Wingdings" panose="05000000000000000000" pitchFamily="2" charset="2"/>
              <a:buChar char=""/>
            </a:pPr>
            <a:r>
              <a:rPr lang="it-IT" sz="1800" b="0" i="0" dirty="0">
                <a:effectLst/>
              </a:rPr>
              <a:t>una sede a Bruxelles</a:t>
            </a:r>
          </a:p>
          <a:p>
            <a:pPr marL="285750" indent="-285750" algn="l" rtl="0" fontAlgn="base">
              <a:buFont typeface="Wingdings" panose="05000000000000000000" pitchFamily="2" charset="2"/>
              <a:buChar char=""/>
            </a:pPr>
            <a:r>
              <a:rPr lang="it-IT" sz="1800" b="0" i="0" dirty="0">
                <a:effectLst/>
              </a:rPr>
              <a:t>oltre </a:t>
            </a:r>
            <a:r>
              <a:rPr lang="it-IT" sz="1800" b="1" i="0" dirty="0">
                <a:effectLst/>
              </a:rPr>
              <a:t>2.500 dipendenti</a:t>
            </a:r>
            <a:r>
              <a:rPr lang="it-IT" b="1" dirty="0"/>
              <a:t> </a:t>
            </a:r>
            <a:r>
              <a:rPr lang="it-IT" dirty="0"/>
              <a:t>(il </a:t>
            </a:r>
            <a:r>
              <a:rPr lang="it-IT" sz="1800" b="0" i="0" dirty="0">
                <a:effectLst/>
              </a:rPr>
              <a:t>60% sono laureati) </a:t>
            </a:r>
          </a:p>
          <a:p>
            <a:pPr marL="285750" indent="-285750" algn="l" rtl="0" fontAlgn="base">
              <a:buFont typeface="Wingdings" panose="05000000000000000000" pitchFamily="2" charset="2"/>
              <a:buChar char=""/>
            </a:pPr>
            <a:endParaRPr lang="it-IT" dirty="0"/>
          </a:p>
          <a:p>
            <a:pPr marL="285750" indent="-285750" algn="l" rtl="0" fontAlgn="base">
              <a:buFont typeface="Wingdings" panose="05000000000000000000" pitchFamily="2" charset="2"/>
              <a:buChar char=""/>
            </a:pPr>
            <a:r>
              <a:rPr lang="it-IT" dirty="0"/>
              <a:t>i</a:t>
            </a:r>
            <a:r>
              <a:rPr lang="it-IT" sz="1800" b="0" i="0" dirty="0">
                <a:effectLst/>
              </a:rPr>
              <a:t>l Centro Ricerche ENEA di Portici:</a:t>
            </a:r>
          </a:p>
          <a:p>
            <a:pPr marL="628650" indent="-285750" algn="l" rtl="0" fontAlgn="base">
              <a:buFont typeface="Wingdings" panose="05000000000000000000" pitchFamily="2" charset="2"/>
              <a:buChar char="§"/>
            </a:pPr>
            <a:r>
              <a:rPr lang="it-IT" sz="1800" b="0" i="0" dirty="0">
                <a:effectLst/>
              </a:rPr>
              <a:t>27 000 m</a:t>
            </a:r>
            <a:r>
              <a:rPr lang="it-IT" sz="1800" b="0" i="0" baseline="30000" dirty="0">
                <a:effectLst/>
              </a:rPr>
              <a:t>2</a:t>
            </a:r>
            <a:r>
              <a:rPr lang="it-IT" sz="1800" b="0" i="0" dirty="0">
                <a:effectLst/>
              </a:rPr>
              <a:t> nel golfo di Napoli </a:t>
            </a:r>
          </a:p>
          <a:p>
            <a:pPr marL="628650" indent="-285750" algn="l" rtl="0" fontAlgn="base">
              <a:buFont typeface="Wingdings" panose="05000000000000000000" pitchFamily="2" charset="2"/>
              <a:buChar char="§"/>
            </a:pPr>
            <a:r>
              <a:rPr lang="it-IT" sz="1800" b="1" i="0" dirty="0">
                <a:effectLst/>
              </a:rPr>
              <a:t>150 dipendenti</a:t>
            </a:r>
            <a:endParaRPr lang="it-IT" b="1" i="0" dirty="0">
              <a:effectLst/>
            </a:endParaRPr>
          </a:p>
          <a:p>
            <a:pPr marL="285750" indent="-285750" algn="l" rtl="0" fontAlgn="base">
              <a:buFont typeface="Wingdings" panose="05000000000000000000" pitchFamily="2" charset="2"/>
              <a:buChar char=""/>
            </a:pPr>
            <a:endParaRPr lang="it-IT" sz="1800" b="0" i="0" dirty="0">
              <a:effectLst/>
            </a:endParaRP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442BB783-9772-426F-9AB3-6B2AEE6EAE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" r="1594"/>
          <a:stretch/>
        </p:blipFill>
        <p:spPr bwMode="auto">
          <a:xfrm>
            <a:off x="2105890" y="4369981"/>
            <a:ext cx="3990109" cy="217860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E60646C7-F97D-41B3-AC15-55F097C3DC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4" r="3627"/>
          <a:stretch/>
        </p:blipFill>
        <p:spPr bwMode="auto">
          <a:xfrm>
            <a:off x="5828145" y="1295836"/>
            <a:ext cx="1996374" cy="1600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06B5B1D5-6C1F-417C-8B33-27CB9F3DD8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3637" r="3489" b="3219"/>
          <a:stretch/>
        </p:blipFill>
        <p:spPr bwMode="auto">
          <a:xfrm>
            <a:off x="8172450" y="1295836"/>
            <a:ext cx="3611880" cy="248526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446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31F5D74-52CD-4F18-98A9-24916491CBD0}"/>
              </a:ext>
            </a:extLst>
          </p:cNvPr>
          <p:cNvSpPr txBox="1"/>
          <p:nvPr/>
        </p:nvSpPr>
        <p:spPr>
          <a:xfrm>
            <a:off x="735559" y="1120842"/>
            <a:ext cx="72323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/>
              <a:t>transition to digital services </a:t>
            </a:r>
            <a:r>
              <a:rPr lang="en-US" dirty="0">
                <a:sym typeface="Wingdings" panose="05000000000000000000" pitchFamily="2" charset="2"/>
              </a:rPr>
              <a:t></a:t>
            </a:r>
            <a:r>
              <a:rPr lang="en-US" dirty="0"/>
              <a:t> stable and fast Internet connection</a:t>
            </a:r>
          </a:p>
          <a:p>
            <a:endParaRPr lang="it-IT" dirty="0"/>
          </a:p>
          <a:p>
            <a:pPr marL="285750" indent="-285750">
              <a:buFont typeface="Wingdings" panose="05000000000000000000" pitchFamily="2" charset="2"/>
              <a:buChar char=""/>
            </a:pPr>
            <a:r>
              <a:rPr lang="it-IT" dirty="0"/>
              <a:t>26.7% </a:t>
            </a:r>
            <a:r>
              <a:rPr lang="en-US" dirty="0"/>
              <a:t>families no Internet access at home</a:t>
            </a:r>
            <a:r>
              <a:rPr lang="it-IT" dirty="0"/>
              <a:t>: </a:t>
            </a:r>
          </a:p>
          <a:p>
            <a:pPr marL="628650" indent="-266700">
              <a:buFont typeface="Wingdings" panose="05000000000000000000" pitchFamily="2" charset="2"/>
              <a:buChar char="§"/>
            </a:pPr>
            <a:r>
              <a:rPr lang="it-IT" dirty="0"/>
              <a:t>52.2% </a:t>
            </a:r>
            <a:r>
              <a:rPr lang="it-IT" dirty="0" err="1"/>
              <a:t>lack</a:t>
            </a:r>
            <a:r>
              <a:rPr lang="it-IT" dirty="0"/>
              <a:t> of knowledge</a:t>
            </a:r>
          </a:p>
          <a:p>
            <a:pPr marL="628650" indent="-266700">
              <a:buFont typeface="Wingdings" panose="05000000000000000000" pitchFamily="2" charset="2"/>
              <a:buChar char="§"/>
            </a:pPr>
            <a:r>
              <a:rPr lang="it-IT" dirty="0"/>
              <a:t>9.8% </a:t>
            </a:r>
            <a:r>
              <a:rPr lang="en-US" i="0" dirty="0">
                <a:effectLst/>
              </a:rPr>
              <a:t>accesses the Internet from outside </a:t>
            </a:r>
          </a:p>
          <a:p>
            <a:pPr marL="628650" indent="-266700">
              <a:buFont typeface="Wingdings" panose="05000000000000000000" pitchFamily="2" charset="2"/>
              <a:buChar char="§"/>
            </a:pPr>
            <a:r>
              <a:rPr lang="it-IT" dirty="0"/>
              <a:t>22.0% </a:t>
            </a:r>
            <a:r>
              <a:rPr lang="en-US" dirty="0"/>
              <a:t>Internet </a:t>
            </a:r>
            <a:r>
              <a:rPr lang="en-US" dirty="0">
                <a:sym typeface="Wingdings" panose="05000000000000000000" pitchFamily="2" charset="2"/>
              </a:rPr>
              <a:t> not </a:t>
            </a:r>
            <a:r>
              <a:rPr lang="en-US" dirty="0"/>
              <a:t>useful and/or interesting</a:t>
            </a:r>
            <a:endParaRPr lang="it-IT" dirty="0"/>
          </a:p>
          <a:p>
            <a:pPr marL="628650" indent="-266700">
              <a:buFont typeface="Wingdings" panose="05000000000000000000" pitchFamily="2" charset="2"/>
              <a:buChar char="§"/>
            </a:pPr>
            <a:r>
              <a:rPr lang="it-IT" dirty="0"/>
              <a:t>31.3% </a:t>
            </a:r>
            <a:r>
              <a:rPr lang="en-US" i="0" dirty="0">
                <a:effectLst/>
              </a:rPr>
              <a:t>high costs of connection tools</a:t>
            </a:r>
            <a:endParaRPr lang="it-IT" dirty="0"/>
          </a:p>
          <a:p>
            <a:pPr marL="628650" indent="-266700">
              <a:buFont typeface="Wingdings" panose="05000000000000000000" pitchFamily="2" charset="2"/>
              <a:buChar char="§"/>
            </a:pPr>
            <a:r>
              <a:rPr lang="it-IT" dirty="0"/>
              <a:t>2.1% privacy and security </a:t>
            </a:r>
            <a:r>
              <a:rPr lang="en-US" dirty="0"/>
              <a:t>reasons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75821CD-DF98-4ECC-9237-B99E9331C081}"/>
              </a:ext>
            </a:extLst>
          </p:cNvPr>
          <p:cNvSpPr txBox="1"/>
          <p:nvPr/>
        </p:nvSpPr>
        <p:spPr>
          <a:xfrm>
            <a:off x="735559" y="4378619"/>
            <a:ext cx="4663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Broadband connection </a:t>
            </a:r>
          </a:p>
          <a:p>
            <a:pPr marL="285750" indent="-285750">
              <a:buFont typeface="Wingdings" panose="05000000000000000000" pitchFamily="2" charset="2"/>
              <a:buChar char=""/>
            </a:pPr>
            <a:r>
              <a:rPr lang="en-US" dirty="0"/>
              <a:t>Campania 72.2% (Italy 74.7%)</a:t>
            </a:r>
          </a:p>
          <a:p>
            <a:endParaRPr lang="en-US" dirty="0"/>
          </a:p>
          <a:p>
            <a:r>
              <a:rPr lang="en-US" b="1" dirty="0"/>
              <a:t>Internet daily use </a:t>
            </a:r>
          </a:p>
          <a:p>
            <a:r>
              <a:rPr lang="en-US" dirty="0">
                <a:sym typeface="Wingdings" panose="05000000000000000000" pitchFamily="2" charset="2"/>
              </a:rPr>
              <a:t> </a:t>
            </a:r>
            <a:r>
              <a:rPr lang="en-US" dirty="0"/>
              <a:t>Campania 49.2% (Italy 54.7% )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0AE711C-8968-423B-9D19-9483436561DF}"/>
              </a:ext>
            </a:extLst>
          </p:cNvPr>
          <p:cNvSpPr txBox="1"/>
          <p:nvPr/>
        </p:nvSpPr>
        <p:spPr>
          <a:xfrm>
            <a:off x="4130040" y="390377"/>
            <a:ext cx="3931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rgbClr val="FFFFFF"/>
                </a:solidFill>
                <a:latin typeface="Avenir Next LT Pro Light"/>
              </a:rPr>
              <a:t>THE INTERNET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19632C6-B0C1-4C97-84B2-A0C8DB1C6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960" y="987754"/>
            <a:ext cx="2893247" cy="257450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6AF07A30-7BD5-42A5-9735-02E70D11E5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9372655"/>
              </p:ext>
            </p:extLst>
          </p:nvPr>
        </p:nvGraphicFramePr>
        <p:xfrm>
          <a:off x="5183471" y="3963121"/>
          <a:ext cx="5771736" cy="2308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051DF643-0593-422A-812E-E4682FDFE161}"/>
              </a:ext>
            </a:extLst>
          </p:cNvPr>
          <p:cNvSpPr txBox="1"/>
          <p:nvPr/>
        </p:nvSpPr>
        <p:spPr>
          <a:xfrm>
            <a:off x="8603324" y="6345658"/>
            <a:ext cx="2442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ISTAT data - 2021</a:t>
            </a:r>
          </a:p>
        </p:txBody>
      </p:sp>
    </p:spTree>
    <p:extLst>
      <p:ext uri="{BB962C8B-B14F-4D97-AF65-F5344CB8AC3E}">
        <p14:creationId xmlns:p14="http://schemas.microsoft.com/office/powerpoint/2010/main" val="2041925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5CC1CAD-A2C6-4A6B-AD05-B7E265F22F1F}"/>
              </a:ext>
            </a:extLst>
          </p:cNvPr>
          <p:cNvSpPr txBox="1"/>
          <p:nvPr/>
        </p:nvSpPr>
        <p:spPr>
          <a:xfrm>
            <a:off x="3957781" y="230909"/>
            <a:ext cx="42764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rgbClr val="FFFFFF"/>
                </a:solidFill>
                <a:latin typeface="Avenir Next LT Pro Light"/>
              </a:rPr>
              <a:t>INTERNET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461B7CF-4B87-4461-B0CA-10055C944AA3}"/>
              </a:ext>
            </a:extLst>
          </p:cNvPr>
          <p:cNvSpPr txBox="1"/>
          <p:nvPr/>
        </p:nvSpPr>
        <p:spPr>
          <a:xfrm>
            <a:off x="548640" y="1179608"/>
            <a:ext cx="72323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transizione al digitale </a:t>
            </a:r>
            <a:r>
              <a:rPr lang="en-US" dirty="0">
                <a:sym typeface="Wingdings" panose="05000000000000000000" pitchFamily="2" charset="2"/>
              </a:rPr>
              <a:t>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/>
              <a:t>connessione Internet stabile e veloce  </a:t>
            </a:r>
          </a:p>
          <a:p>
            <a:endParaRPr lang="it-IT" dirty="0"/>
          </a:p>
          <a:p>
            <a:pPr marL="285750" indent="-285750">
              <a:buFont typeface="Wingdings" panose="05000000000000000000" pitchFamily="2" charset="2"/>
              <a:buChar char=""/>
            </a:pPr>
            <a:r>
              <a:rPr lang="it-IT" dirty="0"/>
              <a:t>26.7% delle famiglie non dispone di accesso ad Internet da casa: </a:t>
            </a:r>
          </a:p>
          <a:p>
            <a:pPr marL="628650" indent="-266700">
              <a:buFont typeface="Wingdings" panose="05000000000000000000" pitchFamily="2" charset="2"/>
              <a:buChar char="§"/>
            </a:pPr>
            <a:r>
              <a:rPr lang="it-IT" dirty="0"/>
              <a:t>52.2% mancata conoscenza</a:t>
            </a:r>
          </a:p>
          <a:p>
            <a:pPr marL="628650" indent="-266700">
              <a:buFont typeface="Wingdings" panose="05000000000000000000" pitchFamily="2" charset="2"/>
              <a:buChar char="§"/>
            </a:pPr>
            <a:r>
              <a:rPr lang="it-IT" dirty="0"/>
              <a:t>9.8% accede a Internet da altro luogo</a:t>
            </a:r>
          </a:p>
          <a:p>
            <a:pPr marL="628650" indent="-266700">
              <a:buFont typeface="Wingdings" panose="05000000000000000000" pitchFamily="2" charset="2"/>
              <a:buChar char="§"/>
            </a:pPr>
            <a:r>
              <a:rPr lang="it-IT" dirty="0"/>
              <a:t>22.0% Internet </a:t>
            </a:r>
            <a:r>
              <a:rPr lang="en-US" dirty="0">
                <a:sym typeface="Wingdings" panose="05000000000000000000" pitchFamily="2" charset="2"/>
              </a:rPr>
              <a:t></a:t>
            </a:r>
            <a:r>
              <a:rPr lang="it-IT" dirty="0"/>
              <a:t> non è utile e/o interessante</a:t>
            </a:r>
          </a:p>
          <a:p>
            <a:pPr marL="628650" indent="-266700">
              <a:buFont typeface="Wingdings" panose="05000000000000000000" pitchFamily="2" charset="2"/>
              <a:buChar char="§"/>
            </a:pPr>
            <a:r>
              <a:rPr lang="it-IT" dirty="0"/>
              <a:t>31.3% alti costi degli strumenti di connessione</a:t>
            </a:r>
          </a:p>
          <a:p>
            <a:pPr marL="628650" indent="-266700">
              <a:buFont typeface="Wingdings" panose="05000000000000000000" pitchFamily="2" charset="2"/>
              <a:buChar char="§"/>
            </a:pPr>
            <a:r>
              <a:rPr lang="it-IT" dirty="0"/>
              <a:t>2.1% motivi di privacy, sicurezza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8DDB607-CE77-4900-8221-C9CC9F89E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489" y="1046519"/>
            <a:ext cx="2577480" cy="257450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CBF20922-522C-4738-8389-76CEBA22CA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8052448"/>
              </p:ext>
            </p:extLst>
          </p:nvPr>
        </p:nvGraphicFramePr>
        <p:xfrm>
          <a:off x="5514260" y="3888194"/>
          <a:ext cx="5675709" cy="2429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0AEAC6B0-E94B-4B7A-8DB6-9B6C83A669A8}"/>
              </a:ext>
            </a:extLst>
          </p:cNvPr>
          <p:cNvSpPr txBox="1"/>
          <p:nvPr/>
        </p:nvSpPr>
        <p:spPr>
          <a:xfrm>
            <a:off x="681644" y="4519161"/>
            <a:ext cx="4663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Connessione</a:t>
            </a:r>
            <a:r>
              <a:rPr lang="en-US" b="1" dirty="0"/>
              <a:t> a </a:t>
            </a:r>
            <a:r>
              <a:rPr lang="en-US" b="1" dirty="0" err="1"/>
              <a:t>banda</a:t>
            </a:r>
            <a:r>
              <a:rPr lang="en-US" b="1" dirty="0"/>
              <a:t> </a:t>
            </a:r>
            <a:r>
              <a:rPr lang="en-US" b="1" dirty="0" err="1"/>
              <a:t>larga</a:t>
            </a:r>
            <a:endParaRPr lang="en-US" b="1" dirty="0"/>
          </a:p>
          <a:p>
            <a:pPr marL="285750" indent="-285750">
              <a:buFont typeface="Wingdings" panose="05000000000000000000" pitchFamily="2" charset="2"/>
              <a:buChar char=""/>
            </a:pPr>
            <a:r>
              <a:rPr lang="en-US" dirty="0"/>
              <a:t>Campania 72.2% (Italia 74.7%)</a:t>
            </a:r>
          </a:p>
          <a:p>
            <a:endParaRPr lang="en-US" dirty="0"/>
          </a:p>
          <a:p>
            <a:r>
              <a:rPr lang="en-US" b="1" dirty="0" err="1"/>
              <a:t>Uso</a:t>
            </a:r>
            <a:r>
              <a:rPr lang="en-US" b="1" dirty="0"/>
              <a:t> di Internet al </a:t>
            </a:r>
            <a:r>
              <a:rPr lang="en-US" b="1" dirty="0" err="1"/>
              <a:t>giorno</a:t>
            </a:r>
            <a:endParaRPr lang="en-US" b="1" dirty="0"/>
          </a:p>
          <a:p>
            <a:r>
              <a:rPr lang="en-US" dirty="0">
                <a:sym typeface="Wingdings" panose="05000000000000000000" pitchFamily="2" charset="2"/>
              </a:rPr>
              <a:t> </a:t>
            </a:r>
            <a:r>
              <a:rPr lang="en-US" dirty="0"/>
              <a:t>Campania 49.2% (Italia 54.7% )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D7CF024-0657-4323-891F-DAC679AE0CA0}"/>
              </a:ext>
            </a:extLst>
          </p:cNvPr>
          <p:cNvSpPr txBox="1"/>
          <p:nvPr/>
        </p:nvSpPr>
        <p:spPr>
          <a:xfrm>
            <a:off x="8747593" y="6345382"/>
            <a:ext cx="2442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Dati ISTAT - 2021</a:t>
            </a:r>
          </a:p>
        </p:txBody>
      </p:sp>
    </p:spTree>
    <p:extLst>
      <p:ext uri="{BB962C8B-B14F-4D97-AF65-F5344CB8AC3E}">
        <p14:creationId xmlns:p14="http://schemas.microsoft.com/office/powerpoint/2010/main" val="3564376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08204A5-A077-43E7-AD3D-8EC698FC4758}"/>
              </a:ext>
            </a:extLst>
          </p:cNvPr>
          <p:cNvSpPr txBox="1"/>
          <p:nvPr/>
        </p:nvSpPr>
        <p:spPr>
          <a:xfrm>
            <a:off x="1521040" y="249837"/>
            <a:ext cx="4414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solidFill>
                  <a:srgbClr val="FFFFFF"/>
                </a:solidFill>
                <a:effectLst/>
              </a:rPr>
              <a:t>Employment in Technology </a:t>
            </a:r>
          </a:p>
          <a:p>
            <a:pPr algn="ctr"/>
            <a:r>
              <a:rPr lang="en-US" b="0" i="0" dirty="0">
                <a:solidFill>
                  <a:srgbClr val="FFFFFF"/>
                </a:solidFill>
                <a:effectLst/>
              </a:rPr>
              <a:t> (Campania – Italy)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931FF32-9170-456F-9E28-7A0DBE42659D}"/>
              </a:ext>
            </a:extLst>
          </p:cNvPr>
          <p:cNvSpPr txBox="1"/>
          <p:nvPr/>
        </p:nvSpPr>
        <p:spPr>
          <a:xfrm>
            <a:off x="6703246" y="1429875"/>
            <a:ext cx="5173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solidFill>
                  <a:srgbClr val="FFFFFF"/>
                </a:solidFill>
                <a:effectLst/>
              </a:rPr>
              <a:t>Employment  in Campania 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(T</a:t>
            </a:r>
            <a:r>
              <a:rPr lang="en-US" b="0" i="0" dirty="0">
                <a:solidFill>
                  <a:srgbClr val="FFFFFF"/>
                </a:solidFill>
                <a:effectLst/>
              </a:rPr>
              <a:t>echnology – Total employment)</a:t>
            </a:r>
            <a:endParaRPr lang="it-IT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B5D2C20-C2EA-4A8E-A9F6-8D8BB63B37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6" r="3665"/>
          <a:stretch/>
        </p:blipFill>
        <p:spPr bwMode="auto">
          <a:xfrm>
            <a:off x="1290021" y="1123641"/>
            <a:ext cx="4876723" cy="230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52ABA8BD-4751-48BD-A642-4D4A99271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718" y="2198736"/>
            <a:ext cx="4876723" cy="293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CC95A821-B906-4A9A-A7E6-03D3C98DF5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4380477"/>
              </p:ext>
            </p:extLst>
          </p:nvPr>
        </p:nvGraphicFramePr>
        <p:xfrm>
          <a:off x="1290021" y="3656473"/>
          <a:ext cx="4876723" cy="258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50440F31-EB6E-45AF-B924-28BD6893E287}"/>
              </a:ext>
            </a:extLst>
          </p:cNvPr>
          <p:cNvSpPr txBox="1"/>
          <p:nvPr/>
        </p:nvSpPr>
        <p:spPr>
          <a:xfrm>
            <a:off x="9290079" y="5151126"/>
            <a:ext cx="2442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ISTAT data - 2021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8C3B88E-4E9B-4705-AA77-0EC456AF56CF}"/>
              </a:ext>
            </a:extLst>
          </p:cNvPr>
          <p:cNvSpPr txBox="1"/>
          <p:nvPr/>
        </p:nvSpPr>
        <p:spPr>
          <a:xfrm>
            <a:off x="3800918" y="6312691"/>
            <a:ext cx="2442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ISTAT data - 2021</a:t>
            </a:r>
          </a:p>
        </p:txBody>
      </p:sp>
    </p:spTree>
    <p:extLst>
      <p:ext uri="{BB962C8B-B14F-4D97-AF65-F5344CB8AC3E}">
        <p14:creationId xmlns:p14="http://schemas.microsoft.com/office/powerpoint/2010/main" val="2837015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4719212-9E3A-47B6-AEA6-CD3F90A5284A}"/>
              </a:ext>
            </a:extLst>
          </p:cNvPr>
          <p:cNvSpPr txBox="1"/>
          <p:nvPr/>
        </p:nvSpPr>
        <p:spPr>
          <a:xfrm>
            <a:off x="1398514" y="334770"/>
            <a:ext cx="4414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Occupazione nel settore tecnologico (Campania – Italia)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D1CFFA2-2957-4A8B-ACC1-474AC0297143}"/>
              </a:ext>
            </a:extLst>
          </p:cNvPr>
          <p:cNvSpPr txBox="1"/>
          <p:nvPr/>
        </p:nvSpPr>
        <p:spPr>
          <a:xfrm>
            <a:off x="7169067" y="1566078"/>
            <a:ext cx="4170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Lavoratori in Campania</a:t>
            </a:r>
          </a:p>
          <a:p>
            <a:pPr algn="ctr"/>
            <a:r>
              <a:rPr lang="it-IT" dirty="0"/>
              <a:t>(settore tecnologico – lavoratori totali)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9A0373D9-D383-4F1A-9456-47A83CCD47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4" r="7963"/>
          <a:stretch/>
        </p:blipFill>
        <p:spPr bwMode="auto">
          <a:xfrm>
            <a:off x="1243167" y="1099738"/>
            <a:ext cx="4749267" cy="222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A3EB0DA2-AE88-4FA3-A2DB-1CDA94895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899" y="2280315"/>
            <a:ext cx="4645701" cy="293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26250612-19B5-4D9F-94D7-A35AF2AF8B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8382197"/>
              </p:ext>
            </p:extLst>
          </p:nvPr>
        </p:nvGraphicFramePr>
        <p:xfrm>
          <a:off x="1231222" y="3562352"/>
          <a:ext cx="4749268" cy="261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7AE5349A-81C7-47F8-9BF3-793B18F8705B}"/>
              </a:ext>
            </a:extLst>
          </p:cNvPr>
          <p:cNvSpPr txBox="1"/>
          <p:nvPr/>
        </p:nvSpPr>
        <p:spPr>
          <a:xfrm>
            <a:off x="3605855" y="6179127"/>
            <a:ext cx="2442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Dati ISTAT - 2021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1ADEA12-0152-4FD7-A51D-CBB36C3F8EE5}"/>
              </a:ext>
            </a:extLst>
          </p:cNvPr>
          <p:cNvSpPr txBox="1"/>
          <p:nvPr/>
        </p:nvSpPr>
        <p:spPr>
          <a:xfrm>
            <a:off x="9254455" y="5217092"/>
            <a:ext cx="2442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Dati ISTAT - 2021</a:t>
            </a:r>
          </a:p>
        </p:txBody>
      </p:sp>
    </p:spTree>
    <p:extLst>
      <p:ext uri="{BB962C8B-B14F-4D97-AF65-F5344CB8AC3E}">
        <p14:creationId xmlns:p14="http://schemas.microsoft.com/office/powerpoint/2010/main" val="4181872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DACD3DF-7A04-4C83-8D1C-5A53B3E70237}"/>
              </a:ext>
            </a:extLst>
          </p:cNvPr>
          <p:cNvSpPr txBox="1"/>
          <p:nvPr/>
        </p:nvSpPr>
        <p:spPr>
          <a:xfrm>
            <a:off x="1001359" y="1592385"/>
            <a:ext cx="1038956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Calibri" panose="020F0502020204030204" pitchFamily="34" charset="0"/>
              </a:rPr>
              <a:t>SITOGRAFIA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Calibri" panose="020F050202020403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Calibri" panose="020F0502020204030204" pitchFamily="34" charset="0"/>
                <a:hlinkClick r:id="rId3"/>
              </a:rPr>
              <a:t>https://www.istat.it/it/archivio/16777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Calibri" panose="020F0502020204030204" pitchFamily="34" charset="0"/>
                <a:hlinkClick r:id="rId4"/>
              </a:rPr>
              <a:t>https://www.enea.it/it/centro-ricerche-portici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FFFFFF"/>
              </a:solidFill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rgbClr val="FFFFFF"/>
                </a:solidFill>
                <a:cs typeface="Calibri" panose="020F0502020204030204" pitchFamily="34" charset="0"/>
                <a:hlinkClick r:id="rId5"/>
              </a:rPr>
              <a:t>http://www.innovazione.regione.campania.it/content/piattaforme-tecnologiche-distretti-ad-alta-tecnologia</a:t>
            </a:r>
            <a:endParaRPr lang="it-IT" dirty="0">
              <a:solidFill>
                <a:srgbClr val="FFFFFF"/>
              </a:solidFill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FFFFFF"/>
              </a:solidFill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rgbClr val="FFFFFF"/>
                </a:solidFill>
                <a:cs typeface="Calibri" panose="020F0502020204030204" pitchFamily="34" charset="0"/>
                <a:hlinkClick r:id="rId6"/>
              </a:rPr>
              <a:t>http://www.campaniacompetitiva.it/canale-innovazione/</a:t>
            </a:r>
            <a:endParaRPr lang="it-IT" dirty="0">
              <a:solidFill>
                <a:srgbClr val="FFFFFF"/>
              </a:solidFill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420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5DBD85D-E09C-48EC-8BB6-F804B13EC6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55"/>
          <a:stretch/>
        </p:blipFill>
        <p:spPr>
          <a:xfrm>
            <a:off x="21" y="0"/>
            <a:ext cx="12191979" cy="685798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9752D771-2D72-4B2C-B816-121D10C38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232" y="727064"/>
            <a:ext cx="3898347" cy="4256103"/>
          </a:xfrm>
          <a:custGeom>
            <a:avLst/>
            <a:gdLst>
              <a:gd name="connsiteX0" fmla="*/ 3898347 w 3898347"/>
              <a:gd name="connsiteY0" fmla="*/ 0 h 4299085"/>
              <a:gd name="connsiteX1" fmla="*/ 3898347 w 3898347"/>
              <a:gd name="connsiteY1" fmla="*/ 3834445 h 4299085"/>
              <a:gd name="connsiteX2" fmla="*/ 3892314 w 3898347"/>
              <a:gd name="connsiteY2" fmla="*/ 3832951 h 4299085"/>
              <a:gd name="connsiteX3" fmla="*/ 3851953 w 3898347"/>
              <a:gd name="connsiteY3" fmla="*/ 3802983 h 4299085"/>
              <a:gd name="connsiteX4" fmla="*/ 3836418 w 3898347"/>
              <a:gd name="connsiteY4" fmla="*/ 3811513 h 4299085"/>
              <a:gd name="connsiteX5" fmla="*/ 3833758 w 3898347"/>
              <a:gd name="connsiteY5" fmla="*/ 3813341 h 4299085"/>
              <a:gd name="connsiteX6" fmla="*/ 3822673 w 3898347"/>
              <a:gd name="connsiteY6" fmla="*/ 3812913 h 4299085"/>
              <a:gd name="connsiteX7" fmla="*/ 3820104 w 3898347"/>
              <a:gd name="connsiteY7" fmla="*/ 3822466 h 4299085"/>
              <a:gd name="connsiteX8" fmla="*/ 3803816 w 3898347"/>
              <a:gd name="connsiteY8" fmla="*/ 3828757 h 4299085"/>
              <a:gd name="connsiteX9" fmla="*/ 3783259 w 3898347"/>
              <a:gd name="connsiteY9" fmla="*/ 3825276 h 4299085"/>
              <a:gd name="connsiteX10" fmla="*/ 3729936 w 3898347"/>
              <a:gd name="connsiteY10" fmla="*/ 3815386 h 4299085"/>
              <a:gd name="connsiteX11" fmla="*/ 3726018 w 3898347"/>
              <a:gd name="connsiteY11" fmla="*/ 3815100 h 4299085"/>
              <a:gd name="connsiteX12" fmla="*/ 3725413 w 3898347"/>
              <a:gd name="connsiteY12" fmla="*/ 3814615 h 4299085"/>
              <a:gd name="connsiteX13" fmla="*/ 3713801 w 3898347"/>
              <a:gd name="connsiteY13" fmla="*/ 3811018 h 4299085"/>
              <a:gd name="connsiteX14" fmla="*/ 3709087 w 3898347"/>
              <a:gd name="connsiteY14" fmla="*/ 3813195 h 4299085"/>
              <a:gd name="connsiteX15" fmla="*/ 3698038 w 3898347"/>
              <a:gd name="connsiteY15" fmla="*/ 3806182 h 4299085"/>
              <a:gd name="connsiteX16" fmla="*/ 3662227 w 3898347"/>
              <a:gd name="connsiteY16" fmla="*/ 3807761 h 4299085"/>
              <a:gd name="connsiteX17" fmla="*/ 3659872 w 3898347"/>
              <a:gd name="connsiteY17" fmla="*/ 3805524 h 4299085"/>
              <a:gd name="connsiteX18" fmla="*/ 3643454 w 3898347"/>
              <a:gd name="connsiteY18" fmla="*/ 3794831 h 4299085"/>
              <a:gd name="connsiteX19" fmla="*/ 3624789 w 3898347"/>
              <a:gd name="connsiteY19" fmla="*/ 3803185 h 4299085"/>
              <a:gd name="connsiteX20" fmla="*/ 3602327 w 3898347"/>
              <a:gd name="connsiteY20" fmla="*/ 3794616 h 4299085"/>
              <a:gd name="connsiteX21" fmla="*/ 3596645 w 3898347"/>
              <a:gd name="connsiteY21" fmla="*/ 3797108 h 4299085"/>
              <a:gd name="connsiteX22" fmla="*/ 3574144 w 3898347"/>
              <a:gd name="connsiteY22" fmla="*/ 3795108 h 4299085"/>
              <a:gd name="connsiteX23" fmla="*/ 3562310 w 3898347"/>
              <a:gd name="connsiteY23" fmla="*/ 3787534 h 4299085"/>
              <a:gd name="connsiteX24" fmla="*/ 3551635 w 3898347"/>
              <a:gd name="connsiteY24" fmla="*/ 3797705 h 4299085"/>
              <a:gd name="connsiteX25" fmla="*/ 3550175 w 3898347"/>
              <a:gd name="connsiteY25" fmla="*/ 3803199 h 4299085"/>
              <a:gd name="connsiteX26" fmla="*/ 3542668 w 3898347"/>
              <a:gd name="connsiteY26" fmla="*/ 3803283 h 4299085"/>
              <a:gd name="connsiteX27" fmla="*/ 3533033 w 3898347"/>
              <a:gd name="connsiteY27" fmla="*/ 3799071 h 4299085"/>
              <a:gd name="connsiteX28" fmla="*/ 3521726 w 3898347"/>
              <a:gd name="connsiteY28" fmla="*/ 3804691 h 4299085"/>
              <a:gd name="connsiteX29" fmla="*/ 3520080 w 3898347"/>
              <a:gd name="connsiteY29" fmla="*/ 3805210 h 4299085"/>
              <a:gd name="connsiteX30" fmla="*/ 3508491 w 3898347"/>
              <a:gd name="connsiteY30" fmla="*/ 3797398 h 4299085"/>
              <a:gd name="connsiteX31" fmla="*/ 3503787 w 3898347"/>
              <a:gd name="connsiteY31" fmla="*/ 3797787 h 4299085"/>
              <a:gd name="connsiteX32" fmla="*/ 3492165 w 3898347"/>
              <a:gd name="connsiteY32" fmla="*/ 3799887 h 4299085"/>
              <a:gd name="connsiteX33" fmla="*/ 3472233 w 3898347"/>
              <a:gd name="connsiteY33" fmla="*/ 3805682 h 4299085"/>
              <a:gd name="connsiteX34" fmla="*/ 3465921 w 3898347"/>
              <a:gd name="connsiteY34" fmla="*/ 3805814 h 4299085"/>
              <a:gd name="connsiteX35" fmla="*/ 3455541 w 3898347"/>
              <a:gd name="connsiteY35" fmla="*/ 3815505 h 4299085"/>
              <a:gd name="connsiteX36" fmla="*/ 3429027 w 3898347"/>
              <a:gd name="connsiteY36" fmla="*/ 3816906 h 4299085"/>
              <a:gd name="connsiteX37" fmla="*/ 3369507 w 3898347"/>
              <a:gd name="connsiteY37" fmla="*/ 3825563 h 4299085"/>
              <a:gd name="connsiteX38" fmla="*/ 3324491 w 3898347"/>
              <a:gd name="connsiteY38" fmla="*/ 3832006 h 4299085"/>
              <a:gd name="connsiteX39" fmla="*/ 3244235 w 3898347"/>
              <a:gd name="connsiteY39" fmla="*/ 3834376 h 4299085"/>
              <a:gd name="connsiteX40" fmla="*/ 3226507 w 3898347"/>
              <a:gd name="connsiteY40" fmla="*/ 3820131 h 4299085"/>
              <a:gd name="connsiteX41" fmla="*/ 3191688 w 3898347"/>
              <a:gd name="connsiteY41" fmla="*/ 3837359 h 4299085"/>
              <a:gd name="connsiteX42" fmla="*/ 3185553 w 3898347"/>
              <a:gd name="connsiteY42" fmla="*/ 3859030 h 4299085"/>
              <a:gd name="connsiteX43" fmla="*/ 3137926 w 3898347"/>
              <a:gd name="connsiteY43" fmla="*/ 3867782 h 4299085"/>
              <a:gd name="connsiteX44" fmla="*/ 3090188 w 3898347"/>
              <a:gd name="connsiteY44" fmla="*/ 3855036 h 4299085"/>
              <a:gd name="connsiteX45" fmla="*/ 3031422 w 3898347"/>
              <a:gd name="connsiteY45" fmla="*/ 3858298 h 4299085"/>
              <a:gd name="connsiteX46" fmla="*/ 2996288 w 3898347"/>
              <a:gd name="connsiteY46" fmla="*/ 3860020 h 4299085"/>
              <a:gd name="connsiteX47" fmla="*/ 2901661 w 3898347"/>
              <a:gd name="connsiteY47" fmla="*/ 3882243 h 4299085"/>
              <a:gd name="connsiteX48" fmla="*/ 2782141 w 3898347"/>
              <a:gd name="connsiteY48" fmla="*/ 3932983 h 4299085"/>
              <a:gd name="connsiteX49" fmla="*/ 2749597 w 3898347"/>
              <a:gd name="connsiteY49" fmla="*/ 3956746 h 4299085"/>
              <a:gd name="connsiteX50" fmla="*/ 2730493 w 3898347"/>
              <a:gd name="connsiteY50" fmla="*/ 3955236 h 4299085"/>
              <a:gd name="connsiteX51" fmla="*/ 2707507 w 3898347"/>
              <a:gd name="connsiteY51" fmla="*/ 3947771 h 4299085"/>
              <a:gd name="connsiteX52" fmla="*/ 2701937 w 3898347"/>
              <a:gd name="connsiteY52" fmla="*/ 3950565 h 4299085"/>
              <a:gd name="connsiteX53" fmla="*/ 2679435 w 3898347"/>
              <a:gd name="connsiteY53" fmla="*/ 3949768 h 4299085"/>
              <a:gd name="connsiteX54" fmla="*/ 2667352 w 3898347"/>
              <a:gd name="connsiteY54" fmla="*/ 3942821 h 4299085"/>
              <a:gd name="connsiteX55" fmla="*/ 2657096 w 3898347"/>
              <a:gd name="connsiteY55" fmla="*/ 3953571 h 4299085"/>
              <a:gd name="connsiteX56" fmla="*/ 2655161 w 3898347"/>
              <a:gd name="connsiteY56" fmla="*/ 3962216 h 4299085"/>
              <a:gd name="connsiteX57" fmla="*/ 2638604 w 3898347"/>
              <a:gd name="connsiteY57" fmla="*/ 3955936 h 4299085"/>
              <a:gd name="connsiteX58" fmla="*/ 2626185 w 3898347"/>
              <a:gd name="connsiteY58" fmla="*/ 3962937 h 4299085"/>
              <a:gd name="connsiteX59" fmla="*/ 2614077 w 3898347"/>
              <a:gd name="connsiteY59" fmla="*/ 3955576 h 4299085"/>
              <a:gd name="connsiteX60" fmla="*/ 2609403 w 3898347"/>
              <a:gd name="connsiteY60" fmla="*/ 3956215 h 4299085"/>
              <a:gd name="connsiteX61" fmla="*/ 2597896 w 3898347"/>
              <a:gd name="connsiteY61" fmla="*/ 3958939 h 4299085"/>
              <a:gd name="connsiteX62" fmla="*/ 2578251 w 3898347"/>
              <a:gd name="connsiteY62" fmla="*/ 3965812 h 4299085"/>
              <a:gd name="connsiteX63" fmla="*/ 2571961 w 3898347"/>
              <a:gd name="connsiteY63" fmla="*/ 3966278 h 4299085"/>
              <a:gd name="connsiteX64" fmla="*/ 2559399 w 3898347"/>
              <a:gd name="connsiteY64" fmla="*/ 3979193 h 4299085"/>
              <a:gd name="connsiteX65" fmla="*/ 2533560 w 3898347"/>
              <a:gd name="connsiteY65" fmla="*/ 3988160 h 4299085"/>
              <a:gd name="connsiteX66" fmla="*/ 2515299 w 3898347"/>
              <a:gd name="connsiteY66" fmla="*/ 4016867 h 4299085"/>
              <a:gd name="connsiteX67" fmla="*/ 2513423 w 3898347"/>
              <a:gd name="connsiteY67" fmla="*/ 4018759 h 4299085"/>
              <a:gd name="connsiteX68" fmla="*/ 2482991 w 3898347"/>
              <a:gd name="connsiteY68" fmla="*/ 4012935 h 4299085"/>
              <a:gd name="connsiteX69" fmla="*/ 2446940 w 3898347"/>
              <a:gd name="connsiteY69" fmla="*/ 4021172 h 4299085"/>
              <a:gd name="connsiteX70" fmla="*/ 2404883 w 3898347"/>
              <a:gd name="connsiteY70" fmla="*/ 4024808 h 4299085"/>
              <a:gd name="connsiteX71" fmla="*/ 2373894 w 3898347"/>
              <a:gd name="connsiteY71" fmla="*/ 4023827 h 4299085"/>
              <a:gd name="connsiteX72" fmla="*/ 2297080 w 3898347"/>
              <a:gd name="connsiteY72" fmla="*/ 4040841 h 4299085"/>
              <a:gd name="connsiteX73" fmla="*/ 2170615 w 3898347"/>
              <a:gd name="connsiteY73" fmla="*/ 4077196 h 4299085"/>
              <a:gd name="connsiteX74" fmla="*/ 2143580 w 3898347"/>
              <a:gd name="connsiteY74" fmla="*/ 4083102 h 4299085"/>
              <a:gd name="connsiteX75" fmla="*/ 2119893 w 3898347"/>
              <a:gd name="connsiteY75" fmla="*/ 4080874 h 4299085"/>
              <a:gd name="connsiteX76" fmla="*/ 2114008 w 3898347"/>
              <a:gd name="connsiteY76" fmla="*/ 4073996 h 4299085"/>
              <a:gd name="connsiteX77" fmla="*/ 2099067 w 3898347"/>
              <a:gd name="connsiteY77" fmla="*/ 4076068 h 4299085"/>
              <a:gd name="connsiteX78" fmla="*/ 2095000 w 3898347"/>
              <a:gd name="connsiteY78" fmla="*/ 4075096 h 4299085"/>
              <a:gd name="connsiteX79" fmla="*/ 2071767 w 3898347"/>
              <a:gd name="connsiteY79" fmla="*/ 4071044 h 4299085"/>
              <a:gd name="connsiteX80" fmla="*/ 2024486 w 3898347"/>
              <a:gd name="connsiteY80" fmla="*/ 4100276 h 4299085"/>
              <a:gd name="connsiteX81" fmla="*/ 1964411 w 3898347"/>
              <a:gd name="connsiteY81" fmla="*/ 4105069 h 4299085"/>
              <a:gd name="connsiteX82" fmla="*/ 1739945 w 3898347"/>
              <a:gd name="connsiteY82" fmla="*/ 4171795 h 4299085"/>
              <a:gd name="connsiteX83" fmla="*/ 1610556 w 3898347"/>
              <a:gd name="connsiteY83" fmla="*/ 4167701 h 4299085"/>
              <a:gd name="connsiteX84" fmla="*/ 1553623 w 3898347"/>
              <a:gd name="connsiteY84" fmla="*/ 4236045 h 4299085"/>
              <a:gd name="connsiteX85" fmla="*/ 1548640 w 3898347"/>
              <a:gd name="connsiteY85" fmla="*/ 4238297 h 4299085"/>
              <a:gd name="connsiteX86" fmla="*/ 1530136 w 3898347"/>
              <a:gd name="connsiteY86" fmla="*/ 4227121 h 4299085"/>
              <a:gd name="connsiteX87" fmla="*/ 1508787 w 3898347"/>
              <a:gd name="connsiteY87" fmla="*/ 4234213 h 4299085"/>
              <a:gd name="connsiteX88" fmla="*/ 1488914 w 3898347"/>
              <a:gd name="connsiteY88" fmla="*/ 4241772 h 4299085"/>
              <a:gd name="connsiteX89" fmla="*/ 1488999 w 3898347"/>
              <a:gd name="connsiteY89" fmla="*/ 4251186 h 4299085"/>
              <a:gd name="connsiteX90" fmla="*/ 1475364 w 3898347"/>
              <a:gd name="connsiteY90" fmla="*/ 4248364 h 4299085"/>
              <a:gd name="connsiteX91" fmla="*/ 1457275 w 3898347"/>
              <a:gd name="connsiteY91" fmla="*/ 4252863 h 4299085"/>
              <a:gd name="connsiteX92" fmla="*/ 1448085 w 3898347"/>
              <a:gd name="connsiteY92" fmla="*/ 4248391 h 4299085"/>
              <a:gd name="connsiteX93" fmla="*/ 1315306 w 3898347"/>
              <a:gd name="connsiteY93" fmla="*/ 4237004 h 4299085"/>
              <a:gd name="connsiteX94" fmla="*/ 1272434 w 3898347"/>
              <a:gd name="connsiteY94" fmla="*/ 4244958 h 4299085"/>
              <a:gd name="connsiteX95" fmla="*/ 1231567 w 3898347"/>
              <a:gd name="connsiteY95" fmla="*/ 4219356 h 4299085"/>
              <a:gd name="connsiteX96" fmla="*/ 1216643 w 3898347"/>
              <a:gd name="connsiteY96" fmla="*/ 4229828 h 4299085"/>
              <a:gd name="connsiteX97" fmla="*/ 1214101 w 3898347"/>
              <a:gd name="connsiteY97" fmla="*/ 4231991 h 4299085"/>
              <a:gd name="connsiteX98" fmla="*/ 1203193 w 3898347"/>
              <a:gd name="connsiteY98" fmla="*/ 4232867 h 4299085"/>
              <a:gd name="connsiteX99" fmla="*/ 1201049 w 3898347"/>
              <a:gd name="connsiteY99" fmla="*/ 4242842 h 4299085"/>
              <a:gd name="connsiteX100" fmla="*/ 1185298 w 3898347"/>
              <a:gd name="connsiteY100" fmla="*/ 4251133 h 4299085"/>
              <a:gd name="connsiteX101" fmla="*/ 1164955 w 3898347"/>
              <a:gd name="connsiteY101" fmla="*/ 4250027 h 4299085"/>
              <a:gd name="connsiteX102" fmla="*/ 1067357 w 3898347"/>
              <a:gd name="connsiteY102" fmla="*/ 4233908 h 4299085"/>
              <a:gd name="connsiteX103" fmla="*/ 1009492 w 3898347"/>
              <a:gd name="connsiteY103" fmla="*/ 4230455 h 4299085"/>
              <a:gd name="connsiteX104" fmla="*/ 988345 w 3898347"/>
              <a:gd name="connsiteY104" fmla="*/ 4238880 h 4299085"/>
              <a:gd name="connsiteX105" fmla="*/ 958251 w 3898347"/>
              <a:gd name="connsiteY105" fmla="*/ 4244100 h 4299085"/>
              <a:gd name="connsiteX106" fmla="*/ 905785 w 3898347"/>
              <a:gd name="connsiteY106" fmla="*/ 4260845 h 4299085"/>
              <a:gd name="connsiteX107" fmla="*/ 834176 w 3898347"/>
              <a:gd name="connsiteY107" fmla="*/ 4270241 h 4299085"/>
              <a:gd name="connsiteX108" fmla="*/ 778474 w 3898347"/>
              <a:gd name="connsiteY108" fmla="*/ 4235526 h 4299085"/>
              <a:gd name="connsiteX109" fmla="*/ 774418 w 3898347"/>
              <a:gd name="connsiteY109" fmla="*/ 4242583 h 4299085"/>
              <a:gd name="connsiteX110" fmla="*/ 737705 w 3898347"/>
              <a:gd name="connsiteY110" fmla="*/ 4238891 h 4299085"/>
              <a:gd name="connsiteX111" fmla="*/ 605027 w 3898347"/>
              <a:gd name="connsiteY111" fmla="*/ 4175863 h 4299085"/>
              <a:gd name="connsiteX112" fmla="*/ 533391 w 3898347"/>
              <a:gd name="connsiteY112" fmla="*/ 4170035 h 4299085"/>
              <a:gd name="connsiteX113" fmla="*/ 508621 w 3898347"/>
              <a:gd name="connsiteY113" fmla="*/ 4176044 h 4299085"/>
              <a:gd name="connsiteX114" fmla="*/ 467082 w 3898347"/>
              <a:gd name="connsiteY114" fmla="*/ 4185616 h 4299085"/>
              <a:gd name="connsiteX115" fmla="*/ 437646 w 3898347"/>
              <a:gd name="connsiteY115" fmla="*/ 4212658 h 4299085"/>
              <a:gd name="connsiteX116" fmla="*/ 402271 w 3898347"/>
              <a:gd name="connsiteY116" fmla="*/ 4212774 h 4299085"/>
              <a:gd name="connsiteX117" fmla="*/ 391968 w 3898347"/>
              <a:gd name="connsiteY117" fmla="*/ 4187073 h 4299085"/>
              <a:gd name="connsiteX118" fmla="*/ 354806 w 3898347"/>
              <a:gd name="connsiteY118" fmla="*/ 4195545 h 4299085"/>
              <a:gd name="connsiteX119" fmla="*/ 298662 w 3898347"/>
              <a:gd name="connsiteY119" fmla="*/ 4211227 h 4299085"/>
              <a:gd name="connsiteX120" fmla="*/ 265740 w 3898347"/>
              <a:gd name="connsiteY120" fmla="*/ 4213623 h 4299085"/>
              <a:gd name="connsiteX121" fmla="*/ 176403 w 3898347"/>
              <a:gd name="connsiteY121" fmla="*/ 4227393 h 4299085"/>
              <a:gd name="connsiteX122" fmla="*/ 87367 w 3898347"/>
              <a:gd name="connsiteY122" fmla="*/ 4246680 h 4299085"/>
              <a:gd name="connsiteX123" fmla="*/ 37148 w 3898347"/>
              <a:gd name="connsiteY123" fmla="*/ 4289154 h 4299085"/>
              <a:gd name="connsiteX124" fmla="*/ 5850 w 3898347"/>
              <a:gd name="connsiteY124" fmla="*/ 4296945 h 4299085"/>
              <a:gd name="connsiteX125" fmla="*/ 0 w 3898347"/>
              <a:gd name="connsiteY125" fmla="*/ 4299085 h 4299085"/>
              <a:gd name="connsiteX126" fmla="*/ 0 w 3898347"/>
              <a:gd name="connsiteY126" fmla="*/ 15850 h 4299085"/>
              <a:gd name="connsiteX0" fmla="*/ 3898347 w 3898347"/>
              <a:gd name="connsiteY0" fmla="*/ 0 h 4299085"/>
              <a:gd name="connsiteX1" fmla="*/ 3898347 w 3898347"/>
              <a:gd name="connsiteY1" fmla="*/ 3834445 h 4299085"/>
              <a:gd name="connsiteX2" fmla="*/ 3892314 w 3898347"/>
              <a:gd name="connsiteY2" fmla="*/ 3832951 h 4299085"/>
              <a:gd name="connsiteX3" fmla="*/ 3851953 w 3898347"/>
              <a:gd name="connsiteY3" fmla="*/ 3802983 h 4299085"/>
              <a:gd name="connsiteX4" fmla="*/ 3836418 w 3898347"/>
              <a:gd name="connsiteY4" fmla="*/ 3811513 h 4299085"/>
              <a:gd name="connsiteX5" fmla="*/ 3833758 w 3898347"/>
              <a:gd name="connsiteY5" fmla="*/ 3813341 h 4299085"/>
              <a:gd name="connsiteX6" fmla="*/ 3822673 w 3898347"/>
              <a:gd name="connsiteY6" fmla="*/ 3812913 h 4299085"/>
              <a:gd name="connsiteX7" fmla="*/ 3820104 w 3898347"/>
              <a:gd name="connsiteY7" fmla="*/ 3822466 h 4299085"/>
              <a:gd name="connsiteX8" fmla="*/ 3803816 w 3898347"/>
              <a:gd name="connsiteY8" fmla="*/ 3828757 h 4299085"/>
              <a:gd name="connsiteX9" fmla="*/ 3783259 w 3898347"/>
              <a:gd name="connsiteY9" fmla="*/ 3825276 h 4299085"/>
              <a:gd name="connsiteX10" fmla="*/ 3729936 w 3898347"/>
              <a:gd name="connsiteY10" fmla="*/ 3815386 h 4299085"/>
              <a:gd name="connsiteX11" fmla="*/ 3726018 w 3898347"/>
              <a:gd name="connsiteY11" fmla="*/ 3815100 h 4299085"/>
              <a:gd name="connsiteX12" fmla="*/ 3725413 w 3898347"/>
              <a:gd name="connsiteY12" fmla="*/ 3814615 h 4299085"/>
              <a:gd name="connsiteX13" fmla="*/ 3713801 w 3898347"/>
              <a:gd name="connsiteY13" fmla="*/ 3811018 h 4299085"/>
              <a:gd name="connsiteX14" fmla="*/ 3709087 w 3898347"/>
              <a:gd name="connsiteY14" fmla="*/ 3813195 h 4299085"/>
              <a:gd name="connsiteX15" fmla="*/ 3698038 w 3898347"/>
              <a:gd name="connsiteY15" fmla="*/ 3806182 h 4299085"/>
              <a:gd name="connsiteX16" fmla="*/ 3662227 w 3898347"/>
              <a:gd name="connsiteY16" fmla="*/ 3807761 h 4299085"/>
              <a:gd name="connsiteX17" fmla="*/ 3659872 w 3898347"/>
              <a:gd name="connsiteY17" fmla="*/ 3805524 h 4299085"/>
              <a:gd name="connsiteX18" fmla="*/ 3643454 w 3898347"/>
              <a:gd name="connsiteY18" fmla="*/ 3794831 h 4299085"/>
              <a:gd name="connsiteX19" fmla="*/ 3624789 w 3898347"/>
              <a:gd name="connsiteY19" fmla="*/ 3803185 h 4299085"/>
              <a:gd name="connsiteX20" fmla="*/ 3602327 w 3898347"/>
              <a:gd name="connsiteY20" fmla="*/ 3794616 h 4299085"/>
              <a:gd name="connsiteX21" fmla="*/ 3596645 w 3898347"/>
              <a:gd name="connsiteY21" fmla="*/ 3797108 h 4299085"/>
              <a:gd name="connsiteX22" fmla="*/ 3574144 w 3898347"/>
              <a:gd name="connsiteY22" fmla="*/ 3795108 h 4299085"/>
              <a:gd name="connsiteX23" fmla="*/ 3562310 w 3898347"/>
              <a:gd name="connsiteY23" fmla="*/ 3787534 h 4299085"/>
              <a:gd name="connsiteX24" fmla="*/ 3551635 w 3898347"/>
              <a:gd name="connsiteY24" fmla="*/ 3797705 h 4299085"/>
              <a:gd name="connsiteX25" fmla="*/ 3550175 w 3898347"/>
              <a:gd name="connsiteY25" fmla="*/ 3803199 h 4299085"/>
              <a:gd name="connsiteX26" fmla="*/ 3542668 w 3898347"/>
              <a:gd name="connsiteY26" fmla="*/ 3803283 h 4299085"/>
              <a:gd name="connsiteX27" fmla="*/ 3533033 w 3898347"/>
              <a:gd name="connsiteY27" fmla="*/ 3799071 h 4299085"/>
              <a:gd name="connsiteX28" fmla="*/ 3521726 w 3898347"/>
              <a:gd name="connsiteY28" fmla="*/ 3804691 h 4299085"/>
              <a:gd name="connsiteX29" fmla="*/ 3520080 w 3898347"/>
              <a:gd name="connsiteY29" fmla="*/ 3805210 h 4299085"/>
              <a:gd name="connsiteX30" fmla="*/ 3508491 w 3898347"/>
              <a:gd name="connsiteY30" fmla="*/ 3797398 h 4299085"/>
              <a:gd name="connsiteX31" fmla="*/ 3503787 w 3898347"/>
              <a:gd name="connsiteY31" fmla="*/ 3797787 h 4299085"/>
              <a:gd name="connsiteX32" fmla="*/ 3492165 w 3898347"/>
              <a:gd name="connsiteY32" fmla="*/ 3799887 h 4299085"/>
              <a:gd name="connsiteX33" fmla="*/ 3472233 w 3898347"/>
              <a:gd name="connsiteY33" fmla="*/ 3805682 h 4299085"/>
              <a:gd name="connsiteX34" fmla="*/ 3465921 w 3898347"/>
              <a:gd name="connsiteY34" fmla="*/ 3805814 h 4299085"/>
              <a:gd name="connsiteX35" fmla="*/ 3455541 w 3898347"/>
              <a:gd name="connsiteY35" fmla="*/ 3815505 h 4299085"/>
              <a:gd name="connsiteX36" fmla="*/ 3429027 w 3898347"/>
              <a:gd name="connsiteY36" fmla="*/ 3816906 h 4299085"/>
              <a:gd name="connsiteX37" fmla="*/ 3369507 w 3898347"/>
              <a:gd name="connsiteY37" fmla="*/ 3825563 h 4299085"/>
              <a:gd name="connsiteX38" fmla="*/ 3324491 w 3898347"/>
              <a:gd name="connsiteY38" fmla="*/ 3832006 h 4299085"/>
              <a:gd name="connsiteX39" fmla="*/ 3244235 w 3898347"/>
              <a:gd name="connsiteY39" fmla="*/ 3834376 h 4299085"/>
              <a:gd name="connsiteX40" fmla="*/ 3226507 w 3898347"/>
              <a:gd name="connsiteY40" fmla="*/ 3820131 h 4299085"/>
              <a:gd name="connsiteX41" fmla="*/ 3191688 w 3898347"/>
              <a:gd name="connsiteY41" fmla="*/ 3837359 h 4299085"/>
              <a:gd name="connsiteX42" fmla="*/ 3185553 w 3898347"/>
              <a:gd name="connsiteY42" fmla="*/ 3859030 h 4299085"/>
              <a:gd name="connsiteX43" fmla="*/ 3137926 w 3898347"/>
              <a:gd name="connsiteY43" fmla="*/ 3867782 h 4299085"/>
              <a:gd name="connsiteX44" fmla="*/ 3090188 w 3898347"/>
              <a:gd name="connsiteY44" fmla="*/ 3855036 h 4299085"/>
              <a:gd name="connsiteX45" fmla="*/ 3031422 w 3898347"/>
              <a:gd name="connsiteY45" fmla="*/ 3858298 h 4299085"/>
              <a:gd name="connsiteX46" fmla="*/ 2996288 w 3898347"/>
              <a:gd name="connsiteY46" fmla="*/ 3860020 h 4299085"/>
              <a:gd name="connsiteX47" fmla="*/ 2901661 w 3898347"/>
              <a:gd name="connsiteY47" fmla="*/ 3882243 h 4299085"/>
              <a:gd name="connsiteX48" fmla="*/ 2782141 w 3898347"/>
              <a:gd name="connsiteY48" fmla="*/ 3932983 h 4299085"/>
              <a:gd name="connsiteX49" fmla="*/ 2749597 w 3898347"/>
              <a:gd name="connsiteY49" fmla="*/ 3956746 h 4299085"/>
              <a:gd name="connsiteX50" fmla="*/ 2730493 w 3898347"/>
              <a:gd name="connsiteY50" fmla="*/ 3955236 h 4299085"/>
              <a:gd name="connsiteX51" fmla="*/ 2707507 w 3898347"/>
              <a:gd name="connsiteY51" fmla="*/ 3947771 h 4299085"/>
              <a:gd name="connsiteX52" fmla="*/ 2701937 w 3898347"/>
              <a:gd name="connsiteY52" fmla="*/ 3950565 h 4299085"/>
              <a:gd name="connsiteX53" fmla="*/ 2679435 w 3898347"/>
              <a:gd name="connsiteY53" fmla="*/ 3949768 h 4299085"/>
              <a:gd name="connsiteX54" fmla="*/ 2667352 w 3898347"/>
              <a:gd name="connsiteY54" fmla="*/ 3942821 h 4299085"/>
              <a:gd name="connsiteX55" fmla="*/ 2657096 w 3898347"/>
              <a:gd name="connsiteY55" fmla="*/ 3953571 h 4299085"/>
              <a:gd name="connsiteX56" fmla="*/ 2655161 w 3898347"/>
              <a:gd name="connsiteY56" fmla="*/ 3962216 h 4299085"/>
              <a:gd name="connsiteX57" fmla="*/ 2638604 w 3898347"/>
              <a:gd name="connsiteY57" fmla="*/ 3955936 h 4299085"/>
              <a:gd name="connsiteX58" fmla="*/ 2626185 w 3898347"/>
              <a:gd name="connsiteY58" fmla="*/ 3962937 h 4299085"/>
              <a:gd name="connsiteX59" fmla="*/ 2614077 w 3898347"/>
              <a:gd name="connsiteY59" fmla="*/ 3955576 h 4299085"/>
              <a:gd name="connsiteX60" fmla="*/ 2609403 w 3898347"/>
              <a:gd name="connsiteY60" fmla="*/ 3956215 h 4299085"/>
              <a:gd name="connsiteX61" fmla="*/ 2597896 w 3898347"/>
              <a:gd name="connsiteY61" fmla="*/ 3958939 h 4299085"/>
              <a:gd name="connsiteX62" fmla="*/ 2578251 w 3898347"/>
              <a:gd name="connsiteY62" fmla="*/ 3965812 h 4299085"/>
              <a:gd name="connsiteX63" fmla="*/ 2571961 w 3898347"/>
              <a:gd name="connsiteY63" fmla="*/ 3966278 h 4299085"/>
              <a:gd name="connsiteX64" fmla="*/ 2559399 w 3898347"/>
              <a:gd name="connsiteY64" fmla="*/ 3979193 h 4299085"/>
              <a:gd name="connsiteX65" fmla="*/ 2533560 w 3898347"/>
              <a:gd name="connsiteY65" fmla="*/ 3988160 h 4299085"/>
              <a:gd name="connsiteX66" fmla="*/ 2515299 w 3898347"/>
              <a:gd name="connsiteY66" fmla="*/ 4016867 h 4299085"/>
              <a:gd name="connsiteX67" fmla="*/ 2513423 w 3898347"/>
              <a:gd name="connsiteY67" fmla="*/ 4018759 h 4299085"/>
              <a:gd name="connsiteX68" fmla="*/ 2482991 w 3898347"/>
              <a:gd name="connsiteY68" fmla="*/ 4012935 h 4299085"/>
              <a:gd name="connsiteX69" fmla="*/ 2446940 w 3898347"/>
              <a:gd name="connsiteY69" fmla="*/ 4021172 h 4299085"/>
              <a:gd name="connsiteX70" fmla="*/ 2404883 w 3898347"/>
              <a:gd name="connsiteY70" fmla="*/ 4024808 h 4299085"/>
              <a:gd name="connsiteX71" fmla="*/ 2373894 w 3898347"/>
              <a:gd name="connsiteY71" fmla="*/ 4023827 h 4299085"/>
              <a:gd name="connsiteX72" fmla="*/ 2297080 w 3898347"/>
              <a:gd name="connsiteY72" fmla="*/ 4040841 h 4299085"/>
              <a:gd name="connsiteX73" fmla="*/ 2170615 w 3898347"/>
              <a:gd name="connsiteY73" fmla="*/ 4077196 h 4299085"/>
              <a:gd name="connsiteX74" fmla="*/ 2143580 w 3898347"/>
              <a:gd name="connsiteY74" fmla="*/ 4083102 h 4299085"/>
              <a:gd name="connsiteX75" fmla="*/ 2119893 w 3898347"/>
              <a:gd name="connsiteY75" fmla="*/ 4080874 h 4299085"/>
              <a:gd name="connsiteX76" fmla="*/ 2114008 w 3898347"/>
              <a:gd name="connsiteY76" fmla="*/ 4073996 h 4299085"/>
              <a:gd name="connsiteX77" fmla="*/ 2099067 w 3898347"/>
              <a:gd name="connsiteY77" fmla="*/ 4076068 h 4299085"/>
              <a:gd name="connsiteX78" fmla="*/ 2095000 w 3898347"/>
              <a:gd name="connsiteY78" fmla="*/ 4075096 h 4299085"/>
              <a:gd name="connsiteX79" fmla="*/ 2071767 w 3898347"/>
              <a:gd name="connsiteY79" fmla="*/ 4071044 h 4299085"/>
              <a:gd name="connsiteX80" fmla="*/ 2024486 w 3898347"/>
              <a:gd name="connsiteY80" fmla="*/ 4100276 h 4299085"/>
              <a:gd name="connsiteX81" fmla="*/ 1964411 w 3898347"/>
              <a:gd name="connsiteY81" fmla="*/ 4105069 h 4299085"/>
              <a:gd name="connsiteX82" fmla="*/ 1739945 w 3898347"/>
              <a:gd name="connsiteY82" fmla="*/ 4171795 h 4299085"/>
              <a:gd name="connsiteX83" fmla="*/ 1610556 w 3898347"/>
              <a:gd name="connsiteY83" fmla="*/ 4167701 h 4299085"/>
              <a:gd name="connsiteX84" fmla="*/ 1553623 w 3898347"/>
              <a:gd name="connsiteY84" fmla="*/ 4236045 h 4299085"/>
              <a:gd name="connsiteX85" fmla="*/ 1548640 w 3898347"/>
              <a:gd name="connsiteY85" fmla="*/ 4238297 h 4299085"/>
              <a:gd name="connsiteX86" fmla="*/ 1530136 w 3898347"/>
              <a:gd name="connsiteY86" fmla="*/ 4227121 h 4299085"/>
              <a:gd name="connsiteX87" fmla="*/ 1508787 w 3898347"/>
              <a:gd name="connsiteY87" fmla="*/ 4234213 h 4299085"/>
              <a:gd name="connsiteX88" fmla="*/ 1488914 w 3898347"/>
              <a:gd name="connsiteY88" fmla="*/ 4241772 h 4299085"/>
              <a:gd name="connsiteX89" fmla="*/ 1488999 w 3898347"/>
              <a:gd name="connsiteY89" fmla="*/ 4251186 h 4299085"/>
              <a:gd name="connsiteX90" fmla="*/ 1475364 w 3898347"/>
              <a:gd name="connsiteY90" fmla="*/ 4248364 h 4299085"/>
              <a:gd name="connsiteX91" fmla="*/ 1457275 w 3898347"/>
              <a:gd name="connsiteY91" fmla="*/ 4252863 h 4299085"/>
              <a:gd name="connsiteX92" fmla="*/ 1448085 w 3898347"/>
              <a:gd name="connsiteY92" fmla="*/ 4248391 h 4299085"/>
              <a:gd name="connsiteX93" fmla="*/ 1315306 w 3898347"/>
              <a:gd name="connsiteY93" fmla="*/ 4237004 h 4299085"/>
              <a:gd name="connsiteX94" fmla="*/ 1272434 w 3898347"/>
              <a:gd name="connsiteY94" fmla="*/ 4244958 h 4299085"/>
              <a:gd name="connsiteX95" fmla="*/ 1231567 w 3898347"/>
              <a:gd name="connsiteY95" fmla="*/ 4219356 h 4299085"/>
              <a:gd name="connsiteX96" fmla="*/ 1216643 w 3898347"/>
              <a:gd name="connsiteY96" fmla="*/ 4229828 h 4299085"/>
              <a:gd name="connsiteX97" fmla="*/ 1214101 w 3898347"/>
              <a:gd name="connsiteY97" fmla="*/ 4231991 h 4299085"/>
              <a:gd name="connsiteX98" fmla="*/ 1203193 w 3898347"/>
              <a:gd name="connsiteY98" fmla="*/ 4232867 h 4299085"/>
              <a:gd name="connsiteX99" fmla="*/ 1201049 w 3898347"/>
              <a:gd name="connsiteY99" fmla="*/ 4242842 h 4299085"/>
              <a:gd name="connsiteX100" fmla="*/ 1185298 w 3898347"/>
              <a:gd name="connsiteY100" fmla="*/ 4251133 h 4299085"/>
              <a:gd name="connsiteX101" fmla="*/ 1164955 w 3898347"/>
              <a:gd name="connsiteY101" fmla="*/ 4250027 h 4299085"/>
              <a:gd name="connsiteX102" fmla="*/ 1067357 w 3898347"/>
              <a:gd name="connsiteY102" fmla="*/ 4233908 h 4299085"/>
              <a:gd name="connsiteX103" fmla="*/ 1009492 w 3898347"/>
              <a:gd name="connsiteY103" fmla="*/ 4230455 h 4299085"/>
              <a:gd name="connsiteX104" fmla="*/ 988345 w 3898347"/>
              <a:gd name="connsiteY104" fmla="*/ 4238880 h 4299085"/>
              <a:gd name="connsiteX105" fmla="*/ 958251 w 3898347"/>
              <a:gd name="connsiteY105" fmla="*/ 4244100 h 4299085"/>
              <a:gd name="connsiteX106" fmla="*/ 905785 w 3898347"/>
              <a:gd name="connsiteY106" fmla="*/ 4260845 h 4299085"/>
              <a:gd name="connsiteX107" fmla="*/ 834176 w 3898347"/>
              <a:gd name="connsiteY107" fmla="*/ 4270241 h 4299085"/>
              <a:gd name="connsiteX108" fmla="*/ 778474 w 3898347"/>
              <a:gd name="connsiteY108" fmla="*/ 4235526 h 4299085"/>
              <a:gd name="connsiteX109" fmla="*/ 774418 w 3898347"/>
              <a:gd name="connsiteY109" fmla="*/ 4242583 h 4299085"/>
              <a:gd name="connsiteX110" fmla="*/ 737705 w 3898347"/>
              <a:gd name="connsiteY110" fmla="*/ 4238891 h 4299085"/>
              <a:gd name="connsiteX111" fmla="*/ 605027 w 3898347"/>
              <a:gd name="connsiteY111" fmla="*/ 4175863 h 4299085"/>
              <a:gd name="connsiteX112" fmla="*/ 533391 w 3898347"/>
              <a:gd name="connsiteY112" fmla="*/ 4170035 h 4299085"/>
              <a:gd name="connsiteX113" fmla="*/ 508621 w 3898347"/>
              <a:gd name="connsiteY113" fmla="*/ 4176044 h 4299085"/>
              <a:gd name="connsiteX114" fmla="*/ 467082 w 3898347"/>
              <a:gd name="connsiteY114" fmla="*/ 4185616 h 4299085"/>
              <a:gd name="connsiteX115" fmla="*/ 437646 w 3898347"/>
              <a:gd name="connsiteY115" fmla="*/ 4212658 h 4299085"/>
              <a:gd name="connsiteX116" fmla="*/ 402271 w 3898347"/>
              <a:gd name="connsiteY116" fmla="*/ 4212774 h 4299085"/>
              <a:gd name="connsiteX117" fmla="*/ 391968 w 3898347"/>
              <a:gd name="connsiteY117" fmla="*/ 4187073 h 4299085"/>
              <a:gd name="connsiteX118" fmla="*/ 354806 w 3898347"/>
              <a:gd name="connsiteY118" fmla="*/ 4195545 h 4299085"/>
              <a:gd name="connsiteX119" fmla="*/ 298662 w 3898347"/>
              <a:gd name="connsiteY119" fmla="*/ 4211227 h 4299085"/>
              <a:gd name="connsiteX120" fmla="*/ 265740 w 3898347"/>
              <a:gd name="connsiteY120" fmla="*/ 4213623 h 4299085"/>
              <a:gd name="connsiteX121" fmla="*/ 176403 w 3898347"/>
              <a:gd name="connsiteY121" fmla="*/ 4227393 h 4299085"/>
              <a:gd name="connsiteX122" fmla="*/ 37148 w 3898347"/>
              <a:gd name="connsiteY122" fmla="*/ 4289154 h 4299085"/>
              <a:gd name="connsiteX123" fmla="*/ 5850 w 3898347"/>
              <a:gd name="connsiteY123" fmla="*/ 4296945 h 4299085"/>
              <a:gd name="connsiteX124" fmla="*/ 0 w 3898347"/>
              <a:gd name="connsiteY124" fmla="*/ 4299085 h 4299085"/>
              <a:gd name="connsiteX125" fmla="*/ 0 w 3898347"/>
              <a:gd name="connsiteY125" fmla="*/ 15850 h 4299085"/>
              <a:gd name="connsiteX126" fmla="*/ 3898347 w 3898347"/>
              <a:gd name="connsiteY126" fmla="*/ 0 h 4299085"/>
              <a:gd name="connsiteX0" fmla="*/ 3898347 w 3898347"/>
              <a:gd name="connsiteY0" fmla="*/ 0 h 4296945"/>
              <a:gd name="connsiteX1" fmla="*/ 3898347 w 3898347"/>
              <a:gd name="connsiteY1" fmla="*/ 3834445 h 4296945"/>
              <a:gd name="connsiteX2" fmla="*/ 3892314 w 3898347"/>
              <a:gd name="connsiteY2" fmla="*/ 3832951 h 4296945"/>
              <a:gd name="connsiteX3" fmla="*/ 3851953 w 3898347"/>
              <a:gd name="connsiteY3" fmla="*/ 3802983 h 4296945"/>
              <a:gd name="connsiteX4" fmla="*/ 3836418 w 3898347"/>
              <a:gd name="connsiteY4" fmla="*/ 3811513 h 4296945"/>
              <a:gd name="connsiteX5" fmla="*/ 3833758 w 3898347"/>
              <a:gd name="connsiteY5" fmla="*/ 3813341 h 4296945"/>
              <a:gd name="connsiteX6" fmla="*/ 3822673 w 3898347"/>
              <a:gd name="connsiteY6" fmla="*/ 3812913 h 4296945"/>
              <a:gd name="connsiteX7" fmla="*/ 3820104 w 3898347"/>
              <a:gd name="connsiteY7" fmla="*/ 3822466 h 4296945"/>
              <a:gd name="connsiteX8" fmla="*/ 3803816 w 3898347"/>
              <a:gd name="connsiteY8" fmla="*/ 3828757 h 4296945"/>
              <a:gd name="connsiteX9" fmla="*/ 3783259 w 3898347"/>
              <a:gd name="connsiteY9" fmla="*/ 3825276 h 4296945"/>
              <a:gd name="connsiteX10" fmla="*/ 3729936 w 3898347"/>
              <a:gd name="connsiteY10" fmla="*/ 3815386 h 4296945"/>
              <a:gd name="connsiteX11" fmla="*/ 3726018 w 3898347"/>
              <a:gd name="connsiteY11" fmla="*/ 3815100 h 4296945"/>
              <a:gd name="connsiteX12" fmla="*/ 3725413 w 3898347"/>
              <a:gd name="connsiteY12" fmla="*/ 3814615 h 4296945"/>
              <a:gd name="connsiteX13" fmla="*/ 3713801 w 3898347"/>
              <a:gd name="connsiteY13" fmla="*/ 3811018 h 4296945"/>
              <a:gd name="connsiteX14" fmla="*/ 3709087 w 3898347"/>
              <a:gd name="connsiteY14" fmla="*/ 3813195 h 4296945"/>
              <a:gd name="connsiteX15" fmla="*/ 3698038 w 3898347"/>
              <a:gd name="connsiteY15" fmla="*/ 3806182 h 4296945"/>
              <a:gd name="connsiteX16" fmla="*/ 3662227 w 3898347"/>
              <a:gd name="connsiteY16" fmla="*/ 3807761 h 4296945"/>
              <a:gd name="connsiteX17" fmla="*/ 3659872 w 3898347"/>
              <a:gd name="connsiteY17" fmla="*/ 3805524 h 4296945"/>
              <a:gd name="connsiteX18" fmla="*/ 3643454 w 3898347"/>
              <a:gd name="connsiteY18" fmla="*/ 3794831 h 4296945"/>
              <a:gd name="connsiteX19" fmla="*/ 3624789 w 3898347"/>
              <a:gd name="connsiteY19" fmla="*/ 3803185 h 4296945"/>
              <a:gd name="connsiteX20" fmla="*/ 3602327 w 3898347"/>
              <a:gd name="connsiteY20" fmla="*/ 3794616 h 4296945"/>
              <a:gd name="connsiteX21" fmla="*/ 3596645 w 3898347"/>
              <a:gd name="connsiteY21" fmla="*/ 3797108 h 4296945"/>
              <a:gd name="connsiteX22" fmla="*/ 3574144 w 3898347"/>
              <a:gd name="connsiteY22" fmla="*/ 3795108 h 4296945"/>
              <a:gd name="connsiteX23" fmla="*/ 3562310 w 3898347"/>
              <a:gd name="connsiteY23" fmla="*/ 3787534 h 4296945"/>
              <a:gd name="connsiteX24" fmla="*/ 3551635 w 3898347"/>
              <a:gd name="connsiteY24" fmla="*/ 3797705 h 4296945"/>
              <a:gd name="connsiteX25" fmla="*/ 3550175 w 3898347"/>
              <a:gd name="connsiteY25" fmla="*/ 3803199 h 4296945"/>
              <a:gd name="connsiteX26" fmla="*/ 3542668 w 3898347"/>
              <a:gd name="connsiteY26" fmla="*/ 3803283 h 4296945"/>
              <a:gd name="connsiteX27" fmla="*/ 3533033 w 3898347"/>
              <a:gd name="connsiteY27" fmla="*/ 3799071 h 4296945"/>
              <a:gd name="connsiteX28" fmla="*/ 3521726 w 3898347"/>
              <a:gd name="connsiteY28" fmla="*/ 3804691 h 4296945"/>
              <a:gd name="connsiteX29" fmla="*/ 3520080 w 3898347"/>
              <a:gd name="connsiteY29" fmla="*/ 3805210 h 4296945"/>
              <a:gd name="connsiteX30" fmla="*/ 3508491 w 3898347"/>
              <a:gd name="connsiteY30" fmla="*/ 3797398 h 4296945"/>
              <a:gd name="connsiteX31" fmla="*/ 3503787 w 3898347"/>
              <a:gd name="connsiteY31" fmla="*/ 3797787 h 4296945"/>
              <a:gd name="connsiteX32" fmla="*/ 3492165 w 3898347"/>
              <a:gd name="connsiteY32" fmla="*/ 3799887 h 4296945"/>
              <a:gd name="connsiteX33" fmla="*/ 3472233 w 3898347"/>
              <a:gd name="connsiteY33" fmla="*/ 3805682 h 4296945"/>
              <a:gd name="connsiteX34" fmla="*/ 3465921 w 3898347"/>
              <a:gd name="connsiteY34" fmla="*/ 3805814 h 4296945"/>
              <a:gd name="connsiteX35" fmla="*/ 3455541 w 3898347"/>
              <a:gd name="connsiteY35" fmla="*/ 3815505 h 4296945"/>
              <a:gd name="connsiteX36" fmla="*/ 3429027 w 3898347"/>
              <a:gd name="connsiteY36" fmla="*/ 3816906 h 4296945"/>
              <a:gd name="connsiteX37" fmla="*/ 3369507 w 3898347"/>
              <a:gd name="connsiteY37" fmla="*/ 3825563 h 4296945"/>
              <a:gd name="connsiteX38" fmla="*/ 3324491 w 3898347"/>
              <a:gd name="connsiteY38" fmla="*/ 3832006 h 4296945"/>
              <a:gd name="connsiteX39" fmla="*/ 3244235 w 3898347"/>
              <a:gd name="connsiteY39" fmla="*/ 3834376 h 4296945"/>
              <a:gd name="connsiteX40" fmla="*/ 3226507 w 3898347"/>
              <a:gd name="connsiteY40" fmla="*/ 3820131 h 4296945"/>
              <a:gd name="connsiteX41" fmla="*/ 3191688 w 3898347"/>
              <a:gd name="connsiteY41" fmla="*/ 3837359 h 4296945"/>
              <a:gd name="connsiteX42" fmla="*/ 3185553 w 3898347"/>
              <a:gd name="connsiteY42" fmla="*/ 3859030 h 4296945"/>
              <a:gd name="connsiteX43" fmla="*/ 3137926 w 3898347"/>
              <a:gd name="connsiteY43" fmla="*/ 3867782 h 4296945"/>
              <a:gd name="connsiteX44" fmla="*/ 3090188 w 3898347"/>
              <a:gd name="connsiteY44" fmla="*/ 3855036 h 4296945"/>
              <a:gd name="connsiteX45" fmla="*/ 3031422 w 3898347"/>
              <a:gd name="connsiteY45" fmla="*/ 3858298 h 4296945"/>
              <a:gd name="connsiteX46" fmla="*/ 2996288 w 3898347"/>
              <a:gd name="connsiteY46" fmla="*/ 3860020 h 4296945"/>
              <a:gd name="connsiteX47" fmla="*/ 2901661 w 3898347"/>
              <a:gd name="connsiteY47" fmla="*/ 3882243 h 4296945"/>
              <a:gd name="connsiteX48" fmla="*/ 2782141 w 3898347"/>
              <a:gd name="connsiteY48" fmla="*/ 3932983 h 4296945"/>
              <a:gd name="connsiteX49" fmla="*/ 2749597 w 3898347"/>
              <a:gd name="connsiteY49" fmla="*/ 3956746 h 4296945"/>
              <a:gd name="connsiteX50" fmla="*/ 2730493 w 3898347"/>
              <a:gd name="connsiteY50" fmla="*/ 3955236 h 4296945"/>
              <a:gd name="connsiteX51" fmla="*/ 2707507 w 3898347"/>
              <a:gd name="connsiteY51" fmla="*/ 3947771 h 4296945"/>
              <a:gd name="connsiteX52" fmla="*/ 2701937 w 3898347"/>
              <a:gd name="connsiteY52" fmla="*/ 3950565 h 4296945"/>
              <a:gd name="connsiteX53" fmla="*/ 2679435 w 3898347"/>
              <a:gd name="connsiteY53" fmla="*/ 3949768 h 4296945"/>
              <a:gd name="connsiteX54" fmla="*/ 2667352 w 3898347"/>
              <a:gd name="connsiteY54" fmla="*/ 3942821 h 4296945"/>
              <a:gd name="connsiteX55" fmla="*/ 2657096 w 3898347"/>
              <a:gd name="connsiteY55" fmla="*/ 3953571 h 4296945"/>
              <a:gd name="connsiteX56" fmla="*/ 2655161 w 3898347"/>
              <a:gd name="connsiteY56" fmla="*/ 3962216 h 4296945"/>
              <a:gd name="connsiteX57" fmla="*/ 2638604 w 3898347"/>
              <a:gd name="connsiteY57" fmla="*/ 3955936 h 4296945"/>
              <a:gd name="connsiteX58" fmla="*/ 2626185 w 3898347"/>
              <a:gd name="connsiteY58" fmla="*/ 3962937 h 4296945"/>
              <a:gd name="connsiteX59" fmla="*/ 2614077 w 3898347"/>
              <a:gd name="connsiteY59" fmla="*/ 3955576 h 4296945"/>
              <a:gd name="connsiteX60" fmla="*/ 2609403 w 3898347"/>
              <a:gd name="connsiteY60" fmla="*/ 3956215 h 4296945"/>
              <a:gd name="connsiteX61" fmla="*/ 2597896 w 3898347"/>
              <a:gd name="connsiteY61" fmla="*/ 3958939 h 4296945"/>
              <a:gd name="connsiteX62" fmla="*/ 2578251 w 3898347"/>
              <a:gd name="connsiteY62" fmla="*/ 3965812 h 4296945"/>
              <a:gd name="connsiteX63" fmla="*/ 2571961 w 3898347"/>
              <a:gd name="connsiteY63" fmla="*/ 3966278 h 4296945"/>
              <a:gd name="connsiteX64" fmla="*/ 2559399 w 3898347"/>
              <a:gd name="connsiteY64" fmla="*/ 3979193 h 4296945"/>
              <a:gd name="connsiteX65" fmla="*/ 2533560 w 3898347"/>
              <a:gd name="connsiteY65" fmla="*/ 3988160 h 4296945"/>
              <a:gd name="connsiteX66" fmla="*/ 2515299 w 3898347"/>
              <a:gd name="connsiteY66" fmla="*/ 4016867 h 4296945"/>
              <a:gd name="connsiteX67" fmla="*/ 2513423 w 3898347"/>
              <a:gd name="connsiteY67" fmla="*/ 4018759 h 4296945"/>
              <a:gd name="connsiteX68" fmla="*/ 2482991 w 3898347"/>
              <a:gd name="connsiteY68" fmla="*/ 4012935 h 4296945"/>
              <a:gd name="connsiteX69" fmla="*/ 2446940 w 3898347"/>
              <a:gd name="connsiteY69" fmla="*/ 4021172 h 4296945"/>
              <a:gd name="connsiteX70" fmla="*/ 2404883 w 3898347"/>
              <a:gd name="connsiteY70" fmla="*/ 4024808 h 4296945"/>
              <a:gd name="connsiteX71" fmla="*/ 2373894 w 3898347"/>
              <a:gd name="connsiteY71" fmla="*/ 4023827 h 4296945"/>
              <a:gd name="connsiteX72" fmla="*/ 2297080 w 3898347"/>
              <a:gd name="connsiteY72" fmla="*/ 4040841 h 4296945"/>
              <a:gd name="connsiteX73" fmla="*/ 2170615 w 3898347"/>
              <a:gd name="connsiteY73" fmla="*/ 4077196 h 4296945"/>
              <a:gd name="connsiteX74" fmla="*/ 2143580 w 3898347"/>
              <a:gd name="connsiteY74" fmla="*/ 4083102 h 4296945"/>
              <a:gd name="connsiteX75" fmla="*/ 2119893 w 3898347"/>
              <a:gd name="connsiteY75" fmla="*/ 4080874 h 4296945"/>
              <a:gd name="connsiteX76" fmla="*/ 2114008 w 3898347"/>
              <a:gd name="connsiteY76" fmla="*/ 4073996 h 4296945"/>
              <a:gd name="connsiteX77" fmla="*/ 2099067 w 3898347"/>
              <a:gd name="connsiteY77" fmla="*/ 4076068 h 4296945"/>
              <a:gd name="connsiteX78" fmla="*/ 2095000 w 3898347"/>
              <a:gd name="connsiteY78" fmla="*/ 4075096 h 4296945"/>
              <a:gd name="connsiteX79" fmla="*/ 2071767 w 3898347"/>
              <a:gd name="connsiteY79" fmla="*/ 4071044 h 4296945"/>
              <a:gd name="connsiteX80" fmla="*/ 2024486 w 3898347"/>
              <a:gd name="connsiteY80" fmla="*/ 4100276 h 4296945"/>
              <a:gd name="connsiteX81" fmla="*/ 1964411 w 3898347"/>
              <a:gd name="connsiteY81" fmla="*/ 4105069 h 4296945"/>
              <a:gd name="connsiteX82" fmla="*/ 1739945 w 3898347"/>
              <a:gd name="connsiteY82" fmla="*/ 4171795 h 4296945"/>
              <a:gd name="connsiteX83" fmla="*/ 1610556 w 3898347"/>
              <a:gd name="connsiteY83" fmla="*/ 4167701 h 4296945"/>
              <a:gd name="connsiteX84" fmla="*/ 1553623 w 3898347"/>
              <a:gd name="connsiteY84" fmla="*/ 4236045 h 4296945"/>
              <a:gd name="connsiteX85" fmla="*/ 1548640 w 3898347"/>
              <a:gd name="connsiteY85" fmla="*/ 4238297 h 4296945"/>
              <a:gd name="connsiteX86" fmla="*/ 1530136 w 3898347"/>
              <a:gd name="connsiteY86" fmla="*/ 4227121 h 4296945"/>
              <a:gd name="connsiteX87" fmla="*/ 1508787 w 3898347"/>
              <a:gd name="connsiteY87" fmla="*/ 4234213 h 4296945"/>
              <a:gd name="connsiteX88" fmla="*/ 1488914 w 3898347"/>
              <a:gd name="connsiteY88" fmla="*/ 4241772 h 4296945"/>
              <a:gd name="connsiteX89" fmla="*/ 1488999 w 3898347"/>
              <a:gd name="connsiteY89" fmla="*/ 4251186 h 4296945"/>
              <a:gd name="connsiteX90" fmla="*/ 1475364 w 3898347"/>
              <a:gd name="connsiteY90" fmla="*/ 4248364 h 4296945"/>
              <a:gd name="connsiteX91" fmla="*/ 1457275 w 3898347"/>
              <a:gd name="connsiteY91" fmla="*/ 4252863 h 4296945"/>
              <a:gd name="connsiteX92" fmla="*/ 1448085 w 3898347"/>
              <a:gd name="connsiteY92" fmla="*/ 4248391 h 4296945"/>
              <a:gd name="connsiteX93" fmla="*/ 1315306 w 3898347"/>
              <a:gd name="connsiteY93" fmla="*/ 4237004 h 4296945"/>
              <a:gd name="connsiteX94" fmla="*/ 1272434 w 3898347"/>
              <a:gd name="connsiteY94" fmla="*/ 4244958 h 4296945"/>
              <a:gd name="connsiteX95" fmla="*/ 1231567 w 3898347"/>
              <a:gd name="connsiteY95" fmla="*/ 4219356 h 4296945"/>
              <a:gd name="connsiteX96" fmla="*/ 1216643 w 3898347"/>
              <a:gd name="connsiteY96" fmla="*/ 4229828 h 4296945"/>
              <a:gd name="connsiteX97" fmla="*/ 1214101 w 3898347"/>
              <a:gd name="connsiteY97" fmla="*/ 4231991 h 4296945"/>
              <a:gd name="connsiteX98" fmla="*/ 1203193 w 3898347"/>
              <a:gd name="connsiteY98" fmla="*/ 4232867 h 4296945"/>
              <a:gd name="connsiteX99" fmla="*/ 1201049 w 3898347"/>
              <a:gd name="connsiteY99" fmla="*/ 4242842 h 4296945"/>
              <a:gd name="connsiteX100" fmla="*/ 1185298 w 3898347"/>
              <a:gd name="connsiteY100" fmla="*/ 4251133 h 4296945"/>
              <a:gd name="connsiteX101" fmla="*/ 1164955 w 3898347"/>
              <a:gd name="connsiteY101" fmla="*/ 4250027 h 4296945"/>
              <a:gd name="connsiteX102" fmla="*/ 1067357 w 3898347"/>
              <a:gd name="connsiteY102" fmla="*/ 4233908 h 4296945"/>
              <a:gd name="connsiteX103" fmla="*/ 1009492 w 3898347"/>
              <a:gd name="connsiteY103" fmla="*/ 4230455 h 4296945"/>
              <a:gd name="connsiteX104" fmla="*/ 988345 w 3898347"/>
              <a:gd name="connsiteY104" fmla="*/ 4238880 h 4296945"/>
              <a:gd name="connsiteX105" fmla="*/ 958251 w 3898347"/>
              <a:gd name="connsiteY105" fmla="*/ 4244100 h 4296945"/>
              <a:gd name="connsiteX106" fmla="*/ 905785 w 3898347"/>
              <a:gd name="connsiteY106" fmla="*/ 4260845 h 4296945"/>
              <a:gd name="connsiteX107" fmla="*/ 834176 w 3898347"/>
              <a:gd name="connsiteY107" fmla="*/ 4270241 h 4296945"/>
              <a:gd name="connsiteX108" fmla="*/ 778474 w 3898347"/>
              <a:gd name="connsiteY108" fmla="*/ 4235526 h 4296945"/>
              <a:gd name="connsiteX109" fmla="*/ 774418 w 3898347"/>
              <a:gd name="connsiteY109" fmla="*/ 4242583 h 4296945"/>
              <a:gd name="connsiteX110" fmla="*/ 737705 w 3898347"/>
              <a:gd name="connsiteY110" fmla="*/ 4238891 h 4296945"/>
              <a:gd name="connsiteX111" fmla="*/ 605027 w 3898347"/>
              <a:gd name="connsiteY111" fmla="*/ 4175863 h 4296945"/>
              <a:gd name="connsiteX112" fmla="*/ 533391 w 3898347"/>
              <a:gd name="connsiteY112" fmla="*/ 4170035 h 4296945"/>
              <a:gd name="connsiteX113" fmla="*/ 508621 w 3898347"/>
              <a:gd name="connsiteY113" fmla="*/ 4176044 h 4296945"/>
              <a:gd name="connsiteX114" fmla="*/ 467082 w 3898347"/>
              <a:gd name="connsiteY114" fmla="*/ 4185616 h 4296945"/>
              <a:gd name="connsiteX115" fmla="*/ 437646 w 3898347"/>
              <a:gd name="connsiteY115" fmla="*/ 4212658 h 4296945"/>
              <a:gd name="connsiteX116" fmla="*/ 402271 w 3898347"/>
              <a:gd name="connsiteY116" fmla="*/ 4212774 h 4296945"/>
              <a:gd name="connsiteX117" fmla="*/ 391968 w 3898347"/>
              <a:gd name="connsiteY117" fmla="*/ 4187073 h 4296945"/>
              <a:gd name="connsiteX118" fmla="*/ 354806 w 3898347"/>
              <a:gd name="connsiteY118" fmla="*/ 4195545 h 4296945"/>
              <a:gd name="connsiteX119" fmla="*/ 298662 w 3898347"/>
              <a:gd name="connsiteY119" fmla="*/ 4211227 h 4296945"/>
              <a:gd name="connsiteX120" fmla="*/ 265740 w 3898347"/>
              <a:gd name="connsiteY120" fmla="*/ 4213623 h 4296945"/>
              <a:gd name="connsiteX121" fmla="*/ 176403 w 3898347"/>
              <a:gd name="connsiteY121" fmla="*/ 4227393 h 4296945"/>
              <a:gd name="connsiteX122" fmla="*/ 37148 w 3898347"/>
              <a:gd name="connsiteY122" fmla="*/ 4289154 h 4296945"/>
              <a:gd name="connsiteX123" fmla="*/ 5850 w 3898347"/>
              <a:gd name="connsiteY123" fmla="*/ 4296945 h 4296945"/>
              <a:gd name="connsiteX124" fmla="*/ 0 w 3898347"/>
              <a:gd name="connsiteY124" fmla="*/ 4221939 h 4296945"/>
              <a:gd name="connsiteX125" fmla="*/ 0 w 3898347"/>
              <a:gd name="connsiteY125" fmla="*/ 15850 h 4296945"/>
              <a:gd name="connsiteX126" fmla="*/ 3898347 w 3898347"/>
              <a:gd name="connsiteY126" fmla="*/ 0 h 4296945"/>
              <a:gd name="connsiteX0" fmla="*/ 3898347 w 3898347"/>
              <a:gd name="connsiteY0" fmla="*/ 0 h 4296945"/>
              <a:gd name="connsiteX1" fmla="*/ 3898347 w 3898347"/>
              <a:gd name="connsiteY1" fmla="*/ 3834445 h 4296945"/>
              <a:gd name="connsiteX2" fmla="*/ 3892314 w 3898347"/>
              <a:gd name="connsiteY2" fmla="*/ 3832951 h 4296945"/>
              <a:gd name="connsiteX3" fmla="*/ 3851953 w 3898347"/>
              <a:gd name="connsiteY3" fmla="*/ 3802983 h 4296945"/>
              <a:gd name="connsiteX4" fmla="*/ 3836418 w 3898347"/>
              <a:gd name="connsiteY4" fmla="*/ 3811513 h 4296945"/>
              <a:gd name="connsiteX5" fmla="*/ 3833758 w 3898347"/>
              <a:gd name="connsiteY5" fmla="*/ 3813341 h 4296945"/>
              <a:gd name="connsiteX6" fmla="*/ 3822673 w 3898347"/>
              <a:gd name="connsiteY6" fmla="*/ 3812913 h 4296945"/>
              <a:gd name="connsiteX7" fmla="*/ 3820104 w 3898347"/>
              <a:gd name="connsiteY7" fmla="*/ 3822466 h 4296945"/>
              <a:gd name="connsiteX8" fmla="*/ 3803816 w 3898347"/>
              <a:gd name="connsiteY8" fmla="*/ 3828757 h 4296945"/>
              <a:gd name="connsiteX9" fmla="*/ 3783259 w 3898347"/>
              <a:gd name="connsiteY9" fmla="*/ 3825276 h 4296945"/>
              <a:gd name="connsiteX10" fmla="*/ 3729936 w 3898347"/>
              <a:gd name="connsiteY10" fmla="*/ 3815386 h 4296945"/>
              <a:gd name="connsiteX11" fmla="*/ 3726018 w 3898347"/>
              <a:gd name="connsiteY11" fmla="*/ 3815100 h 4296945"/>
              <a:gd name="connsiteX12" fmla="*/ 3725413 w 3898347"/>
              <a:gd name="connsiteY12" fmla="*/ 3814615 h 4296945"/>
              <a:gd name="connsiteX13" fmla="*/ 3713801 w 3898347"/>
              <a:gd name="connsiteY13" fmla="*/ 3811018 h 4296945"/>
              <a:gd name="connsiteX14" fmla="*/ 3709087 w 3898347"/>
              <a:gd name="connsiteY14" fmla="*/ 3813195 h 4296945"/>
              <a:gd name="connsiteX15" fmla="*/ 3698038 w 3898347"/>
              <a:gd name="connsiteY15" fmla="*/ 3806182 h 4296945"/>
              <a:gd name="connsiteX16" fmla="*/ 3662227 w 3898347"/>
              <a:gd name="connsiteY16" fmla="*/ 3807761 h 4296945"/>
              <a:gd name="connsiteX17" fmla="*/ 3659872 w 3898347"/>
              <a:gd name="connsiteY17" fmla="*/ 3805524 h 4296945"/>
              <a:gd name="connsiteX18" fmla="*/ 3643454 w 3898347"/>
              <a:gd name="connsiteY18" fmla="*/ 3794831 h 4296945"/>
              <a:gd name="connsiteX19" fmla="*/ 3624789 w 3898347"/>
              <a:gd name="connsiteY19" fmla="*/ 3803185 h 4296945"/>
              <a:gd name="connsiteX20" fmla="*/ 3602327 w 3898347"/>
              <a:gd name="connsiteY20" fmla="*/ 3794616 h 4296945"/>
              <a:gd name="connsiteX21" fmla="*/ 3596645 w 3898347"/>
              <a:gd name="connsiteY21" fmla="*/ 3797108 h 4296945"/>
              <a:gd name="connsiteX22" fmla="*/ 3574144 w 3898347"/>
              <a:gd name="connsiteY22" fmla="*/ 3795108 h 4296945"/>
              <a:gd name="connsiteX23" fmla="*/ 3562310 w 3898347"/>
              <a:gd name="connsiteY23" fmla="*/ 3787534 h 4296945"/>
              <a:gd name="connsiteX24" fmla="*/ 3551635 w 3898347"/>
              <a:gd name="connsiteY24" fmla="*/ 3797705 h 4296945"/>
              <a:gd name="connsiteX25" fmla="*/ 3550175 w 3898347"/>
              <a:gd name="connsiteY25" fmla="*/ 3803199 h 4296945"/>
              <a:gd name="connsiteX26" fmla="*/ 3542668 w 3898347"/>
              <a:gd name="connsiteY26" fmla="*/ 3803283 h 4296945"/>
              <a:gd name="connsiteX27" fmla="*/ 3533033 w 3898347"/>
              <a:gd name="connsiteY27" fmla="*/ 3799071 h 4296945"/>
              <a:gd name="connsiteX28" fmla="*/ 3521726 w 3898347"/>
              <a:gd name="connsiteY28" fmla="*/ 3804691 h 4296945"/>
              <a:gd name="connsiteX29" fmla="*/ 3520080 w 3898347"/>
              <a:gd name="connsiteY29" fmla="*/ 3805210 h 4296945"/>
              <a:gd name="connsiteX30" fmla="*/ 3508491 w 3898347"/>
              <a:gd name="connsiteY30" fmla="*/ 3797398 h 4296945"/>
              <a:gd name="connsiteX31" fmla="*/ 3503787 w 3898347"/>
              <a:gd name="connsiteY31" fmla="*/ 3797787 h 4296945"/>
              <a:gd name="connsiteX32" fmla="*/ 3492165 w 3898347"/>
              <a:gd name="connsiteY32" fmla="*/ 3799887 h 4296945"/>
              <a:gd name="connsiteX33" fmla="*/ 3472233 w 3898347"/>
              <a:gd name="connsiteY33" fmla="*/ 3805682 h 4296945"/>
              <a:gd name="connsiteX34" fmla="*/ 3465921 w 3898347"/>
              <a:gd name="connsiteY34" fmla="*/ 3805814 h 4296945"/>
              <a:gd name="connsiteX35" fmla="*/ 3455541 w 3898347"/>
              <a:gd name="connsiteY35" fmla="*/ 3815505 h 4296945"/>
              <a:gd name="connsiteX36" fmla="*/ 3429027 w 3898347"/>
              <a:gd name="connsiteY36" fmla="*/ 3816906 h 4296945"/>
              <a:gd name="connsiteX37" fmla="*/ 3369507 w 3898347"/>
              <a:gd name="connsiteY37" fmla="*/ 3825563 h 4296945"/>
              <a:gd name="connsiteX38" fmla="*/ 3324491 w 3898347"/>
              <a:gd name="connsiteY38" fmla="*/ 3832006 h 4296945"/>
              <a:gd name="connsiteX39" fmla="*/ 3244235 w 3898347"/>
              <a:gd name="connsiteY39" fmla="*/ 3834376 h 4296945"/>
              <a:gd name="connsiteX40" fmla="*/ 3226507 w 3898347"/>
              <a:gd name="connsiteY40" fmla="*/ 3820131 h 4296945"/>
              <a:gd name="connsiteX41" fmla="*/ 3191688 w 3898347"/>
              <a:gd name="connsiteY41" fmla="*/ 3837359 h 4296945"/>
              <a:gd name="connsiteX42" fmla="*/ 3185553 w 3898347"/>
              <a:gd name="connsiteY42" fmla="*/ 3859030 h 4296945"/>
              <a:gd name="connsiteX43" fmla="*/ 3137926 w 3898347"/>
              <a:gd name="connsiteY43" fmla="*/ 3867782 h 4296945"/>
              <a:gd name="connsiteX44" fmla="*/ 3090188 w 3898347"/>
              <a:gd name="connsiteY44" fmla="*/ 3855036 h 4296945"/>
              <a:gd name="connsiteX45" fmla="*/ 3031422 w 3898347"/>
              <a:gd name="connsiteY45" fmla="*/ 3858298 h 4296945"/>
              <a:gd name="connsiteX46" fmla="*/ 2996288 w 3898347"/>
              <a:gd name="connsiteY46" fmla="*/ 3860020 h 4296945"/>
              <a:gd name="connsiteX47" fmla="*/ 2901661 w 3898347"/>
              <a:gd name="connsiteY47" fmla="*/ 3882243 h 4296945"/>
              <a:gd name="connsiteX48" fmla="*/ 2782141 w 3898347"/>
              <a:gd name="connsiteY48" fmla="*/ 3932983 h 4296945"/>
              <a:gd name="connsiteX49" fmla="*/ 2749597 w 3898347"/>
              <a:gd name="connsiteY49" fmla="*/ 3956746 h 4296945"/>
              <a:gd name="connsiteX50" fmla="*/ 2730493 w 3898347"/>
              <a:gd name="connsiteY50" fmla="*/ 3955236 h 4296945"/>
              <a:gd name="connsiteX51" fmla="*/ 2707507 w 3898347"/>
              <a:gd name="connsiteY51" fmla="*/ 3947771 h 4296945"/>
              <a:gd name="connsiteX52" fmla="*/ 2701937 w 3898347"/>
              <a:gd name="connsiteY52" fmla="*/ 3950565 h 4296945"/>
              <a:gd name="connsiteX53" fmla="*/ 2679435 w 3898347"/>
              <a:gd name="connsiteY53" fmla="*/ 3949768 h 4296945"/>
              <a:gd name="connsiteX54" fmla="*/ 2667352 w 3898347"/>
              <a:gd name="connsiteY54" fmla="*/ 3942821 h 4296945"/>
              <a:gd name="connsiteX55" fmla="*/ 2657096 w 3898347"/>
              <a:gd name="connsiteY55" fmla="*/ 3953571 h 4296945"/>
              <a:gd name="connsiteX56" fmla="*/ 2655161 w 3898347"/>
              <a:gd name="connsiteY56" fmla="*/ 3962216 h 4296945"/>
              <a:gd name="connsiteX57" fmla="*/ 2638604 w 3898347"/>
              <a:gd name="connsiteY57" fmla="*/ 3955936 h 4296945"/>
              <a:gd name="connsiteX58" fmla="*/ 2626185 w 3898347"/>
              <a:gd name="connsiteY58" fmla="*/ 3962937 h 4296945"/>
              <a:gd name="connsiteX59" fmla="*/ 2614077 w 3898347"/>
              <a:gd name="connsiteY59" fmla="*/ 3955576 h 4296945"/>
              <a:gd name="connsiteX60" fmla="*/ 2609403 w 3898347"/>
              <a:gd name="connsiteY60" fmla="*/ 3956215 h 4296945"/>
              <a:gd name="connsiteX61" fmla="*/ 2597896 w 3898347"/>
              <a:gd name="connsiteY61" fmla="*/ 3958939 h 4296945"/>
              <a:gd name="connsiteX62" fmla="*/ 2578251 w 3898347"/>
              <a:gd name="connsiteY62" fmla="*/ 3965812 h 4296945"/>
              <a:gd name="connsiteX63" fmla="*/ 2571961 w 3898347"/>
              <a:gd name="connsiteY63" fmla="*/ 3966278 h 4296945"/>
              <a:gd name="connsiteX64" fmla="*/ 2559399 w 3898347"/>
              <a:gd name="connsiteY64" fmla="*/ 3979193 h 4296945"/>
              <a:gd name="connsiteX65" fmla="*/ 2533560 w 3898347"/>
              <a:gd name="connsiteY65" fmla="*/ 3988160 h 4296945"/>
              <a:gd name="connsiteX66" fmla="*/ 2515299 w 3898347"/>
              <a:gd name="connsiteY66" fmla="*/ 4016867 h 4296945"/>
              <a:gd name="connsiteX67" fmla="*/ 2513423 w 3898347"/>
              <a:gd name="connsiteY67" fmla="*/ 4018759 h 4296945"/>
              <a:gd name="connsiteX68" fmla="*/ 2482991 w 3898347"/>
              <a:gd name="connsiteY68" fmla="*/ 4012935 h 4296945"/>
              <a:gd name="connsiteX69" fmla="*/ 2446940 w 3898347"/>
              <a:gd name="connsiteY69" fmla="*/ 4021172 h 4296945"/>
              <a:gd name="connsiteX70" fmla="*/ 2404883 w 3898347"/>
              <a:gd name="connsiteY70" fmla="*/ 4024808 h 4296945"/>
              <a:gd name="connsiteX71" fmla="*/ 2373894 w 3898347"/>
              <a:gd name="connsiteY71" fmla="*/ 4023827 h 4296945"/>
              <a:gd name="connsiteX72" fmla="*/ 2297080 w 3898347"/>
              <a:gd name="connsiteY72" fmla="*/ 4040841 h 4296945"/>
              <a:gd name="connsiteX73" fmla="*/ 2170615 w 3898347"/>
              <a:gd name="connsiteY73" fmla="*/ 4077196 h 4296945"/>
              <a:gd name="connsiteX74" fmla="*/ 2143580 w 3898347"/>
              <a:gd name="connsiteY74" fmla="*/ 4083102 h 4296945"/>
              <a:gd name="connsiteX75" fmla="*/ 2119893 w 3898347"/>
              <a:gd name="connsiteY75" fmla="*/ 4080874 h 4296945"/>
              <a:gd name="connsiteX76" fmla="*/ 2114008 w 3898347"/>
              <a:gd name="connsiteY76" fmla="*/ 4073996 h 4296945"/>
              <a:gd name="connsiteX77" fmla="*/ 2099067 w 3898347"/>
              <a:gd name="connsiteY77" fmla="*/ 4076068 h 4296945"/>
              <a:gd name="connsiteX78" fmla="*/ 2095000 w 3898347"/>
              <a:gd name="connsiteY78" fmla="*/ 4075096 h 4296945"/>
              <a:gd name="connsiteX79" fmla="*/ 2071767 w 3898347"/>
              <a:gd name="connsiteY79" fmla="*/ 4071044 h 4296945"/>
              <a:gd name="connsiteX80" fmla="*/ 2024486 w 3898347"/>
              <a:gd name="connsiteY80" fmla="*/ 4100276 h 4296945"/>
              <a:gd name="connsiteX81" fmla="*/ 1964411 w 3898347"/>
              <a:gd name="connsiteY81" fmla="*/ 4105069 h 4296945"/>
              <a:gd name="connsiteX82" fmla="*/ 1739945 w 3898347"/>
              <a:gd name="connsiteY82" fmla="*/ 4171795 h 4296945"/>
              <a:gd name="connsiteX83" fmla="*/ 1610556 w 3898347"/>
              <a:gd name="connsiteY83" fmla="*/ 4167701 h 4296945"/>
              <a:gd name="connsiteX84" fmla="*/ 1553623 w 3898347"/>
              <a:gd name="connsiteY84" fmla="*/ 4236045 h 4296945"/>
              <a:gd name="connsiteX85" fmla="*/ 1548640 w 3898347"/>
              <a:gd name="connsiteY85" fmla="*/ 4238297 h 4296945"/>
              <a:gd name="connsiteX86" fmla="*/ 1530136 w 3898347"/>
              <a:gd name="connsiteY86" fmla="*/ 4227121 h 4296945"/>
              <a:gd name="connsiteX87" fmla="*/ 1508787 w 3898347"/>
              <a:gd name="connsiteY87" fmla="*/ 4234213 h 4296945"/>
              <a:gd name="connsiteX88" fmla="*/ 1488914 w 3898347"/>
              <a:gd name="connsiteY88" fmla="*/ 4241772 h 4296945"/>
              <a:gd name="connsiteX89" fmla="*/ 1488999 w 3898347"/>
              <a:gd name="connsiteY89" fmla="*/ 4251186 h 4296945"/>
              <a:gd name="connsiteX90" fmla="*/ 1475364 w 3898347"/>
              <a:gd name="connsiteY90" fmla="*/ 4248364 h 4296945"/>
              <a:gd name="connsiteX91" fmla="*/ 1457275 w 3898347"/>
              <a:gd name="connsiteY91" fmla="*/ 4252863 h 4296945"/>
              <a:gd name="connsiteX92" fmla="*/ 1448085 w 3898347"/>
              <a:gd name="connsiteY92" fmla="*/ 4248391 h 4296945"/>
              <a:gd name="connsiteX93" fmla="*/ 1315306 w 3898347"/>
              <a:gd name="connsiteY93" fmla="*/ 4237004 h 4296945"/>
              <a:gd name="connsiteX94" fmla="*/ 1272434 w 3898347"/>
              <a:gd name="connsiteY94" fmla="*/ 4244958 h 4296945"/>
              <a:gd name="connsiteX95" fmla="*/ 1231567 w 3898347"/>
              <a:gd name="connsiteY95" fmla="*/ 4219356 h 4296945"/>
              <a:gd name="connsiteX96" fmla="*/ 1216643 w 3898347"/>
              <a:gd name="connsiteY96" fmla="*/ 4229828 h 4296945"/>
              <a:gd name="connsiteX97" fmla="*/ 1214101 w 3898347"/>
              <a:gd name="connsiteY97" fmla="*/ 4231991 h 4296945"/>
              <a:gd name="connsiteX98" fmla="*/ 1203193 w 3898347"/>
              <a:gd name="connsiteY98" fmla="*/ 4232867 h 4296945"/>
              <a:gd name="connsiteX99" fmla="*/ 1201049 w 3898347"/>
              <a:gd name="connsiteY99" fmla="*/ 4242842 h 4296945"/>
              <a:gd name="connsiteX100" fmla="*/ 1185298 w 3898347"/>
              <a:gd name="connsiteY100" fmla="*/ 4251133 h 4296945"/>
              <a:gd name="connsiteX101" fmla="*/ 1164955 w 3898347"/>
              <a:gd name="connsiteY101" fmla="*/ 4250027 h 4296945"/>
              <a:gd name="connsiteX102" fmla="*/ 1067357 w 3898347"/>
              <a:gd name="connsiteY102" fmla="*/ 4233908 h 4296945"/>
              <a:gd name="connsiteX103" fmla="*/ 1009492 w 3898347"/>
              <a:gd name="connsiteY103" fmla="*/ 4230455 h 4296945"/>
              <a:gd name="connsiteX104" fmla="*/ 988345 w 3898347"/>
              <a:gd name="connsiteY104" fmla="*/ 4238880 h 4296945"/>
              <a:gd name="connsiteX105" fmla="*/ 958251 w 3898347"/>
              <a:gd name="connsiteY105" fmla="*/ 4244100 h 4296945"/>
              <a:gd name="connsiteX106" fmla="*/ 905785 w 3898347"/>
              <a:gd name="connsiteY106" fmla="*/ 4260845 h 4296945"/>
              <a:gd name="connsiteX107" fmla="*/ 834176 w 3898347"/>
              <a:gd name="connsiteY107" fmla="*/ 4270241 h 4296945"/>
              <a:gd name="connsiteX108" fmla="*/ 778474 w 3898347"/>
              <a:gd name="connsiteY108" fmla="*/ 4235526 h 4296945"/>
              <a:gd name="connsiteX109" fmla="*/ 774418 w 3898347"/>
              <a:gd name="connsiteY109" fmla="*/ 4242583 h 4296945"/>
              <a:gd name="connsiteX110" fmla="*/ 737705 w 3898347"/>
              <a:gd name="connsiteY110" fmla="*/ 4238891 h 4296945"/>
              <a:gd name="connsiteX111" fmla="*/ 605027 w 3898347"/>
              <a:gd name="connsiteY111" fmla="*/ 4175863 h 4296945"/>
              <a:gd name="connsiteX112" fmla="*/ 533391 w 3898347"/>
              <a:gd name="connsiteY112" fmla="*/ 4170035 h 4296945"/>
              <a:gd name="connsiteX113" fmla="*/ 508621 w 3898347"/>
              <a:gd name="connsiteY113" fmla="*/ 4176044 h 4296945"/>
              <a:gd name="connsiteX114" fmla="*/ 467082 w 3898347"/>
              <a:gd name="connsiteY114" fmla="*/ 4185616 h 4296945"/>
              <a:gd name="connsiteX115" fmla="*/ 437646 w 3898347"/>
              <a:gd name="connsiteY115" fmla="*/ 4212658 h 4296945"/>
              <a:gd name="connsiteX116" fmla="*/ 402271 w 3898347"/>
              <a:gd name="connsiteY116" fmla="*/ 4212774 h 4296945"/>
              <a:gd name="connsiteX117" fmla="*/ 391968 w 3898347"/>
              <a:gd name="connsiteY117" fmla="*/ 4187073 h 4296945"/>
              <a:gd name="connsiteX118" fmla="*/ 354806 w 3898347"/>
              <a:gd name="connsiteY118" fmla="*/ 4195545 h 4296945"/>
              <a:gd name="connsiteX119" fmla="*/ 298662 w 3898347"/>
              <a:gd name="connsiteY119" fmla="*/ 4211227 h 4296945"/>
              <a:gd name="connsiteX120" fmla="*/ 265740 w 3898347"/>
              <a:gd name="connsiteY120" fmla="*/ 4213623 h 4296945"/>
              <a:gd name="connsiteX121" fmla="*/ 176403 w 3898347"/>
              <a:gd name="connsiteY121" fmla="*/ 4227393 h 4296945"/>
              <a:gd name="connsiteX122" fmla="*/ 82528 w 3898347"/>
              <a:gd name="connsiteY122" fmla="*/ 4275540 h 4296945"/>
              <a:gd name="connsiteX123" fmla="*/ 5850 w 3898347"/>
              <a:gd name="connsiteY123" fmla="*/ 4296945 h 4296945"/>
              <a:gd name="connsiteX124" fmla="*/ 0 w 3898347"/>
              <a:gd name="connsiteY124" fmla="*/ 4221939 h 4296945"/>
              <a:gd name="connsiteX125" fmla="*/ 0 w 3898347"/>
              <a:gd name="connsiteY125" fmla="*/ 15850 h 4296945"/>
              <a:gd name="connsiteX126" fmla="*/ 3898347 w 3898347"/>
              <a:gd name="connsiteY126" fmla="*/ 0 h 4296945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83259 w 3898347"/>
              <a:gd name="connsiteY9" fmla="*/ 3825276 h 4275540"/>
              <a:gd name="connsiteX10" fmla="*/ 3729936 w 3898347"/>
              <a:gd name="connsiteY10" fmla="*/ 3815386 h 4275540"/>
              <a:gd name="connsiteX11" fmla="*/ 3726018 w 3898347"/>
              <a:gd name="connsiteY11" fmla="*/ 3815100 h 4275540"/>
              <a:gd name="connsiteX12" fmla="*/ 3725413 w 3898347"/>
              <a:gd name="connsiteY12" fmla="*/ 3814615 h 4275540"/>
              <a:gd name="connsiteX13" fmla="*/ 3713801 w 3898347"/>
              <a:gd name="connsiteY13" fmla="*/ 3811018 h 4275540"/>
              <a:gd name="connsiteX14" fmla="*/ 3709087 w 3898347"/>
              <a:gd name="connsiteY14" fmla="*/ 3813195 h 4275540"/>
              <a:gd name="connsiteX15" fmla="*/ 3698038 w 3898347"/>
              <a:gd name="connsiteY15" fmla="*/ 3806182 h 4275540"/>
              <a:gd name="connsiteX16" fmla="*/ 3662227 w 3898347"/>
              <a:gd name="connsiteY16" fmla="*/ 3807761 h 4275540"/>
              <a:gd name="connsiteX17" fmla="*/ 3659872 w 3898347"/>
              <a:gd name="connsiteY17" fmla="*/ 3805524 h 4275540"/>
              <a:gd name="connsiteX18" fmla="*/ 3643454 w 3898347"/>
              <a:gd name="connsiteY18" fmla="*/ 3794831 h 4275540"/>
              <a:gd name="connsiteX19" fmla="*/ 3624789 w 3898347"/>
              <a:gd name="connsiteY19" fmla="*/ 3803185 h 4275540"/>
              <a:gd name="connsiteX20" fmla="*/ 3602327 w 3898347"/>
              <a:gd name="connsiteY20" fmla="*/ 3794616 h 4275540"/>
              <a:gd name="connsiteX21" fmla="*/ 3596645 w 3898347"/>
              <a:gd name="connsiteY21" fmla="*/ 3797108 h 4275540"/>
              <a:gd name="connsiteX22" fmla="*/ 3574144 w 3898347"/>
              <a:gd name="connsiteY22" fmla="*/ 3795108 h 4275540"/>
              <a:gd name="connsiteX23" fmla="*/ 3562310 w 3898347"/>
              <a:gd name="connsiteY23" fmla="*/ 3787534 h 4275540"/>
              <a:gd name="connsiteX24" fmla="*/ 3551635 w 3898347"/>
              <a:gd name="connsiteY24" fmla="*/ 3797705 h 4275540"/>
              <a:gd name="connsiteX25" fmla="*/ 3550175 w 3898347"/>
              <a:gd name="connsiteY25" fmla="*/ 3803199 h 4275540"/>
              <a:gd name="connsiteX26" fmla="*/ 3542668 w 3898347"/>
              <a:gd name="connsiteY26" fmla="*/ 3803283 h 4275540"/>
              <a:gd name="connsiteX27" fmla="*/ 3533033 w 3898347"/>
              <a:gd name="connsiteY27" fmla="*/ 3799071 h 4275540"/>
              <a:gd name="connsiteX28" fmla="*/ 3521726 w 3898347"/>
              <a:gd name="connsiteY28" fmla="*/ 3804691 h 4275540"/>
              <a:gd name="connsiteX29" fmla="*/ 3520080 w 3898347"/>
              <a:gd name="connsiteY29" fmla="*/ 3805210 h 4275540"/>
              <a:gd name="connsiteX30" fmla="*/ 3508491 w 3898347"/>
              <a:gd name="connsiteY30" fmla="*/ 3797398 h 4275540"/>
              <a:gd name="connsiteX31" fmla="*/ 3503787 w 3898347"/>
              <a:gd name="connsiteY31" fmla="*/ 3797787 h 4275540"/>
              <a:gd name="connsiteX32" fmla="*/ 3492165 w 3898347"/>
              <a:gd name="connsiteY32" fmla="*/ 3799887 h 4275540"/>
              <a:gd name="connsiteX33" fmla="*/ 3472233 w 3898347"/>
              <a:gd name="connsiteY33" fmla="*/ 3805682 h 4275540"/>
              <a:gd name="connsiteX34" fmla="*/ 3465921 w 3898347"/>
              <a:gd name="connsiteY34" fmla="*/ 3805814 h 4275540"/>
              <a:gd name="connsiteX35" fmla="*/ 3455541 w 3898347"/>
              <a:gd name="connsiteY35" fmla="*/ 3815505 h 4275540"/>
              <a:gd name="connsiteX36" fmla="*/ 3429027 w 3898347"/>
              <a:gd name="connsiteY36" fmla="*/ 3816906 h 4275540"/>
              <a:gd name="connsiteX37" fmla="*/ 3369507 w 3898347"/>
              <a:gd name="connsiteY37" fmla="*/ 3825563 h 4275540"/>
              <a:gd name="connsiteX38" fmla="*/ 3324491 w 3898347"/>
              <a:gd name="connsiteY38" fmla="*/ 3832006 h 4275540"/>
              <a:gd name="connsiteX39" fmla="*/ 3244235 w 3898347"/>
              <a:gd name="connsiteY39" fmla="*/ 3834376 h 4275540"/>
              <a:gd name="connsiteX40" fmla="*/ 3226507 w 3898347"/>
              <a:gd name="connsiteY40" fmla="*/ 3820131 h 4275540"/>
              <a:gd name="connsiteX41" fmla="*/ 3191688 w 3898347"/>
              <a:gd name="connsiteY41" fmla="*/ 3837359 h 4275540"/>
              <a:gd name="connsiteX42" fmla="*/ 3185553 w 3898347"/>
              <a:gd name="connsiteY42" fmla="*/ 3859030 h 4275540"/>
              <a:gd name="connsiteX43" fmla="*/ 3137926 w 3898347"/>
              <a:gd name="connsiteY43" fmla="*/ 3867782 h 4275540"/>
              <a:gd name="connsiteX44" fmla="*/ 3090188 w 3898347"/>
              <a:gd name="connsiteY44" fmla="*/ 3855036 h 4275540"/>
              <a:gd name="connsiteX45" fmla="*/ 3031422 w 3898347"/>
              <a:gd name="connsiteY45" fmla="*/ 3858298 h 4275540"/>
              <a:gd name="connsiteX46" fmla="*/ 2996288 w 3898347"/>
              <a:gd name="connsiteY46" fmla="*/ 3860020 h 4275540"/>
              <a:gd name="connsiteX47" fmla="*/ 2901661 w 3898347"/>
              <a:gd name="connsiteY47" fmla="*/ 3882243 h 4275540"/>
              <a:gd name="connsiteX48" fmla="*/ 2782141 w 3898347"/>
              <a:gd name="connsiteY48" fmla="*/ 3932983 h 4275540"/>
              <a:gd name="connsiteX49" fmla="*/ 2749597 w 3898347"/>
              <a:gd name="connsiteY49" fmla="*/ 3956746 h 4275540"/>
              <a:gd name="connsiteX50" fmla="*/ 2730493 w 3898347"/>
              <a:gd name="connsiteY50" fmla="*/ 3955236 h 4275540"/>
              <a:gd name="connsiteX51" fmla="*/ 2707507 w 3898347"/>
              <a:gd name="connsiteY51" fmla="*/ 3947771 h 4275540"/>
              <a:gd name="connsiteX52" fmla="*/ 2701937 w 3898347"/>
              <a:gd name="connsiteY52" fmla="*/ 3950565 h 4275540"/>
              <a:gd name="connsiteX53" fmla="*/ 2679435 w 3898347"/>
              <a:gd name="connsiteY53" fmla="*/ 3949768 h 4275540"/>
              <a:gd name="connsiteX54" fmla="*/ 2667352 w 3898347"/>
              <a:gd name="connsiteY54" fmla="*/ 3942821 h 4275540"/>
              <a:gd name="connsiteX55" fmla="*/ 2657096 w 3898347"/>
              <a:gd name="connsiteY55" fmla="*/ 3953571 h 4275540"/>
              <a:gd name="connsiteX56" fmla="*/ 2655161 w 3898347"/>
              <a:gd name="connsiteY56" fmla="*/ 3962216 h 4275540"/>
              <a:gd name="connsiteX57" fmla="*/ 2638604 w 3898347"/>
              <a:gd name="connsiteY57" fmla="*/ 3955936 h 4275540"/>
              <a:gd name="connsiteX58" fmla="*/ 2626185 w 3898347"/>
              <a:gd name="connsiteY58" fmla="*/ 3962937 h 4275540"/>
              <a:gd name="connsiteX59" fmla="*/ 2614077 w 3898347"/>
              <a:gd name="connsiteY59" fmla="*/ 3955576 h 4275540"/>
              <a:gd name="connsiteX60" fmla="*/ 2609403 w 3898347"/>
              <a:gd name="connsiteY60" fmla="*/ 3956215 h 4275540"/>
              <a:gd name="connsiteX61" fmla="*/ 2597896 w 3898347"/>
              <a:gd name="connsiteY61" fmla="*/ 3958939 h 4275540"/>
              <a:gd name="connsiteX62" fmla="*/ 2578251 w 3898347"/>
              <a:gd name="connsiteY62" fmla="*/ 3965812 h 4275540"/>
              <a:gd name="connsiteX63" fmla="*/ 2571961 w 3898347"/>
              <a:gd name="connsiteY63" fmla="*/ 3966278 h 4275540"/>
              <a:gd name="connsiteX64" fmla="*/ 2559399 w 3898347"/>
              <a:gd name="connsiteY64" fmla="*/ 3979193 h 4275540"/>
              <a:gd name="connsiteX65" fmla="*/ 2533560 w 3898347"/>
              <a:gd name="connsiteY65" fmla="*/ 3988160 h 4275540"/>
              <a:gd name="connsiteX66" fmla="*/ 2515299 w 3898347"/>
              <a:gd name="connsiteY66" fmla="*/ 4016867 h 4275540"/>
              <a:gd name="connsiteX67" fmla="*/ 2513423 w 3898347"/>
              <a:gd name="connsiteY67" fmla="*/ 4018759 h 4275540"/>
              <a:gd name="connsiteX68" fmla="*/ 2482991 w 3898347"/>
              <a:gd name="connsiteY68" fmla="*/ 4012935 h 4275540"/>
              <a:gd name="connsiteX69" fmla="*/ 2446940 w 3898347"/>
              <a:gd name="connsiteY69" fmla="*/ 4021172 h 4275540"/>
              <a:gd name="connsiteX70" fmla="*/ 2404883 w 3898347"/>
              <a:gd name="connsiteY70" fmla="*/ 4024808 h 4275540"/>
              <a:gd name="connsiteX71" fmla="*/ 2373894 w 3898347"/>
              <a:gd name="connsiteY71" fmla="*/ 4023827 h 4275540"/>
              <a:gd name="connsiteX72" fmla="*/ 2297080 w 3898347"/>
              <a:gd name="connsiteY72" fmla="*/ 4040841 h 4275540"/>
              <a:gd name="connsiteX73" fmla="*/ 2170615 w 3898347"/>
              <a:gd name="connsiteY73" fmla="*/ 4077196 h 4275540"/>
              <a:gd name="connsiteX74" fmla="*/ 2143580 w 3898347"/>
              <a:gd name="connsiteY74" fmla="*/ 4083102 h 4275540"/>
              <a:gd name="connsiteX75" fmla="*/ 2119893 w 3898347"/>
              <a:gd name="connsiteY75" fmla="*/ 4080874 h 4275540"/>
              <a:gd name="connsiteX76" fmla="*/ 2114008 w 3898347"/>
              <a:gd name="connsiteY76" fmla="*/ 4073996 h 4275540"/>
              <a:gd name="connsiteX77" fmla="*/ 2099067 w 3898347"/>
              <a:gd name="connsiteY77" fmla="*/ 4076068 h 4275540"/>
              <a:gd name="connsiteX78" fmla="*/ 2095000 w 3898347"/>
              <a:gd name="connsiteY78" fmla="*/ 4075096 h 4275540"/>
              <a:gd name="connsiteX79" fmla="*/ 2071767 w 3898347"/>
              <a:gd name="connsiteY79" fmla="*/ 4071044 h 4275540"/>
              <a:gd name="connsiteX80" fmla="*/ 2024486 w 3898347"/>
              <a:gd name="connsiteY80" fmla="*/ 4100276 h 4275540"/>
              <a:gd name="connsiteX81" fmla="*/ 1964411 w 3898347"/>
              <a:gd name="connsiteY81" fmla="*/ 4105069 h 4275540"/>
              <a:gd name="connsiteX82" fmla="*/ 1739945 w 3898347"/>
              <a:gd name="connsiteY82" fmla="*/ 4171795 h 4275540"/>
              <a:gd name="connsiteX83" fmla="*/ 1610556 w 3898347"/>
              <a:gd name="connsiteY83" fmla="*/ 4167701 h 4275540"/>
              <a:gd name="connsiteX84" fmla="*/ 1553623 w 3898347"/>
              <a:gd name="connsiteY84" fmla="*/ 4236045 h 4275540"/>
              <a:gd name="connsiteX85" fmla="*/ 1548640 w 3898347"/>
              <a:gd name="connsiteY85" fmla="*/ 4238297 h 4275540"/>
              <a:gd name="connsiteX86" fmla="*/ 1530136 w 3898347"/>
              <a:gd name="connsiteY86" fmla="*/ 4227121 h 4275540"/>
              <a:gd name="connsiteX87" fmla="*/ 1508787 w 3898347"/>
              <a:gd name="connsiteY87" fmla="*/ 4234213 h 4275540"/>
              <a:gd name="connsiteX88" fmla="*/ 1488914 w 3898347"/>
              <a:gd name="connsiteY88" fmla="*/ 4241772 h 4275540"/>
              <a:gd name="connsiteX89" fmla="*/ 1488999 w 3898347"/>
              <a:gd name="connsiteY89" fmla="*/ 4251186 h 4275540"/>
              <a:gd name="connsiteX90" fmla="*/ 1475364 w 3898347"/>
              <a:gd name="connsiteY90" fmla="*/ 4248364 h 4275540"/>
              <a:gd name="connsiteX91" fmla="*/ 1457275 w 3898347"/>
              <a:gd name="connsiteY91" fmla="*/ 4252863 h 4275540"/>
              <a:gd name="connsiteX92" fmla="*/ 1448085 w 3898347"/>
              <a:gd name="connsiteY92" fmla="*/ 4248391 h 4275540"/>
              <a:gd name="connsiteX93" fmla="*/ 1315306 w 3898347"/>
              <a:gd name="connsiteY93" fmla="*/ 4237004 h 4275540"/>
              <a:gd name="connsiteX94" fmla="*/ 1272434 w 3898347"/>
              <a:gd name="connsiteY94" fmla="*/ 4244958 h 4275540"/>
              <a:gd name="connsiteX95" fmla="*/ 1231567 w 3898347"/>
              <a:gd name="connsiteY95" fmla="*/ 4219356 h 4275540"/>
              <a:gd name="connsiteX96" fmla="*/ 1216643 w 3898347"/>
              <a:gd name="connsiteY96" fmla="*/ 4229828 h 4275540"/>
              <a:gd name="connsiteX97" fmla="*/ 1214101 w 3898347"/>
              <a:gd name="connsiteY97" fmla="*/ 4231991 h 4275540"/>
              <a:gd name="connsiteX98" fmla="*/ 1203193 w 3898347"/>
              <a:gd name="connsiteY98" fmla="*/ 4232867 h 4275540"/>
              <a:gd name="connsiteX99" fmla="*/ 1201049 w 3898347"/>
              <a:gd name="connsiteY99" fmla="*/ 4242842 h 4275540"/>
              <a:gd name="connsiteX100" fmla="*/ 1185298 w 3898347"/>
              <a:gd name="connsiteY100" fmla="*/ 4251133 h 4275540"/>
              <a:gd name="connsiteX101" fmla="*/ 1164955 w 3898347"/>
              <a:gd name="connsiteY101" fmla="*/ 4250027 h 4275540"/>
              <a:gd name="connsiteX102" fmla="*/ 1067357 w 3898347"/>
              <a:gd name="connsiteY102" fmla="*/ 4233908 h 4275540"/>
              <a:gd name="connsiteX103" fmla="*/ 1009492 w 3898347"/>
              <a:gd name="connsiteY103" fmla="*/ 4230455 h 4275540"/>
              <a:gd name="connsiteX104" fmla="*/ 988345 w 3898347"/>
              <a:gd name="connsiteY104" fmla="*/ 4238880 h 4275540"/>
              <a:gd name="connsiteX105" fmla="*/ 958251 w 3898347"/>
              <a:gd name="connsiteY105" fmla="*/ 4244100 h 4275540"/>
              <a:gd name="connsiteX106" fmla="*/ 905785 w 3898347"/>
              <a:gd name="connsiteY106" fmla="*/ 4260845 h 4275540"/>
              <a:gd name="connsiteX107" fmla="*/ 834176 w 3898347"/>
              <a:gd name="connsiteY107" fmla="*/ 4270241 h 4275540"/>
              <a:gd name="connsiteX108" fmla="*/ 778474 w 3898347"/>
              <a:gd name="connsiteY108" fmla="*/ 4235526 h 4275540"/>
              <a:gd name="connsiteX109" fmla="*/ 774418 w 3898347"/>
              <a:gd name="connsiteY109" fmla="*/ 4242583 h 4275540"/>
              <a:gd name="connsiteX110" fmla="*/ 737705 w 3898347"/>
              <a:gd name="connsiteY110" fmla="*/ 4238891 h 4275540"/>
              <a:gd name="connsiteX111" fmla="*/ 605027 w 3898347"/>
              <a:gd name="connsiteY111" fmla="*/ 4175863 h 4275540"/>
              <a:gd name="connsiteX112" fmla="*/ 533391 w 3898347"/>
              <a:gd name="connsiteY112" fmla="*/ 4170035 h 4275540"/>
              <a:gd name="connsiteX113" fmla="*/ 508621 w 3898347"/>
              <a:gd name="connsiteY113" fmla="*/ 4176044 h 4275540"/>
              <a:gd name="connsiteX114" fmla="*/ 467082 w 3898347"/>
              <a:gd name="connsiteY114" fmla="*/ 4185616 h 4275540"/>
              <a:gd name="connsiteX115" fmla="*/ 437646 w 3898347"/>
              <a:gd name="connsiteY115" fmla="*/ 4212658 h 4275540"/>
              <a:gd name="connsiteX116" fmla="*/ 402271 w 3898347"/>
              <a:gd name="connsiteY116" fmla="*/ 4212774 h 4275540"/>
              <a:gd name="connsiteX117" fmla="*/ 391968 w 3898347"/>
              <a:gd name="connsiteY117" fmla="*/ 4187073 h 4275540"/>
              <a:gd name="connsiteX118" fmla="*/ 354806 w 3898347"/>
              <a:gd name="connsiteY118" fmla="*/ 4195545 h 4275540"/>
              <a:gd name="connsiteX119" fmla="*/ 298662 w 3898347"/>
              <a:gd name="connsiteY119" fmla="*/ 4211227 h 4275540"/>
              <a:gd name="connsiteX120" fmla="*/ 265740 w 3898347"/>
              <a:gd name="connsiteY120" fmla="*/ 4213623 h 4275540"/>
              <a:gd name="connsiteX121" fmla="*/ 176403 w 3898347"/>
              <a:gd name="connsiteY121" fmla="*/ 4227393 h 4275540"/>
              <a:gd name="connsiteX122" fmla="*/ 82528 w 3898347"/>
              <a:gd name="connsiteY122" fmla="*/ 4275540 h 4275540"/>
              <a:gd name="connsiteX123" fmla="*/ 19464 w 3898347"/>
              <a:gd name="connsiteY123" fmla="*/ 4256103 h 4275540"/>
              <a:gd name="connsiteX124" fmla="*/ 0 w 3898347"/>
              <a:gd name="connsiteY124" fmla="*/ 4221939 h 4275540"/>
              <a:gd name="connsiteX125" fmla="*/ 0 w 3898347"/>
              <a:gd name="connsiteY125" fmla="*/ 15850 h 4275540"/>
              <a:gd name="connsiteX126" fmla="*/ 3898347 w 3898347"/>
              <a:gd name="connsiteY126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50175 w 3898347"/>
              <a:gd name="connsiteY24" fmla="*/ 3803199 h 4275540"/>
              <a:gd name="connsiteX25" fmla="*/ 3542668 w 3898347"/>
              <a:gd name="connsiteY25" fmla="*/ 3803283 h 4275540"/>
              <a:gd name="connsiteX26" fmla="*/ 3533033 w 3898347"/>
              <a:gd name="connsiteY26" fmla="*/ 3799071 h 4275540"/>
              <a:gd name="connsiteX27" fmla="*/ 3521726 w 3898347"/>
              <a:gd name="connsiteY27" fmla="*/ 3804691 h 4275540"/>
              <a:gd name="connsiteX28" fmla="*/ 3520080 w 3898347"/>
              <a:gd name="connsiteY28" fmla="*/ 3805210 h 4275540"/>
              <a:gd name="connsiteX29" fmla="*/ 3508491 w 3898347"/>
              <a:gd name="connsiteY29" fmla="*/ 3797398 h 4275540"/>
              <a:gd name="connsiteX30" fmla="*/ 3503787 w 3898347"/>
              <a:gd name="connsiteY30" fmla="*/ 3797787 h 4275540"/>
              <a:gd name="connsiteX31" fmla="*/ 3492165 w 3898347"/>
              <a:gd name="connsiteY31" fmla="*/ 3799887 h 4275540"/>
              <a:gd name="connsiteX32" fmla="*/ 3472233 w 3898347"/>
              <a:gd name="connsiteY32" fmla="*/ 3805682 h 4275540"/>
              <a:gd name="connsiteX33" fmla="*/ 3465921 w 3898347"/>
              <a:gd name="connsiteY33" fmla="*/ 3805814 h 4275540"/>
              <a:gd name="connsiteX34" fmla="*/ 3455541 w 3898347"/>
              <a:gd name="connsiteY34" fmla="*/ 3815505 h 4275540"/>
              <a:gd name="connsiteX35" fmla="*/ 3429027 w 3898347"/>
              <a:gd name="connsiteY35" fmla="*/ 3816906 h 4275540"/>
              <a:gd name="connsiteX36" fmla="*/ 3369507 w 3898347"/>
              <a:gd name="connsiteY36" fmla="*/ 3825563 h 4275540"/>
              <a:gd name="connsiteX37" fmla="*/ 3324491 w 3898347"/>
              <a:gd name="connsiteY37" fmla="*/ 3832006 h 4275540"/>
              <a:gd name="connsiteX38" fmla="*/ 3244235 w 3898347"/>
              <a:gd name="connsiteY38" fmla="*/ 3834376 h 4275540"/>
              <a:gd name="connsiteX39" fmla="*/ 3226507 w 3898347"/>
              <a:gd name="connsiteY39" fmla="*/ 3820131 h 4275540"/>
              <a:gd name="connsiteX40" fmla="*/ 3191688 w 3898347"/>
              <a:gd name="connsiteY40" fmla="*/ 3837359 h 4275540"/>
              <a:gd name="connsiteX41" fmla="*/ 3185553 w 3898347"/>
              <a:gd name="connsiteY41" fmla="*/ 3859030 h 4275540"/>
              <a:gd name="connsiteX42" fmla="*/ 3137926 w 3898347"/>
              <a:gd name="connsiteY42" fmla="*/ 3867782 h 4275540"/>
              <a:gd name="connsiteX43" fmla="*/ 3090188 w 3898347"/>
              <a:gd name="connsiteY43" fmla="*/ 3855036 h 4275540"/>
              <a:gd name="connsiteX44" fmla="*/ 3031422 w 3898347"/>
              <a:gd name="connsiteY44" fmla="*/ 3858298 h 4275540"/>
              <a:gd name="connsiteX45" fmla="*/ 2996288 w 3898347"/>
              <a:gd name="connsiteY45" fmla="*/ 3860020 h 4275540"/>
              <a:gd name="connsiteX46" fmla="*/ 2901661 w 3898347"/>
              <a:gd name="connsiteY46" fmla="*/ 3882243 h 4275540"/>
              <a:gd name="connsiteX47" fmla="*/ 2782141 w 3898347"/>
              <a:gd name="connsiteY47" fmla="*/ 3932983 h 4275540"/>
              <a:gd name="connsiteX48" fmla="*/ 2749597 w 3898347"/>
              <a:gd name="connsiteY48" fmla="*/ 3956746 h 4275540"/>
              <a:gd name="connsiteX49" fmla="*/ 2730493 w 3898347"/>
              <a:gd name="connsiteY49" fmla="*/ 3955236 h 4275540"/>
              <a:gd name="connsiteX50" fmla="*/ 2707507 w 3898347"/>
              <a:gd name="connsiteY50" fmla="*/ 3947771 h 4275540"/>
              <a:gd name="connsiteX51" fmla="*/ 2701937 w 3898347"/>
              <a:gd name="connsiteY51" fmla="*/ 3950565 h 4275540"/>
              <a:gd name="connsiteX52" fmla="*/ 2679435 w 3898347"/>
              <a:gd name="connsiteY52" fmla="*/ 3949768 h 4275540"/>
              <a:gd name="connsiteX53" fmla="*/ 2667352 w 3898347"/>
              <a:gd name="connsiteY53" fmla="*/ 3942821 h 4275540"/>
              <a:gd name="connsiteX54" fmla="*/ 2657096 w 3898347"/>
              <a:gd name="connsiteY54" fmla="*/ 3953571 h 4275540"/>
              <a:gd name="connsiteX55" fmla="*/ 2655161 w 3898347"/>
              <a:gd name="connsiteY55" fmla="*/ 3962216 h 4275540"/>
              <a:gd name="connsiteX56" fmla="*/ 2638604 w 3898347"/>
              <a:gd name="connsiteY56" fmla="*/ 3955936 h 4275540"/>
              <a:gd name="connsiteX57" fmla="*/ 2626185 w 3898347"/>
              <a:gd name="connsiteY57" fmla="*/ 3962937 h 4275540"/>
              <a:gd name="connsiteX58" fmla="*/ 2614077 w 3898347"/>
              <a:gd name="connsiteY58" fmla="*/ 3955576 h 4275540"/>
              <a:gd name="connsiteX59" fmla="*/ 2609403 w 3898347"/>
              <a:gd name="connsiteY59" fmla="*/ 3956215 h 4275540"/>
              <a:gd name="connsiteX60" fmla="*/ 2597896 w 3898347"/>
              <a:gd name="connsiteY60" fmla="*/ 3958939 h 4275540"/>
              <a:gd name="connsiteX61" fmla="*/ 2578251 w 3898347"/>
              <a:gd name="connsiteY61" fmla="*/ 3965812 h 4275540"/>
              <a:gd name="connsiteX62" fmla="*/ 2571961 w 3898347"/>
              <a:gd name="connsiteY62" fmla="*/ 3966278 h 4275540"/>
              <a:gd name="connsiteX63" fmla="*/ 2559399 w 3898347"/>
              <a:gd name="connsiteY63" fmla="*/ 3979193 h 4275540"/>
              <a:gd name="connsiteX64" fmla="*/ 2533560 w 3898347"/>
              <a:gd name="connsiteY64" fmla="*/ 3988160 h 4275540"/>
              <a:gd name="connsiteX65" fmla="*/ 2515299 w 3898347"/>
              <a:gd name="connsiteY65" fmla="*/ 4016867 h 4275540"/>
              <a:gd name="connsiteX66" fmla="*/ 2513423 w 3898347"/>
              <a:gd name="connsiteY66" fmla="*/ 4018759 h 4275540"/>
              <a:gd name="connsiteX67" fmla="*/ 2482991 w 3898347"/>
              <a:gd name="connsiteY67" fmla="*/ 4012935 h 4275540"/>
              <a:gd name="connsiteX68" fmla="*/ 2446940 w 3898347"/>
              <a:gd name="connsiteY68" fmla="*/ 4021172 h 4275540"/>
              <a:gd name="connsiteX69" fmla="*/ 2404883 w 3898347"/>
              <a:gd name="connsiteY69" fmla="*/ 4024808 h 4275540"/>
              <a:gd name="connsiteX70" fmla="*/ 2373894 w 3898347"/>
              <a:gd name="connsiteY70" fmla="*/ 4023827 h 4275540"/>
              <a:gd name="connsiteX71" fmla="*/ 2297080 w 3898347"/>
              <a:gd name="connsiteY71" fmla="*/ 4040841 h 4275540"/>
              <a:gd name="connsiteX72" fmla="*/ 2170615 w 3898347"/>
              <a:gd name="connsiteY72" fmla="*/ 4077196 h 4275540"/>
              <a:gd name="connsiteX73" fmla="*/ 2143580 w 3898347"/>
              <a:gd name="connsiteY73" fmla="*/ 4083102 h 4275540"/>
              <a:gd name="connsiteX74" fmla="*/ 2119893 w 3898347"/>
              <a:gd name="connsiteY74" fmla="*/ 4080874 h 4275540"/>
              <a:gd name="connsiteX75" fmla="*/ 2114008 w 3898347"/>
              <a:gd name="connsiteY75" fmla="*/ 4073996 h 4275540"/>
              <a:gd name="connsiteX76" fmla="*/ 2099067 w 3898347"/>
              <a:gd name="connsiteY76" fmla="*/ 4076068 h 4275540"/>
              <a:gd name="connsiteX77" fmla="*/ 2095000 w 3898347"/>
              <a:gd name="connsiteY77" fmla="*/ 4075096 h 4275540"/>
              <a:gd name="connsiteX78" fmla="*/ 2071767 w 3898347"/>
              <a:gd name="connsiteY78" fmla="*/ 4071044 h 4275540"/>
              <a:gd name="connsiteX79" fmla="*/ 2024486 w 3898347"/>
              <a:gd name="connsiteY79" fmla="*/ 4100276 h 4275540"/>
              <a:gd name="connsiteX80" fmla="*/ 1964411 w 3898347"/>
              <a:gd name="connsiteY80" fmla="*/ 4105069 h 4275540"/>
              <a:gd name="connsiteX81" fmla="*/ 1739945 w 3898347"/>
              <a:gd name="connsiteY81" fmla="*/ 4171795 h 4275540"/>
              <a:gd name="connsiteX82" fmla="*/ 1610556 w 3898347"/>
              <a:gd name="connsiteY82" fmla="*/ 4167701 h 4275540"/>
              <a:gd name="connsiteX83" fmla="*/ 1553623 w 3898347"/>
              <a:gd name="connsiteY83" fmla="*/ 4236045 h 4275540"/>
              <a:gd name="connsiteX84" fmla="*/ 1548640 w 3898347"/>
              <a:gd name="connsiteY84" fmla="*/ 4238297 h 4275540"/>
              <a:gd name="connsiteX85" fmla="*/ 1530136 w 3898347"/>
              <a:gd name="connsiteY85" fmla="*/ 4227121 h 4275540"/>
              <a:gd name="connsiteX86" fmla="*/ 1508787 w 3898347"/>
              <a:gd name="connsiteY86" fmla="*/ 4234213 h 4275540"/>
              <a:gd name="connsiteX87" fmla="*/ 1488914 w 3898347"/>
              <a:gd name="connsiteY87" fmla="*/ 4241772 h 4275540"/>
              <a:gd name="connsiteX88" fmla="*/ 1488999 w 3898347"/>
              <a:gd name="connsiteY88" fmla="*/ 4251186 h 4275540"/>
              <a:gd name="connsiteX89" fmla="*/ 1475364 w 3898347"/>
              <a:gd name="connsiteY89" fmla="*/ 4248364 h 4275540"/>
              <a:gd name="connsiteX90" fmla="*/ 1457275 w 3898347"/>
              <a:gd name="connsiteY90" fmla="*/ 4252863 h 4275540"/>
              <a:gd name="connsiteX91" fmla="*/ 1448085 w 3898347"/>
              <a:gd name="connsiteY91" fmla="*/ 4248391 h 4275540"/>
              <a:gd name="connsiteX92" fmla="*/ 1315306 w 3898347"/>
              <a:gd name="connsiteY92" fmla="*/ 4237004 h 4275540"/>
              <a:gd name="connsiteX93" fmla="*/ 1272434 w 3898347"/>
              <a:gd name="connsiteY93" fmla="*/ 4244958 h 4275540"/>
              <a:gd name="connsiteX94" fmla="*/ 1231567 w 3898347"/>
              <a:gd name="connsiteY94" fmla="*/ 4219356 h 4275540"/>
              <a:gd name="connsiteX95" fmla="*/ 1216643 w 3898347"/>
              <a:gd name="connsiteY95" fmla="*/ 4229828 h 4275540"/>
              <a:gd name="connsiteX96" fmla="*/ 1214101 w 3898347"/>
              <a:gd name="connsiteY96" fmla="*/ 4231991 h 4275540"/>
              <a:gd name="connsiteX97" fmla="*/ 1203193 w 3898347"/>
              <a:gd name="connsiteY97" fmla="*/ 4232867 h 4275540"/>
              <a:gd name="connsiteX98" fmla="*/ 1201049 w 3898347"/>
              <a:gd name="connsiteY98" fmla="*/ 4242842 h 4275540"/>
              <a:gd name="connsiteX99" fmla="*/ 1185298 w 3898347"/>
              <a:gd name="connsiteY99" fmla="*/ 4251133 h 4275540"/>
              <a:gd name="connsiteX100" fmla="*/ 1164955 w 3898347"/>
              <a:gd name="connsiteY100" fmla="*/ 4250027 h 4275540"/>
              <a:gd name="connsiteX101" fmla="*/ 1067357 w 3898347"/>
              <a:gd name="connsiteY101" fmla="*/ 4233908 h 4275540"/>
              <a:gd name="connsiteX102" fmla="*/ 1009492 w 3898347"/>
              <a:gd name="connsiteY102" fmla="*/ 4230455 h 4275540"/>
              <a:gd name="connsiteX103" fmla="*/ 988345 w 3898347"/>
              <a:gd name="connsiteY103" fmla="*/ 4238880 h 4275540"/>
              <a:gd name="connsiteX104" fmla="*/ 958251 w 3898347"/>
              <a:gd name="connsiteY104" fmla="*/ 4244100 h 4275540"/>
              <a:gd name="connsiteX105" fmla="*/ 905785 w 3898347"/>
              <a:gd name="connsiteY105" fmla="*/ 4260845 h 4275540"/>
              <a:gd name="connsiteX106" fmla="*/ 834176 w 3898347"/>
              <a:gd name="connsiteY106" fmla="*/ 4270241 h 4275540"/>
              <a:gd name="connsiteX107" fmla="*/ 778474 w 3898347"/>
              <a:gd name="connsiteY107" fmla="*/ 4235526 h 4275540"/>
              <a:gd name="connsiteX108" fmla="*/ 774418 w 3898347"/>
              <a:gd name="connsiteY108" fmla="*/ 4242583 h 4275540"/>
              <a:gd name="connsiteX109" fmla="*/ 737705 w 3898347"/>
              <a:gd name="connsiteY109" fmla="*/ 4238891 h 4275540"/>
              <a:gd name="connsiteX110" fmla="*/ 605027 w 3898347"/>
              <a:gd name="connsiteY110" fmla="*/ 4175863 h 4275540"/>
              <a:gd name="connsiteX111" fmla="*/ 533391 w 3898347"/>
              <a:gd name="connsiteY111" fmla="*/ 4170035 h 4275540"/>
              <a:gd name="connsiteX112" fmla="*/ 508621 w 3898347"/>
              <a:gd name="connsiteY112" fmla="*/ 4176044 h 4275540"/>
              <a:gd name="connsiteX113" fmla="*/ 467082 w 3898347"/>
              <a:gd name="connsiteY113" fmla="*/ 4185616 h 4275540"/>
              <a:gd name="connsiteX114" fmla="*/ 437646 w 3898347"/>
              <a:gd name="connsiteY114" fmla="*/ 4212658 h 4275540"/>
              <a:gd name="connsiteX115" fmla="*/ 402271 w 3898347"/>
              <a:gd name="connsiteY115" fmla="*/ 4212774 h 4275540"/>
              <a:gd name="connsiteX116" fmla="*/ 391968 w 3898347"/>
              <a:gd name="connsiteY116" fmla="*/ 4187073 h 4275540"/>
              <a:gd name="connsiteX117" fmla="*/ 354806 w 3898347"/>
              <a:gd name="connsiteY117" fmla="*/ 4195545 h 4275540"/>
              <a:gd name="connsiteX118" fmla="*/ 298662 w 3898347"/>
              <a:gd name="connsiteY118" fmla="*/ 4211227 h 4275540"/>
              <a:gd name="connsiteX119" fmla="*/ 265740 w 3898347"/>
              <a:gd name="connsiteY119" fmla="*/ 4213623 h 4275540"/>
              <a:gd name="connsiteX120" fmla="*/ 176403 w 3898347"/>
              <a:gd name="connsiteY120" fmla="*/ 4227393 h 4275540"/>
              <a:gd name="connsiteX121" fmla="*/ 82528 w 3898347"/>
              <a:gd name="connsiteY121" fmla="*/ 4275540 h 4275540"/>
              <a:gd name="connsiteX122" fmla="*/ 19464 w 3898347"/>
              <a:gd name="connsiteY122" fmla="*/ 4256103 h 4275540"/>
              <a:gd name="connsiteX123" fmla="*/ 0 w 3898347"/>
              <a:gd name="connsiteY123" fmla="*/ 4221939 h 4275540"/>
              <a:gd name="connsiteX124" fmla="*/ 0 w 3898347"/>
              <a:gd name="connsiteY124" fmla="*/ 15850 h 4275540"/>
              <a:gd name="connsiteX125" fmla="*/ 3898347 w 3898347"/>
              <a:gd name="connsiteY125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137926 w 3898347"/>
              <a:gd name="connsiteY41" fmla="*/ 3867782 h 4275540"/>
              <a:gd name="connsiteX42" fmla="*/ 3090188 w 3898347"/>
              <a:gd name="connsiteY42" fmla="*/ 3855036 h 4275540"/>
              <a:gd name="connsiteX43" fmla="*/ 3031422 w 3898347"/>
              <a:gd name="connsiteY43" fmla="*/ 3858298 h 4275540"/>
              <a:gd name="connsiteX44" fmla="*/ 2996288 w 3898347"/>
              <a:gd name="connsiteY44" fmla="*/ 3860020 h 4275540"/>
              <a:gd name="connsiteX45" fmla="*/ 2901661 w 3898347"/>
              <a:gd name="connsiteY45" fmla="*/ 3882243 h 4275540"/>
              <a:gd name="connsiteX46" fmla="*/ 2782141 w 3898347"/>
              <a:gd name="connsiteY46" fmla="*/ 3932983 h 4275540"/>
              <a:gd name="connsiteX47" fmla="*/ 2749597 w 3898347"/>
              <a:gd name="connsiteY47" fmla="*/ 3956746 h 4275540"/>
              <a:gd name="connsiteX48" fmla="*/ 2730493 w 3898347"/>
              <a:gd name="connsiteY48" fmla="*/ 3955236 h 4275540"/>
              <a:gd name="connsiteX49" fmla="*/ 2707507 w 3898347"/>
              <a:gd name="connsiteY49" fmla="*/ 3947771 h 4275540"/>
              <a:gd name="connsiteX50" fmla="*/ 2701937 w 3898347"/>
              <a:gd name="connsiteY50" fmla="*/ 3950565 h 4275540"/>
              <a:gd name="connsiteX51" fmla="*/ 2679435 w 3898347"/>
              <a:gd name="connsiteY51" fmla="*/ 3949768 h 4275540"/>
              <a:gd name="connsiteX52" fmla="*/ 2667352 w 3898347"/>
              <a:gd name="connsiteY52" fmla="*/ 3942821 h 4275540"/>
              <a:gd name="connsiteX53" fmla="*/ 2657096 w 3898347"/>
              <a:gd name="connsiteY53" fmla="*/ 3953571 h 4275540"/>
              <a:gd name="connsiteX54" fmla="*/ 2655161 w 3898347"/>
              <a:gd name="connsiteY54" fmla="*/ 3962216 h 4275540"/>
              <a:gd name="connsiteX55" fmla="*/ 2638604 w 3898347"/>
              <a:gd name="connsiteY55" fmla="*/ 3955936 h 4275540"/>
              <a:gd name="connsiteX56" fmla="*/ 2626185 w 3898347"/>
              <a:gd name="connsiteY56" fmla="*/ 3962937 h 4275540"/>
              <a:gd name="connsiteX57" fmla="*/ 2614077 w 3898347"/>
              <a:gd name="connsiteY57" fmla="*/ 3955576 h 4275540"/>
              <a:gd name="connsiteX58" fmla="*/ 2609403 w 3898347"/>
              <a:gd name="connsiteY58" fmla="*/ 3956215 h 4275540"/>
              <a:gd name="connsiteX59" fmla="*/ 2597896 w 3898347"/>
              <a:gd name="connsiteY59" fmla="*/ 3958939 h 4275540"/>
              <a:gd name="connsiteX60" fmla="*/ 2578251 w 3898347"/>
              <a:gd name="connsiteY60" fmla="*/ 3965812 h 4275540"/>
              <a:gd name="connsiteX61" fmla="*/ 2571961 w 3898347"/>
              <a:gd name="connsiteY61" fmla="*/ 3966278 h 4275540"/>
              <a:gd name="connsiteX62" fmla="*/ 2559399 w 3898347"/>
              <a:gd name="connsiteY62" fmla="*/ 3979193 h 4275540"/>
              <a:gd name="connsiteX63" fmla="*/ 2533560 w 3898347"/>
              <a:gd name="connsiteY63" fmla="*/ 3988160 h 4275540"/>
              <a:gd name="connsiteX64" fmla="*/ 2515299 w 3898347"/>
              <a:gd name="connsiteY64" fmla="*/ 4016867 h 4275540"/>
              <a:gd name="connsiteX65" fmla="*/ 2513423 w 3898347"/>
              <a:gd name="connsiteY65" fmla="*/ 4018759 h 4275540"/>
              <a:gd name="connsiteX66" fmla="*/ 2482991 w 3898347"/>
              <a:gd name="connsiteY66" fmla="*/ 4012935 h 4275540"/>
              <a:gd name="connsiteX67" fmla="*/ 2446940 w 3898347"/>
              <a:gd name="connsiteY67" fmla="*/ 4021172 h 4275540"/>
              <a:gd name="connsiteX68" fmla="*/ 2404883 w 3898347"/>
              <a:gd name="connsiteY68" fmla="*/ 4024808 h 4275540"/>
              <a:gd name="connsiteX69" fmla="*/ 2373894 w 3898347"/>
              <a:gd name="connsiteY69" fmla="*/ 4023827 h 4275540"/>
              <a:gd name="connsiteX70" fmla="*/ 2297080 w 3898347"/>
              <a:gd name="connsiteY70" fmla="*/ 4040841 h 4275540"/>
              <a:gd name="connsiteX71" fmla="*/ 2170615 w 3898347"/>
              <a:gd name="connsiteY71" fmla="*/ 4077196 h 4275540"/>
              <a:gd name="connsiteX72" fmla="*/ 2143580 w 3898347"/>
              <a:gd name="connsiteY72" fmla="*/ 4083102 h 4275540"/>
              <a:gd name="connsiteX73" fmla="*/ 2119893 w 3898347"/>
              <a:gd name="connsiteY73" fmla="*/ 4080874 h 4275540"/>
              <a:gd name="connsiteX74" fmla="*/ 2114008 w 3898347"/>
              <a:gd name="connsiteY74" fmla="*/ 4073996 h 4275540"/>
              <a:gd name="connsiteX75" fmla="*/ 2099067 w 3898347"/>
              <a:gd name="connsiteY75" fmla="*/ 4076068 h 4275540"/>
              <a:gd name="connsiteX76" fmla="*/ 2095000 w 3898347"/>
              <a:gd name="connsiteY76" fmla="*/ 4075096 h 4275540"/>
              <a:gd name="connsiteX77" fmla="*/ 2071767 w 3898347"/>
              <a:gd name="connsiteY77" fmla="*/ 4071044 h 4275540"/>
              <a:gd name="connsiteX78" fmla="*/ 2024486 w 3898347"/>
              <a:gd name="connsiteY78" fmla="*/ 4100276 h 4275540"/>
              <a:gd name="connsiteX79" fmla="*/ 1964411 w 3898347"/>
              <a:gd name="connsiteY79" fmla="*/ 4105069 h 4275540"/>
              <a:gd name="connsiteX80" fmla="*/ 1739945 w 3898347"/>
              <a:gd name="connsiteY80" fmla="*/ 4171795 h 4275540"/>
              <a:gd name="connsiteX81" fmla="*/ 1610556 w 3898347"/>
              <a:gd name="connsiteY81" fmla="*/ 4167701 h 4275540"/>
              <a:gd name="connsiteX82" fmla="*/ 1553623 w 3898347"/>
              <a:gd name="connsiteY82" fmla="*/ 4236045 h 4275540"/>
              <a:gd name="connsiteX83" fmla="*/ 1548640 w 3898347"/>
              <a:gd name="connsiteY83" fmla="*/ 4238297 h 4275540"/>
              <a:gd name="connsiteX84" fmla="*/ 1530136 w 3898347"/>
              <a:gd name="connsiteY84" fmla="*/ 4227121 h 4275540"/>
              <a:gd name="connsiteX85" fmla="*/ 1508787 w 3898347"/>
              <a:gd name="connsiteY85" fmla="*/ 4234213 h 4275540"/>
              <a:gd name="connsiteX86" fmla="*/ 1488914 w 3898347"/>
              <a:gd name="connsiteY86" fmla="*/ 4241772 h 4275540"/>
              <a:gd name="connsiteX87" fmla="*/ 1488999 w 3898347"/>
              <a:gd name="connsiteY87" fmla="*/ 4251186 h 4275540"/>
              <a:gd name="connsiteX88" fmla="*/ 1475364 w 3898347"/>
              <a:gd name="connsiteY88" fmla="*/ 4248364 h 4275540"/>
              <a:gd name="connsiteX89" fmla="*/ 1457275 w 3898347"/>
              <a:gd name="connsiteY89" fmla="*/ 4252863 h 4275540"/>
              <a:gd name="connsiteX90" fmla="*/ 1448085 w 3898347"/>
              <a:gd name="connsiteY90" fmla="*/ 4248391 h 4275540"/>
              <a:gd name="connsiteX91" fmla="*/ 1315306 w 3898347"/>
              <a:gd name="connsiteY91" fmla="*/ 4237004 h 4275540"/>
              <a:gd name="connsiteX92" fmla="*/ 1272434 w 3898347"/>
              <a:gd name="connsiteY92" fmla="*/ 4244958 h 4275540"/>
              <a:gd name="connsiteX93" fmla="*/ 1231567 w 3898347"/>
              <a:gd name="connsiteY93" fmla="*/ 4219356 h 4275540"/>
              <a:gd name="connsiteX94" fmla="*/ 1216643 w 3898347"/>
              <a:gd name="connsiteY94" fmla="*/ 4229828 h 4275540"/>
              <a:gd name="connsiteX95" fmla="*/ 1214101 w 3898347"/>
              <a:gd name="connsiteY95" fmla="*/ 4231991 h 4275540"/>
              <a:gd name="connsiteX96" fmla="*/ 1203193 w 3898347"/>
              <a:gd name="connsiteY96" fmla="*/ 4232867 h 4275540"/>
              <a:gd name="connsiteX97" fmla="*/ 1201049 w 3898347"/>
              <a:gd name="connsiteY97" fmla="*/ 4242842 h 4275540"/>
              <a:gd name="connsiteX98" fmla="*/ 1185298 w 3898347"/>
              <a:gd name="connsiteY98" fmla="*/ 4251133 h 4275540"/>
              <a:gd name="connsiteX99" fmla="*/ 1164955 w 3898347"/>
              <a:gd name="connsiteY99" fmla="*/ 4250027 h 4275540"/>
              <a:gd name="connsiteX100" fmla="*/ 1067357 w 3898347"/>
              <a:gd name="connsiteY100" fmla="*/ 4233908 h 4275540"/>
              <a:gd name="connsiteX101" fmla="*/ 1009492 w 3898347"/>
              <a:gd name="connsiteY101" fmla="*/ 4230455 h 4275540"/>
              <a:gd name="connsiteX102" fmla="*/ 988345 w 3898347"/>
              <a:gd name="connsiteY102" fmla="*/ 4238880 h 4275540"/>
              <a:gd name="connsiteX103" fmla="*/ 958251 w 3898347"/>
              <a:gd name="connsiteY103" fmla="*/ 4244100 h 4275540"/>
              <a:gd name="connsiteX104" fmla="*/ 905785 w 3898347"/>
              <a:gd name="connsiteY104" fmla="*/ 4260845 h 4275540"/>
              <a:gd name="connsiteX105" fmla="*/ 834176 w 3898347"/>
              <a:gd name="connsiteY105" fmla="*/ 4270241 h 4275540"/>
              <a:gd name="connsiteX106" fmla="*/ 778474 w 3898347"/>
              <a:gd name="connsiteY106" fmla="*/ 4235526 h 4275540"/>
              <a:gd name="connsiteX107" fmla="*/ 774418 w 3898347"/>
              <a:gd name="connsiteY107" fmla="*/ 4242583 h 4275540"/>
              <a:gd name="connsiteX108" fmla="*/ 737705 w 3898347"/>
              <a:gd name="connsiteY108" fmla="*/ 4238891 h 4275540"/>
              <a:gd name="connsiteX109" fmla="*/ 605027 w 3898347"/>
              <a:gd name="connsiteY109" fmla="*/ 4175863 h 4275540"/>
              <a:gd name="connsiteX110" fmla="*/ 533391 w 3898347"/>
              <a:gd name="connsiteY110" fmla="*/ 4170035 h 4275540"/>
              <a:gd name="connsiteX111" fmla="*/ 508621 w 3898347"/>
              <a:gd name="connsiteY111" fmla="*/ 4176044 h 4275540"/>
              <a:gd name="connsiteX112" fmla="*/ 467082 w 3898347"/>
              <a:gd name="connsiteY112" fmla="*/ 4185616 h 4275540"/>
              <a:gd name="connsiteX113" fmla="*/ 437646 w 3898347"/>
              <a:gd name="connsiteY113" fmla="*/ 4212658 h 4275540"/>
              <a:gd name="connsiteX114" fmla="*/ 402271 w 3898347"/>
              <a:gd name="connsiteY114" fmla="*/ 4212774 h 4275540"/>
              <a:gd name="connsiteX115" fmla="*/ 391968 w 3898347"/>
              <a:gd name="connsiteY115" fmla="*/ 4187073 h 4275540"/>
              <a:gd name="connsiteX116" fmla="*/ 354806 w 3898347"/>
              <a:gd name="connsiteY116" fmla="*/ 4195545 h 4275540"/>
              <a:gd name="connsiteX117" fmla="*/ 298662 w 3898347"/>
              <a:gd name="connsiteY117" fmla="*/ 4211227 h 4275540"/>
              <a:gd name="connsiteX118" fmla="*/ 265740 w 3898347"/>
              <a:gd name="connsiteY118" fmla="*/ 4213623 h 4275540"/>
              <a:gd name="connsiteX119" fmla="*/ 176403 w 3898347"/>
              <a:gd name="connsiteY119" fmla="*/ 4227393 h 4275540"/>
              <a:gd name="connsiteX120" fmla="*/ 82528 w 3898347"/>
              <a:gd name="connsiteY120" fmla="*/ 4275540 h 4275540"/>
              <a:gd name="connsiteX121" fmla="*/ 19464 w 3898347"/>
              <a:gd name="connsiteY121" fmla="*/ 4256103 h 4275540"/>
              <a:gd name="connsiteX122" fmla="*/ 0 w 3898347"/>
              <a:gd name="connsiteY122" fmla="*/ 4221939 h 4275540"/>
              <a:gd name="connsiteX123" fmla="*/ 0 w 3898347"/>
              <a:gd name="connsiteY123" fmla="*/ 15850 h 4275540"/>
              <a:gd name="connsiteX124" fmla="*/ 3898347 w 3898347"/>
              <a:gd name="connsiteY124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090188 w 3898347"/>
              <a:gd name="connsiteY41" fmla="*/ 3855036 h 4275540"/>
              <a:gd name="connsiteX42" fmla="*/ 3031422 w 3898347"/>
              <a:gd name="connsiteY42" fmla="*/ 3858298 h 4275540"/>
              <a:gd name="connsiteX43" fmla="*/ 2996288 w 3898347"/>
              <a:gd name="connsiteY43" fmla="*/ 3860020 h 4275540"/>
              <a:gd name="connsiteX44" fmla="*/ 2901661 w 3898347"/>
              <a:gd name="connsiteY44" fmla="*/ 3882243 h 4275540"/>
              <a:gd name="connsiteX45" fmla="*/ 2782141 w 3898347"/>
              <a:gd name="connsiteY45" fmla="*/ 3932983 h 4275540"/>
              <a:gd name="connsiteX46" fmla="*/ 2749597 w 3898347"/>
              <a:gd name="connsiteY46" fmla="*/ 3956746 h 4275540"/>
              <a:gd name="connsiteX47" fmla="*/ 2730493 w 3898347"/>
              <a:gd name="connsiteY47" fmla="*/ 3955236 h 4275540"/>
              <a:gd name="connsiteX48" fmla="*/ 2707507 w 3898347"/>
              <a:gd name="connsiteY48" fmla="*/ 3947771 h 4275540"/>
              <a:gd name="connsiteX49" fmla="*/ 2701937 w 3898347"/>
              <a:gd name="connsiteY49" fmla="*/ 3950565 h 4275540"/>
              <a:gd name="connsiteX50" fmla="*/ 2679435 w 3898347"/>
              <a:gd name="connsiteY50" fmla="*/ 3949768 h 4275540"/>
              <a:gd name="connsiteX51" fmla="*/ 2667352 w 3898347"/>
              <a:gd name="connsiteY51" fmla="*/ 3942821 h 4275540"/>
              <a:gd name="connsiteX52" fmla="*/ 2657096 w 3898347"/>
              <a:gd name="connsiteY52" fmla="*/ 3953571 h 4275540"/>
              <a:gd name="connsiteX53" fmla="*/ 2655161 w 3898347"/>
              <a:gd name="connsiteY53" fmla="*/ 3962216 h 4275540"/>
              <a:gd name="connsiteX54" fmla="*/ 2638604 w 3898347"/>
              <a:gd name="connsiteY54" fmla="*/ 3955936 h 4275540"/>
              <a:gd name="connsiteX55" fmla="*/ 2626185 w 3898347"/>
              <a:gd name="connsiteY55" fmla="*/ 3962937 h 4275540"/>
              <a:gd name="connsiteX56" fmla="*/ 2614077 w 3898347"/>
              <a:gd name="connsiteY56" fmla="*/ 3955576 h 4275540"/>
              <a:gd name="connsiteX57" fmla="*/ 2609403 w 3898347"/>
              <a:gd name="connsiteY57" fmla="*/ 3956215 h 4275540"/>
              <a:gd name="connsiteX58" fmla="*/ 2597896 w 3898347"/>
              <a:gd name="connsiteY58" fmla="*/ 3958939 h 4275540"/>
              <a:gd name="connsiteX59" fmla="*/ 2578251 w 3898347"/>
              <a:gd name="connsiteY59" fmla="*/ 3965812 h 4275540"/>
              <a:gd name="connsiteX60" fmla="*/ 2571961 w 3898347"/>
              <a:gd name="connsiteY60" fmla="*/ 3966278 h 4275540"/>
              <a:gd name="connsiteX61" fmla="*/ 2559399 w 3898347"/>
              <a:gd name="connsiteY61" fmla="*/ 3979193 h 4275540"/>
              <a:gd name="connsiteX62" fmla="*/ 2533560 w 3898347"/>
              <a:gd name="connsiteY62" fmla="*/ 3988160 h 4275540"/>
              <a:gd name="connsiteX63" fmla="*/ 2515299 w 3898347"/>
              <a:gd name="connsiteY63" fmla="*/ 4016867 h 4275540"/>
              <a:gd name="connsiteX64" fmla="*/ 2513423 w 3898347"/>
              <a:gd name="connsiteY64" fmla="*/ 4018759 h 4275540"/>
              <a:gd name="connsiteX65" fmla="*/ 2482991 w 3898347"/>
              <a:gd name="connsiteY65" fmla="*/ 4012935 h 4275540"/>
              <a:gd name="connsiteX66" fmla="*/ 2446940 w 3898347"/>
              <a:gd name="connsiteY66" fmla="*/ 4021172 h 4275540"/>
              <a:gd name="connsiteX67" fmla="*/ 2404883 w 3898347"/>
              <a:gd name="connsiteY67" fmla="*/ 4024808 h 4275540"/>
              <a:gd name="connsiteX68" fmla="*/ 2373894 w 3898347"/>
              <a:gd name="connsiteY68" fmla="*/ 4023827 h 4275540"/>
              <a:gd name="connsiteX69" fmla="*/ 2297080 w 3898347"/>
              <a:gd name="connsiteY69" fmla="*/ 4040841 h 4275540"/>
              <a:gd name="connsiteX70" fmla="*/ 2170615 w 3898347"/>
              <a:gd name="connsiteY70" fmla="*/ 4077196 h 4275540"/>
              <a:gd name="connsiteX71" fmla="*/ 2143580 w 3898347"/>
              <a:gd name="connsiteY71" fmla="*/ 4083102 h 4275540"/>
              <a:gd name="connsiteX72" fmla="*/ 2119893 w 3898347"/>
              <a:gd name="connsiteY72" fmla="*/ 4080874 h 4275540"/>
              <a:gd name="connsiteX73" fmla="*/ 2114008 w 3898347"/>
              <a:gd name="connsiteY73" fmla="*/ 4073996 h 4275540"/>
              <a:gd name="connsiteX74" fmla="*/ 2099067 w 3898347"/>
              <a:gd name="connsiteY74" fmla="*/ 4076068 h 4275540"/>
              <a:gd name="connsiteX75" fmla="*/ 2095000 w 3898347"/>
              <a:gd name="connsiteY75" fmla="*/ 4075096 h 4275540"/>
              <a:gd name="connsiteX76" fmla="*/ 2071767 w 3898347"/>
              <a:gd name="connsiteY76" fmla="*/ 4071044 h 4275540"/>
              <a:gd name="connsiteX77" fmla="*/ 2024486 w 3898347"/>
              <a:gd name="connsiteY77" fmla="*/ 4100276 h 4275540"/>
              <a:gd name="connsiteX78" fmla="*/ 1964411 w 3898347"/>
              <a:gd name="connsiteY78" fmla="*/ 4105069 h 4275540"/>
              <a:gd name="connsiteX79" fmla="*/ 1739945 w 3898347"/>
              <a:gd name="connsiteY79" fmla="*/ 4171795 h 4275540"/>
              <a:gd name="connsiteX80" fmla="*/ 1610556 w 3898347"/>
              <a:gd name="connsiteY80" fmla="*/ 4167701 h 4275540"/>
              <a:gd name="connsiteX81" fmla="*/ 1553623 w 3898347"/>
              <a:gd name="connsiteY81" fmla="*/ 4236045 h 4275540"/>
              <a:gd name="connsiteX82" fmla="*/ 1548640 w 3898347"/>
              <a:gd name="connsiteY82" fmla="*/ 4238297 h 4275540"/>
              <a:gd name="connsiteX83" fmla="*/ 1530136 w 3898347"/>
              <a:gd name="connsiteY83" fmla="*/ 4227121 h 4275540"/>
              <a:gd name="connsiteX84" fmla="*/ 1508787 w 3898347"/>
              <a:gd name="connsiteY84" fmla="*/ 4234213 h 4275540"/>
              <a:gd name="connsiteX85" fmla="*/ 1488914 w 3898347"/>
              <a:gd name="connsiteY85" fmla="*/ 4241772 h 4275540"/>
              <a:gd name="connsiteX86" fmla="*/ 1488999 w 3898347"/>
              <a:gd name="connsiteY86" fmla="*/ 4251186 h 4275540"/>
              <a:gd name="connsiteX87" fmla="*/ 1475364 w 3898347"/>
              <a:gd name="connsiteY87" fmla="*/ 4248364 h 4275540"/>
              <a:gd name="connsiteX88" fmla="*/ 1457275 w 3898347"/>
              <a:gd name="connsiteY88" fmla="*/ 4252863 h 4275540"/>
              <a:gd name="connsiteX89" fmla="*/ 1448085 w 3898347"/>
              <a:gd name="connsiteY89" fmla="*/ 4248391 h 4275540"/>
              <a:gd name="connsiteX90" fmla="*/ 1315306 w 3898347"/>
              <a:gd name="connsiteY90" fmla="*/ 4237004 h 4275540"/>
              <a:gd name="connsiteX91" fmla="*/ 1272434 w 3898347"/>
              <a:gd name="connsiteY91" fmla="*/ 4244958 h 4275540"/>
              <a:gd name="connsiteX92" fmla="*/ 1231567 w 3898347"/>
              <a:gd name="connsiteY92" fmla="*/ 4219356 h 4275540"/>
              <a:gd name="connsiteX93" fmla="*/ 1216643 w 3898347"/>
              <a:gd name="connsiteY93" fmla="*/ 4229828 h 4275540"/>
              <a:gd name="connsiteX94" fmla="*/ 1214101 w 3898347"/>
              <a:gd name="connsiteY94" fmla="*/ 4231991 h 4275540"/>
              <a:gd name="connsiteX95" fmla="*/ 1203193 w 3898347"/>
              <a:gd name="connsiteY95" fmla="*/ 4232867 h 4275540"/>
              <a:gd name="connsiteX96" fmla="*/ 1201049 w 3898347"/>
              <a:gd name="connsiteY96" fmla="*/ 4242842 h 4275540"/>
              <a:gd name="connsiteX97" fmla="*/ 1185298 w 3898347"/>
              <a:gd name="connsiteY97" fmla="*/ 4251133 h 4275540"/>
              <a:gd name="connsiteX98" fmla="*/ 1164955 w 3898347"/>
              <a:gd name="connsiteY98" fmla="*/ 4250027 h 4275540"/>
              <a:gd name="connsiteX99" fmla="*/ 1067357 w 3898347"/>
              <a:gd name="connsiteY99" fmla="*/ 4233908 h 4275540"/>
              <a:gd name="connsiteX100" fmla="*/ 1009492 w 3898347"/>
              <a:gd name="connsiteY100" fmla="*/ 4230455 h 4275540"/>
              <a:gd name="connsiteX101" fmla="*/ 988345 w 3898347"/>
              <a:gd name="connsiteY101" fmla="*/ 4238880 h 4275540"/>
              <a:gd name="connsiteX102" fmla="*/ 958251 w 3898347"/>
              <a:gd name="connsiteY102" fmla="*/ 4244100 h 4275540"/>
              <a:gd name="connsiteX103" fmla="*/ 905785 w 3898347"/>
              <a:gd name="connsiteY103" fmla="*/ 4260845 h 4275540"/>
              <a:gd name="connsiteX104" fmla="*/ 834176 w 3898347"/>
              <a:gd name="connsiteY104" fmla="*/ 4270241 h 4275540"/>
              <a:gd name="connsiteX105" fmla="*/ 778474 w 3898347"/>
              <a:gd name="connsiteY105" fmla="*/ 4235526 h 4275540"/>
              <a:gd name="connsiteX106" fmla="*/ 774418 w 3898347"/>
              <a:gd name="connsiteY106" fmla="*/ 4242583 h 4275540"/>
              <a:gd name="connsiteX107" fmla="*/ 737705 w 3898347"/>
              <a:gd name="connsiteY107" fmla="*/ 4238891 h 4275540"/>
              <a:gd name="connsiteX108" fmla="*/ 605027 w 3898347"/>
              <a:gd name="connsiteY108" fmla="*/ 4175863 h 4275540"/>
              <a:gd name="connsiteX109" fmla="*/ 533391 w 3898347"/>
              <a:gd name="connsiteY109" fmla="*/ 4170035 h 4275540"/>
              <a:gd name="connsiteX110" fmla="*/ 508621 w 3898347"/>
              <a:gd name="connsiteY110" fmla="*/ 4176044 h 4275540"/>
              <a:gd name="connsiteX111" fmla="*/ 467082 w 3898347"/>
              <a:gd name="connsiteY111" fmla="*/ 4185616 h 4275540"/>
              <a:gd name="connsiteX112" fmla="*/ 437646 w 3898347"/>
              <a:gd name="connsiteY112" fmla="*/ 4212658 h 4275540"/>
              <a:gd name="connsiteX113" fmla="*/ 402271 w 3898347"/>
              <a:gd name="connsiteY113" fmla="*/ 4212774 h 4275540"/>
              <a:gd name="connsiteX114" fmla="*/ 391968 w 3898347"/>
              <a:gd name="connsiteY114" fmla="*/ 4187073 h 4275540"/>
              <a:gd name="connsiteX115" fmla="*/ 354806 w 3898347"/>
              <a:gd name="connsiteY115" fmla="*/ 4195545 h 4275540"/>
              <a:gd name="connsiteX116" fmla="*/ 298662 w 3898347"/>
              <a:gd name="connsiteY116" fmla="*/ 4211227 h 4275540"/>
              <a:gd name="connsiteX117" fmla="*/ 265740 w 3898347"/>
              <a:gd name="connsiteY117" fmla="*/ 4213623 h 4275540"/>
              <a:gd name="connsiteX118" fmla="*/ 176403 w 3898347"/>
              <a:gd name="connsiteY118" fmla="*/ 4227393 h 4275540"/>
              <a:gd name="connsiteX119" fmla="*/ 82528 w 3898347"/>
              <a:gd name="connsiteY119" fmla="*/ 4275540 h 4275540"/>
              <a:gd name="connsiteX120" fmla="*/ 19464 w 3898347"/>
              <a:gd name="connsiteY120" fmla="*/ 4256103 h 4275540"/>
              <a:gd name="connsiteX121" fmla="*/ 0 w 3898347"/>
              <a:gd name="connsiteY121" fmla="*/ 4221939 h 4275540"/>
              <a:gd name="connsiteX122" fmla="*/ 0 w 3898347"/>
              <a:gd name="connsiteY122" fmla="*/ 15850 h 4275540"/>
              <a:gd name="connsiteX123" fmla="*/ 3898347 w 3898347"/>
              <a:gd name="connsiteY123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090188 w 3898347"/>
              <a:gd name="connsiteY41" fmla="*/ 3855036 h 4275540"/>
              <a:gd name="connsiteX42" fmla="*/ 3031422 w 3898347"/>
              <a:gd name="connsiteY42" fmla="*/ 3858298 h 4275540"/>
              <a:gd name="connsiteX43" fmla="*/ 2996288 w 3898347"/>
              <a:gd name="connsiteY43" fmla="*/ 3860020 h 4275540"/>
              <a:gd name="connsiteX44" fmla="*/ 2901661 w 3898347"/>
              <a:gd name="connsiteY44" fmla="*/ 3882243 h 4275540"/>
              <a:gd name="connsiteX45" fmla="*/ 2782141 w 3898347"/>
              <a:gd name="connsiteY45" fmla="*/ 3932983 h 4275540"/>
              <a:gd name="connsiteX46" fmla="*/ 2749597 w 3898347"/>
              <a:gd name="connsiteY46" fmla="*/ 3956746 h 4275540"/>
              <a:gd name="connsiteX47" fmla="*/ 2730493 w 3898347"/>
              <a:gd name="connsiteY47" fmla="*/ 3955236 h 4275540"/>
              <a:gd name="connsiteX48" fmla="*/ 2707507 w 3898347"/>
              <a:gd name="connsiteY48" fmla="*/ 3947771 h 4275540"/>
              <a:gd name="connsiteX49" fmla="*/ 2701937 w 3898347"/>
              <a:gd name="connsiteY49" fmla="*/ 3950565 h 4275540"/>
              <a:gd name="connsiteX50" fmla="*/ 2679435 w 3898347"/>
              <a:gd name="connsiteY50" fmla="*/ 3949768 h 4275540"/>
              <a:gd name="connsiteX51" fmla="*/ 2667352 w 3898347"/>
              <a:gd name="connsiteY51" fmla="*/ 3942821 h 4275540"/>
              <a:gd name="connsiteX52" fmla="*/ 2657096 w 3898347"/>
              <a:gd name="connsiteY52" fmla="*/ 3953571 h 4275540"/>
              <a:gd name="connsiteX53" fmla="*/ 2655161 w 3898347"/>
              <a:gd name="connsiteY53" fmla="*/ 3962216 h 4275540"/>
              <a:gd name="connsiteX54" fmla="*/ 2638604 w 3898347"/>
              <a:gd name="connsiteY54" fmla="*/ 3955936 h 4275540"/>
              <a:gd name="connsiteX55" fmla="*/ 2626185 w 3898347"/>
              <a:gd name="connsiteY55" fmla="*/ 3962937 h 4275540"/>
              <a:gd name="connsiteX56" fmla="*/ 2614077 w 3898347"/>
              <a:gd name="connsiteY56" fmla="*/ 3955576 h 4275540"/>
              <a:gd name="connsiteX57" fmla="*/ 2609403 w 3898347"/>
              <a:gd name="connsiteY57" fmla="*/ 3956215 h 4275540"/>
              <a:gd name="connsiteX58" fmla="*/ 2597896 w 3898347"/>
              <a:gd name="connsiteY58" fmla="*/ 3958939 h 4275540"/>
              <a:gd name="connsiteX59" fmla="*/ 2578251 w 3898347"/>
              <a:gd name="connsiteY59" fmla="*/ 3965812 h 4275540"/>
              <a:gd name="connsiteX60" fmla="*/ 2571961 w 3898347"/>
              <a:gd name="connsiteY60" fmla="*/ 3966278 h 4275540"/>
              <a:gd name="connsiteX61" fmla="*/ 2559399 w 3898347"/>
              <a:gd name="connsiteY61" fmla="*/ 3979193 h 4275540"/>
              <a:gd name="connsiteX62" fmla="*/ 2533560 w 3898347"/>
              <a:gd name="connsiteY62" fmla="*/ 3988160 h 4275540"/>
              <a:gd name="connsiteX63" fmla="*/ 2515299 w 3898347"/>
              <a:gd name="connsiteY63" fmla="*/ 4016867 h 4275540"/>
              <a:gd name="connsiteX64" fmla="*/ 2513423 w 3898347"/>
              <a:gd name="connsiteY64" fmla="*/ 4018759 h 4275540"/>
              <a:gd name="connsiteX65" fmla="*/ 2482991 w 3898347"/>
              <a:gd name="connsiteY65" fmla="*/ 4012935 h 4275540"/>
              <a:gd name="connsiteX66" fmla="*/ 2446940 w 3898347"/>
              <a:gd name="connsiteY66" fmla="*/ 4021172 h 4275540"/>
              <a:gd name="connsiteX67" fmla="*/ 2404883 w 3898347"/>
              <a:gd name="connsiteY67" fmla="*/ 4024808 h 4275540"/>
              <a:gd name="connsiteX68" fmla="*/ 2373894 w 3898347"/>
              <a:gd name="connsiteY68" fmla="*/ 4023827 h 4275540"/>
              <a:gd name="connsiteX69" fmla="*/ 2297080 w 3898347"/>
              <a:gd name="connsiteY69" fmla="*/ 4040841 h 4275540"/>
              <a:gd name="connsiteX70" fmla="*/ 2170615 w 3898347"/>
              <a:gd name="connsiteY70" fmla="*/ 4077196 h 4275540"/>
              <a:gd name="connsiteX71" fmla="*/ 2143580 w 3898347"/>
              <a:gd name="connsiteY71" fmla="*/ 4083102 h 4275540"/>
              <a:gd name="connsiteX72" fmla="*/ 2119893 w 3898347"/>
              <a:gd name="connsiteY72" fmla="*/ 4080874 h 4275540"/>
              <a:gd name="connsiteX73" fmla="*/ 2114008 w 3898347"/>
              <a:gd name="connsiteY73" fmla="*/ 4073996 h 4275540"/>
              <a:gd name="connsiteX74" fmla="*/ 2099067 w 3898347"/>
              <a:gd name="connsiteY74" fmla="*/ 4076068 h 4275540"/>
              <a:gd name="connsiteX75" fmla="*/ 2095000 w 3898347"/>
              <a:gd name="connsiteY75" fmla="*/ 4075096 h 4275540"/>
              <a:gd name="connsiteX76" fmla="*/ 2071767 w 3898347"/>
              <a:gd name="connsiteY76" fmla="*/ 4071044 h 4275540"/>
              <a:gd name="connsiteX77" fmla="*/ 2024486 w 3898347"/>
              <a:gd name="connsiteY77" fmla="*/ 4100276 h 4275540"/>
              <a:gd name="connsiteX78" fmla="*/ 1964411 w 3898347"/>
              <a:gd name="connsiteY78" fmla="*/ 4105069 h 4275540"/>
              <a:gd name="connsiteX79" fmla="*/ 1739945 w 3898347"/>
              <a:gd name="connsiteY79" fmla="*/ 4171795 h 4275540"/>
              <a:gd name="connsiteX80" fmla="*/ 1610556 w 3898347"/>
              <a:gd name="connsiteY80" fmla="*/ 4167701 h 4275540"/>
              <a:gd name="connsiteX81" fmla="*/ 1553623 w 3898347"/>
              <a:gd name="connsiteY81" fmla="*/ 4236045 h 4275540"/>
              <a:gd name="connsiteX82" fmla="*/ 1548640 w 3898347"/>
              <a:gd name="connsiteY82" fmla="*/ 4238297 h 4275540"/>
              <a:gd name="connsiteX83" fmla="*/ 1530136 w 3898347"/>
              <a:gd name="connsiteY83" fmla="*/ 4227121 h 4275540"/>
              <a:gd name="connsiteX84" fmla="*/ 1508787 w 3898347"/>
              <a:gd name="connsiteY84" fmla="*/ 4234213 h 4275540"/>
              <a:gd name="connsiteX85" fmla="*/ 1488914 w 3898347"/>
              <a:gd name="connsiteY85" fmla="*/ 4241772 h 4275540"/>
              <a:gd name="connsiteX86" fmla="*/ 1488999 w 3898347"/>
              <a:gd name="connsiteY86" fmla="*/ 4251186 h 4275540"/>
              <a:gd name="connsiteX87" fmla="*/ 1475364 w 3898347"/>
              <a:gd name="connsiteY87" fmla="*/ 4248364 h 4275540"/>
              <a:gd name="connsiteX88" fmla="*/ 1457275 w 3898347"/>
              <a:gd name="connsiteY88" fmla="*/ 4252863 h 4275540"/>
              <a:gd name="connsiteX89" fmla="*/ 1448085 w 3898347"/>
              <a:gd name="connsiteY89" fmla="*/ 4248391 h 4275540"/>
              <a:gd name="connsiteX90" fmla="*/ 1315306 w 3898347"/>
              <a:gd name="connsiteY90" fmla="*/ 4237004 h 4275540"/>
              <a:gd name="connsiteX91" fmla="*/ 1272434 w 3898347"/>
              <a:gd name="connsiteY91" fmla="*/ 4244958 h 4275540"/>
              <a:gd name="connsiteX92" fmla="*/ 1231567 w 3898347"/>
              <a:gd name="connsiteY92" fmla="*/ 4219356 h 4275540"/>
              <a:gd name="connsiteX93" fmla="*/ 1216643 w 3898347"/>
              <a:gd name="connsiteY93" fmla="*/ 4229828 h 4275540"/>
              <a:gd name="connsiteX94" fmla="*/ 1214101 w 3898347"/>
              <a:gd name="connsiteY94" fmla="*/ 4231991 h 4275540"/>
              <a:gd name="connsiteX95" fmla="*/ 1203193 w 3898347"/>
              <a:gd name="connsiteY95" fmla="*/ 4232867 h 4275540"/>
              <a:gd name="connsiteX96" fmla="*/ 1201049 w 3898347"/>
              <a:gd name="connsiteY96" fmla="*/ 4242842 h 4275540"/>
              <a:gd name="connsiteX97" fmla="*/ 1185298 w 3898347"/>
              <a:gd name="connsiteY97" fmla="*/ 4251133 h 4275540"/>
              <a:gd name="connsiteX98" fmla="*/ 1164955 w 3898347"/>
              <a:gd name="connsiteY98" fmla="*/ 4250027 h 4275540"/>
              <a:gd name="connsiteX99" fmla="*/ 1067357 w 3898347"/>
              <a:gd name="connsiteY99" fmla="*/ 4233908 h 4275540"/>
              <a:gd name="connsiteX100" fmla="*/ 1009492 w 3898347"/>
              <a:gd name="connsiteY100" fmla="*/ 4230455 h 4275540"/>
              <a:gd name="connsiteX101" fmla="*/ 988345 w 3898347"/>
              <a:gd name="connsiteY101" fmla="*/ 4238880 h 4275540"/>
              <a:gd name="connsiteX102" fmla="*/ 958251 w 3898347"/>
              <a:gd name="connsiteY102" fmla="*/ 4244100 h 4275540"/>
              <a:gd name="connsiteX103" fmla="*/ 905785 w 3898347"/>
              <a:gd name="connsiteY103" fmla="*/ 4260845 h 4275540"/>
              <a:gd name="connsiteX104" fmla="*/ 834176 w 3898347"/>
              <a:gd name="connsiteY104" fmla="*/ 4270241 h 4275540"/>
              <a:gd name="connsiteX105" fmla="*/ 778474 w 3898347"/>
              <a:gd name="connsiteY105" fmla="*/ 4235526 h 4275540"/>
              <a:gd name="connsiteX106" fmla="*/ 774418 w 3898347"/>
              <a:gd name="connsiteY106" fmla="*/ 4242583 h 4275540"/>
              <a:gd name="connsiteX107" fmla="*/ 737705 w 3898347"/>
              <a:gd name="connsiteY107" fmla="*/ 4238891 h 4275540"/>
              <a:gd name="connsiteX108" fmla="*/ 627717 w 3898347"/>
              <a:gd name="connsiteY108" fmla="*/ 4207629 h 4275540"/>
              <a:gd name="connsiteX109" fmla="*/ 533391 w 3898347"/>
              <a:gd name="connsiteY109" fmla="*/ 4170035 h 4275540"/>
              <a:gd name="connsiteX110" fmla="*/ 508621 w 3898347"/>
              <a:gd name="connsiteY110" fmla="*/ 4176044 h 4275540"/>
              <a:gd name="connsiteX111" fmla="*/ 467082 w 3898347"/>
              <a:gd name="connsiteY111" fmla="*/ 4185616 h 4275540"/>
              <a:gd name="connsiteX112" fmla="*/ 437646 w 3898347"/>
              <a:gd name="connsiteY112" fmla="*/ 4212658 h 4275540"/>
              <a:gd name="connsiteX113" fmla="*/ 402271 w 3898347"/>
              <a:gd name="connsiteY113" fmla="*/ 4212774 h 4275540"/>
              <a:gd name="connsiteX114" fmla="*/ 391968 w 3898347"/>
              <a:gd name="connsiteY114" fmla="*/ 4187073 h 4275540"/>
              <a:gd name="connsiteX115" fmla="*/ 354806 w 3898347"/>
              <a:gd name="connsiteY115" fmla="*/ 4195545 h 4275540"/>
              <a:gd name="connsiteX116" fmla="*/ 298662 w 3898347"/>
              <a:gd name="connsiteY116" fmla="*/ 4211227 h 4275540"/>
              <a:gd name="connsiteX117" fmla="*/ 265740 w 3898347"/>
              <a:gd name="connsiteY117" fmla="*/ 4213623 h 4275540"/>
              <a:gd name="connsiteX118" fmla="*/ 176403 w 3898347"/>
              <a:gd name="connsiteY118" fmla="*/ 4227393 h 4275540"/>
              <a:gd name="connsiteX119" fmla="*/ 82528 w 3898347"/>
              <a:gd name="connsiteY119" fmla="*/ 4275540 h 4275540"/>
              <a:gd name="connsiteX120" fmla="*/ 19464 w 3898347"/>
              <a:gd name="connsiteY120" fmla="*/ 4256103 h 4275540"/>
              <a:gd name="connsiteX121" fmla="*/ 0 w 3898347"/>
              <a:gd name="connsiteY121" fmla="*/ 4221939 h 4275540"/>
              <a:gd name="connsiteX122" fmla="*/ 0 w 3898347"/>
              <a:gd name="connsiteY122" fmla="*/ 15850 h 4275540"/>
              <a:gd name="connsiteX123" fmla="*/ 3898347 w 3898347"/>
              <a:gd name="connsiteY123" fmla="*/ 0 h 4275540"/>
              <a:gd name="connsiteX0" fmla="*/ 3898347 w 3898347"/>
              <a:gd name="connsiteY0" fmla="*/ 0 h 4270358"/>
              <a:gd name="connsiteX1" fmla="*/ 3898347 w 3898347"/>
              <a:gd name="connsiteY1" fmla="*/ 3834445 h 4270358"/>
              <a:gd name="connsiteX2" fmla="*/ 3892314 w 3898347"/>
              <a:gd name="connsiteY2" fmla="*/ 3832951 h 4270358"/>
              <a:gd name="connsiteX3" fmla="*/ 3851953 w 3898347"/>
              <a:gd name="connsiteY3" fmla="*/ 3802983 h 4270358"/>
              <a:gd name="connsiteX4" fmla="*/ 3836418 w 3898347"/>
              <a:gd name="connsiteY4" fmla="*/ 3811513 h 4270358"/>
              <a:gd name="connsiteX5" fmla="*/ 3833758 w 3898347"/>
              <a:gd name="connsiteY5" fmla="*/ 3813341 h 4270358"/>
              <a:gd name="connsiteX6" fmla="*/ 3822673 w 3898347"/>
              <a:gd name="connsiteY6" fmla="*/ 3812913 h 4270358"/>
              <a:gd name="connsiteX7" fmla="*/ 3820104 w 3898347"/>
              <a:gd name="connsiteY7" fmla="*/ 3822466 h 4270358"/>
              <a:gd name="connsiteX8" fmla="*/ 3803816 w 3898347"/>
              <a:gd name="connsiteY8" fmla="*/ 3828757 h 4270358"/>
              <a:gd name="connsiteX9" fmla="*/ 3729936 w 3898347"/>
              <a:gd name="connsiteY9" fmla="*/ 3815386 h 4270358"/>
              <a:gd name="connsiteX10" fmla="*/ 3726018 w 3898347"/>
              <a:gd name="connsiteY10" fmla="*/ 3815100 h 4270358"/>
              <a:gd name="connsiteX11" fmla="*/ 3725413 w 3898347"/>
              <a:gd name="connsiteY11" fmla="*/ 3814615 h 4270358"/>
              <a:gd name="connsiteX12" fmla="*/ 3713801 w 3898347"/>
              <a:gd name="connsiteY12" fmla="*/ 3811018 h 4270358"/>
              <a:gd name="connsiteX13" fmla="*/ 3709087 w 3898347"/>
              <a:gd name="connsiteY13" fmla="*/ 3813195 h 4270358"/>
              <a:gd name="connsiteX14" fmla="*/ 3698038 w 3898347"/>
              <a:gd name="connsiteY14" fmla="*/ 3806182 h 4270358"/>
              <a:gd name="connsiteX15" fmla="*/ 3662227 w 3898347"/>
              <a:gd name="connsiteY15" fmla="*/ 3807761 h 4270358"/>
              <a:gd name="connsiteX16" fmla="*/ 3659872 w 3898347"/>
              <a:gd name="connsiteY16" fmla="*/ 3805524 h 4270358"/>
              <a:gd name="connsiteX17" fmla="*/ 3643454 w 3898347"/>
              <a:gd name="connsiteY17" fmla="*/ 3794831 h 4270358"/>
              <a:gd name="connsiteX18" fmla="*/ 3624789 w 3898347"/>
              <a:gd name="connsiteY18" fmla="*/ 3803185 h 4270358"/>
              <a:gd name="connsiteX19" fmla="*/ 3602327 w 3898347"/>
              <a:gd name="connsiteY19" fmla="*/ 3794616 h 4270358"/>
              <a:gd name="connsiteX20" fmla="*/ 3596645 w 3898347"/>
              <a:gd name="connsiteY20" fmla="*/ 3797108 h 4270358"/>
              <a:gd name="connsiteX21" fmla="*/ 3574144 w 3898347"/>
              <a:gd name="connsiteY21" fmla="*/ 3795108 h 4270358"/>
              <a:gd name="connsiteX22" fmla="*/ 3562310 w 3898347"/>
              <a:gd name="connsiteY22" fmla="*/ 3787534 h 4270358"/>
              <a:gd name="connsiteX23" fmla="*/ 3551635 w 3898347"/>
              <a:gd name="connsiteY23" fmla="*/ 3797705 h 4270358"/>
              <a:gd name="connsiteX24" fmla="*/ 3542668 w 3898347"/>
              <a:gd name="connsiteY24" fmla="*/ 3803283 h 4270358"/>
              <a:gd name="connsiteX25" fmla="*/ 3533033 w 3898347"/>
              <a:gd name="connsiteY25" fmla="*/ 3799071 h 4270358"/>
              <a:gd name="connsiteX26" fmla="*/ 3521726 w 3898347"/>
              <a:gd name="connsiteY26" fmla="*/ 3804691 h 4270358"/>
              <a:gd name="connsiteX27" fmla="*/ 3520080 w 3898347"/>
              <a:gd name="connsiteY27" fmla="*/ 3805210 h 4270358"/>
              <a:gd name="connsiteX28" fmla="*/ 3508491 w 3898347"/>
              <a:gd name="connsiteY28" fmla="*/ 3797398 h 4270358"/>
              <a:gd name="connsiteX29" fmla="*/ 3503787 w 3898347"/>
              <a:gd name="connsiteY29" fmla="*/ 3797787 h 4270358"/>
              <a:gd name="connsiteX30" fmla="*/ 3492165 w 3898347"/>
              <a:gd name="connsiteY30" fmla="*/ 3799887 h 4270358"/>
              <a:gd name="connsiteX31" fmla="*/ 3472233 w 3898347"/>
              <a:gd name="connsiteY31" fmla="*/ 3805682 h 4270358"/>
              <a:gd name="connsiteX32" fmla="*/ 3465921 w 3898347"/>
              <a:gd name="connsiteY32" fmla="*/ 3805814 h 4270358"/>
              <a:gd name="connsiteX33" fmla="*/ 3455541 w 3898347"/>
              <a:gd name="connsiteY33" fmla="*/ 3815505 h 4270358"/>
              <a:gd name="connsiteX34" fmla="*/ 3429027 w 3898347"/>
              <a:gd name="connsiteY34" fmla="*/ 3816906 h 4270358"/>
              <a:gd name="connsiteX35" fmla="*/ 3369507 w 3898347"/>
              <a:gd name="connsiteY35" fmla="*/ 3825563 h 4270358"/>
              <a:gd name="connsiteX36" fmla="*/ 3324491 w 3898347"/>
              <a:gd name="connsiteY36" fmla="*/ 3832006 h 4270358"/>
              <a:gd name="connsiteX37" fmla="*/ 3244235 w 3898347"/>
              <a:gd name="connsiteY37" fmla="*/ 3834376 h 4270358"/>
              <a:gd name="connsiteX38" fmla="*/ 3226507 w 3898347"/>
              <a:gd name="connsiteY38" fmla="*/ 3820131 h 4270358"/>
              <a:gd name="connsiteX39" fmla="*/ 3191688 w 3898347"/>
              <a:gd name="connsiteY39" fmla="*/ 3837359 h 4270358"/>
              <a:gd name="connsiteX40" fmla="*/ 3185553 w 3898347"/>
              <a:gd name="connsiteY40" fmla="*/ 3859030 h 4270358"/>
              <a:gd name="connsiteX41" fmla="*/ 3090188 w 3898347"/>
              <a:gd name="connsiteY41" fmla="*/ 3855036 h 4270358"/>
              <a:gd name="connsiteX42" fmla="*/ 3031422 w 3898347"/>
              <a:gd name="connsiteY42" fmla="*/ 3858298 h 4270358"/>
              <a:gd name="connsiteX43" fmla="*/ 2996288 w 3898347"/>
              <a:gd name="connsiteY43" fmla="*/ 3860020 h 4270358"/>
              <a:gd name="connsiteX44" fmla="*/ 2901661 w 3898347"/>
              <a:gd name="connsiteY44" fmla="*/ 3882243 h 4270358"/>
              <a:gd name="connsiteX45" fmla="*/ 2782141 w 3898347"/>
              <a:gd name="connsiteY45" fmla="*/ 3932983 h 4270358"/>
              <a:gd name="connsiteX46" fmla="*/ 2749597 w 3898347"/>
              <a:gd name="connsiteY46" fmla="*/ 3956746 h 4270358"/>
              <a:gd name="connsiteX47" fmla="*/ 2730493 w 3898347"/>
              <a:gd name="connsiteY47" fmla="*/ 3955236 h 4270358"/>
              <a:gd name="connsiteX48" fmla="*/ 2707507 w 3898347"/>
              <a:gd name="connsiteY48" fmla="*/ 3947771 h 4270358"/>
              <a:gd name="connsiteX49" fmla="*/ 2701937 w 3898347"/>
              <a:gd name="connsiteY49" fmla="*/ 3950565 h 4270358"/>
              <a:gd name="connsiteX50" fmla="*/ 2679435 w 3898347"/>
              <a:gd name="connsiteY50" fmla="*/ 3949768 h 4270358"/>
              <a:gd name="connsiteX51" fmla="*/ 2667352 w 3898347"/>
              <a:gd name="connsiteY51" fmla="*/ 3942821 h 4270358"/>
              <a:gd name="connsiteX52" fmla="*/ 2657096 w 3898347"/>
              <a:gd name="connsiteY52" fmla="*/ 3953571 h 4270358"/>
              <a:gd name="connsiteX53" fmla="*/ 2655161 w 3898347"/>
              <a:gd name="connsiteY53" fmla="*/ 3962216 h 4270358"/>
              <a:gd name="connsiteX54" fmla="*/ 2638604 w 3898347"/>
              <a:gd name="connsiteY54" fmla="*/ 3955936 h 4270358"/>
              <a:gd name="connsiteX55" fmla="*/ 2626185 w 3898347"/>
              <a:gd name="connsiteY55" fmla="*/ 3962937 h 4270358"/>
              <a:gd name="connsiteX56" fmla="*/ 2614077 w 3898347"/>
              <a:gd name="connsiteY56" fmla="*/ 3955576 h 4270358"/>
              <a:gd name="connsiteX57" fmla="*/ 2609403 w 3898347"/>
              <a:gd name="connsiteY57" fmla="*/ 3956215 h 4270358"/>
              <a:gd name="connsiteX58" fmla="*/ 2597896 w 3898347"/>
              <a:gd name="connsiteY58" fmla="*/ 3958939 h 4270358"/>
              <a:gd name="connsiteX59" fmla="*/ 2578251 w 3898347"/>
              <a:gd name="connsiteY59" fmla="*/ 3965812 h 4270358"/>
              <a:gd name="connsiteX60" fmla="*/ 2571961 w 3898347"/>
              <a:gd name="connsiteY60" fmla="*/ 3966278 h 4270358"/>
              <a:gd name="connsiteX61" fmla="*/ 2559399 w 3898347"/>
              <a:gd name="connsiteY61" fmla="*/ 3979193 h 4270358"/>
              <a:gd name="connsiteX62" fmla="*/ 2533560 w 3898347"/>
              <a:gd name="connsiteY62" fmla="*/ 3988160 h 4270358"/>
              <a:gd name="connsiteX63" fmla="*/ 2515299 w 3898347"/>
              <a:gd name="connsiteY63" fmla="*/ 4016867 h 4270358"/>
              <a:gd name="connsiteX64" fmla="*/ 2513423 w 3898347"/>
              <a:gd name="connsiteY64" fmla="*/ 4018759 h 4270358"/>
              <a:gd name="connsiteX65" fmla="*/ 2482991 w 3898347"/>
              <a:gd name="connsiteY65" fmla="*/ 4012935 h 4270358"/>
              <a:gd name="connsiteX66" fmla="*/ 2446940 w 3898347"/>
              <a:gd name="connsiteY66" fmla="*/ 4021172 h 4270358"/>
              <a:gd name="connsiteX67" fmla="*/ 2404883 w 3898347"/>
              <a:gd name="connsiteY67" fmla="*/ 4024808 h 4270358"/>
              <a:gd name="connsiteX68" fmla="*/ 2373894 w 3898347"/>
              <a:gd name="connsiteY68" fmla="*/ 4023827 h 4270358"/>
              <a:gd name="connsiteX69" fmla="*/ 2297080 w 3898347"/>
              <a:gd name="connsiteY69" fmla="*/ 4040841 h 4270358"/>
              <a:gd name="connsiteX70" fmla="*/ 2170615 w 3898347"/>
              <a:gd name="connsiteY70" fmla="*/ 4077196 h 4270358"/>
              <a:gd name="connsiteX71" fmla="*/ 2143580 w 3898347"/>
              <a:gd name="connsiteY71" fmla="*/ 4083102 h 4270358"/>
              <a:gd name="connsiteX72" fmla="*/ 2119893 w 3898347"/>
              <a:gd name="connsiteY72" fmla="*/ 4080874 h 4270358"/>
              <a:gd name="connsiteX73" fmla="*/ 2114008 w 3898347"/>
              <a:gd name="connsiteY73" fmla="*/ 4073996 h 4270358"/>
              <a:gd name="connsiteX74" fmla="*/ 2099067 w 3898347"/>
              <a:gd name="connsiteY74" fmla="*/ 4076068 h 4270358"/>
              <a:gd name="connsiteX75" fmla="*/ 2095000 w 3898347"/>
              <a:gd name="connsiteY75" fmla="*/ 4075096 h 4270358"/>
              <a:gd name="connsiteX76" fmla="*/ 2071767 w 3898347"/>
              <a:gd name="connsiteY76" fmla="*/ 4071044 h 4270358"/>
              <a:gd name="connsiteX77" fmla="*/ 2024486 w 3898347"/>
              <a:gd name="connsiteY77" fmla="*/ 4100276 h 4270358"/>
              <a:gd name="connsiteX78" fmla="*/ 1964411 w 3898347"/>
              <a:gd name="connsiteY78" fmla="*/ 4105069 h 4270358"/>
              <a:gd name="connsiteX79" fmla="*/ 1739945 w 3898347"/>
              <a:gd name="connsiteY79" fmla="*/ 4171795 h 4270358"/>
              <a:gd name="connsiteX80" fmla="*/ 1610556 w 3898347"/>
              <a:gd name="connsiteY80" fmla="*/ 4167701 h 4270358"/>
              <a:gd name="connsiteX81" fmla="*/ 1553623 w 3898347"/>
              <a:gd name="connsiteY81" fmla="*/ 4236045 h 4270358"/>
              <a:gd name="connsiteX82" fmla="*/ 1548640 w 3898347"/>
              <a:gd name="connsiteY82" fmla="*/ 4238297 h 4270358"/>
              <a:gd name="connsiteX83" fmla="*/ 1530136 w 3898347"/>
              <a:gd name="connsiteY83" fmla="*/ 4227121 h 4270358"/>
              <a:gd name="connsiteX84" fmla="*/ 1508787 w 3898347"/>
              <a:gd name="connsiteY84" fmla="*/ 4234213 h 4270358"/>
              <a:gd name="connsiteX85" fmla="*/ 1488914 w 3898347"/>
              <a:gd name="connsiteY85" fmla="*/ 4241772 h 4270358"/>
              <a:gd name="connsiteX86" fmla="*/ 1488999 w 3898347"/>
              <a:gd name="connsiteY86" fmla="*/ 4251186 h 4270358"/>
              <a:gd name="connsiteX87" fmla="*/ 1475364 w 3898347"/>
              <a:gd name="connsiteY87" fmla="*/ 4248364 h 4270358"/>
              <a:gd name="connsiteX88" fmla="*/ 1457275 w 3898347"/>
              <a:gd name="connsiteY88" fmla="*/ 4252863 h 4270358"/>
              <a:gd name="connsiteX89" fmla="*/ 1448085 w 3898347"/>
              <a:gd name="connsiteY89" fmla="*/ 4248391 h 4270358"/>
              <a:gd name="connsiteX90" fmla="*/ 1315306 w 3898347"/>
              <a:gd name="connsiteY90" fmla="*/ 4237004 h 4270358"/>
              <a:gd name="connsiteX91" fmla="*/ 1272434 w 3898347"/>
              <a:gd name="connsiteY91" fmla="*/ 4244958 h 4270358"/>
              <a:gd name="connsiteX92" fmla="*/ 1231567 w 3898347"/>
              <a:gd name="connsiteY92" fmla="*/ 4219356 h 4270358"/>
              <a:gd name="connsiteX93" fmla="*/ 1216643 w 3898347"/>
              <a:gd name="connsiteY93" fmla="*/ 4229828 h 4270358"/>
              <a:gd name="connsiteX94" fmla="*/ 1214101 w 3898347"/>
              <a:gd name="connsiteY94" fmla="*/ 4231991 h 4270358"/>
              <a:gd name="connsiteX95" fmla="*/ 1203193 w 3898347"/>
              <a:gd name="connsiteY95" fmla="*/ 4232867 h 4270358"/>
              <a:gd name="connsiteX96" fmla="*/ 1201049 w 3898347"/>
              <a:gd name="connsiteY96" fmla="*/ 4242842 h 4270358"/>
              <a:gd name="connsiteX97" fmla="*/ 1185298 w 3898347"/>
              <a:gd name="connsiteY97" fmla="*/ 4251133 h 4270358"/>
              <a:gd name="connsiteX98" fmla="*/ 1164955 w 3898347"/>
              <a:gd name="connsiteY98" fmla="*/ 4250027 h 4270358"/>
              <a:gd name="connsiteX99" fmla="*/ 1067357 w 3898347"/>
              <a:gd name="connsiteY99" fmla="*/ 4233908 h 4270358"/>
              <a:gd name="connsiteX100" fmla="*/ 1009492 w 3898347"/>
              <a:gd name="connsiteY100" fmla="*/ 4230455 h 4270358"/>
              <a:gd name="connsiteX101" fmla="*/ 988345 w 3898347"/>
              <a:gd name="connsiteY101" fmla="*/ 4238880 h 4270358"/>
              <a:gd name="connsiteX102" fmla="*/ 958251 w 3898347"/>
              <a:gd name="connsiteY102" fmla="*/ 4244100 h 4270358"/>
              <a:gd name="connsiteX103" fmla="*/ 905785 w 3898347"/>
              <a:gd name="connsiteY103" fmla="*/ 4260845 h 4270358"/>
              <a:gd name="connsiteX104" fmla="*/ 834176 w 3898347"/>
              <a:gd name="connsiteY104" fmla="*/ 4270241 h 4270358"/>
              <a:gd name="connsiteX105" fmla="*/ 778474 w 3898347"/>
              <a:gd name="connsiteY105" fmla="*/ 4235526 h 4270358"/>
              <a:gd name="connsiteX106" fmla="*/ 774418 w 3898347"/>
              <a:gd name="connsiteY106" fmla="*/ 4242583 h 4270358"/>
              <a:gd name="connsiteX107" fmla="*/ 737705 w 3898347"/>
              <a:gd name="connsiteY107" fmla="*/ 4238891 h 4270358"/>
              <a:gd name="connsiteX108" fmla="*/ 627717 w 3898347"/>
              <a:gd name="connsiteY108" fmla="*/ 4207629 h 4270358"/>
              <a:gd name="connsiteX109" fmla="*/ 533391 w 3898347"/>
              <a:gd name="connsiteY109" fmla="*/ 4170035 h 4270358"/>
              <a:gd name="connsiteX110" fmla="*/ 508621 w 3898347"/>
              <a:gd name="connsiteY110" fmla="*/ 4176044 h 4270358"/>
              <a:gd name="connsiteX111" fmla="*/ 467082 w 3898347"/>
              <a:gd name="connsiteY111" fmla="*/ 4185616 h 4270358"/>
              <a:gd name="connsiteX112" fmla="*/ 437646 w 3898347"/>
              <a:gd name="connsiteY112" fmla="*/ 4212658 h 4270358"/>
              <a:gd name="connsiteX113" fmla="*/ 402271 w 3898347"/>
              <a:gd name="connsiteY113" fmla="*/ 4212774 h 4270358"/>
              <a:gd name="connsiteX114" fmla="*/ 391968 w 3898347"/>
              <a:gd name="connsiteY114" fmla="*/ 4187073 h 4270358"/>
              <a:gd name="connsiteX115" fmla="*/ 354806 w 3898347"/>
              <a:gd name="connsiteY115" fmla="*/ 4195545 h 4270358"/>
              <a:gd name="connsiteX116" fmla="*/ 298662 w 3898347"/>
              <a:gd name="connsiteY116" fmla="*/ 4211227 h 4270358"/>
              <a:gd name="connsiteX117" fmla="*/ 265740 w 3898347"/>
              <a:gd name="connsiteY117" fmla="*/ 4213623 h 4270358"/>
              <a:gd name="connsiteX118" fmla="*/ 176403 w 3898347"/>
              <a:gd name="connsiteY118" fmla="*/ 4227393 h 4270358"/>
              <a:gd name="connsiteX119" fmla="*/ 82528 w 3898347"/>
              <a:gd name="connsiteY119" fmla="*/ 4243774 h 4270358"/>
              <a:gd name="connsiteX120" fmla="*/ 19464 w 3898347"/>
              <a:gd name="connsiteY120" fmla="*/ 4256103 h 4270358"/>
              <a:gd name="connsiteX121" fmla="*/ 0 w 3898347"/>
              <a:gd name="connsiteY121" fmla="*/ 4221939 h 4270358"/>
              <a:gd name="connsiteX122" fmla="*/ 0 w 3898347"/>
              <a:gd name="connsiteY122" fmla="*/ 15850 h 4270358"/>
              <a:gd name="connsiteX123" fmla="*/ 3898347 w 3898347"/>
              <a:gd name="connsiteY123" fmla="*/ 0 h 4270358"/>
              <a:gd name="connsiteX0" fmla="*/ 3898347 w 3898347"/>
              <a:gd name="connsiteY0" fmla="*/ 0 h 4270358"/>
              <a:gd name="connsiteX1" fmla="*/ 3898347 w 3898347"/>
              <a:gd name="connsiteY1" fmla="*/ 3834445 h 4270358"/>
              <a:gd name="connsiteX2" fmla="*/ 3892314 w 3898347"/>
              <a:gd name="connsiteY2" fmla="*/ 3832951 h 4270358"/>
              <a:gd name="connsiteX3" fmla="*/ 3851953 w 3898347"/>
              <a:gd name="connsiteY3" fmla="*/ 3802983 h 4270358"/>
              <a:gd name="connsiteX4" fmla="*/ 3836418 w 3898347"/>
              <a:gd name="connsiteY4" fmla="*/ 3811513 h 4270358"/>
              <a:gd name="connsiteX5" fmla="*/ 3833758 w 3898347"/>
              <a:gd name="connsiteY5" fmla="*/ 3813341 h 4270358"/>
              <a:gd name="connsiteX6" fmla="*/ 3822673 w 3898347"/>
              <a:gd name="connsiteY6" fmla="*/ 3812913 h 4270358"/>
              <a:gd name="connsiteX7" fmla="*/ 3820104 w 3898347"/>
              <a:gd name="connsiteY7" fmla="*/ 3822466 h 4270358"/>
              <a:gd name="connsiteX8" fmla="*/ 3803816 w 3898347"/>
              <a:gd name="connsiteY8" fmla="*/ 3828757 h 4270358"/>
              <a:gd name="connsiteX9" fmla="*/ 3729936 w 3898347"/>
              <a:gd name="connsiteY9" fmla="*/ 3815386 h 4270358"/>
              <a:gd name="connsiteX10" fmla="*/ 3726018 w 3898347"/>
              <a:gd name="connsiteY10" fmla="*/ 3815100 h 4270358"/>
              <a:gd name="connsiteX11" fmla="*/ 3725413 w 3898347"/>
              <a:gd name="connsiteY11" fmla="*/ 3814615 h 4270358"/>
              <a:gd name="connsiteX12" fmla="*/ 3713801 w 3898347"/>
              <a:gd name="connsiteY12" fmla="*/ 3811018 h 4270358"/>
              <a:gd name="connsiteX13" fmla="*/ 3709087 w 3898347"/>
              <a:gd name="connsiteY13" fmla="*/ 3813195 h 4270358"/>
              <a:gd name="connsiteX14" fmla="*/ 3698038 w 3898347"/>
              <a:gd name="connsiteY14" fmla="*/ 3806182 h 4270358"/>
              <a:gd name="connsiteX15" fmla="*/ 3662227 w 3898347"/>
              <a:gd name="connsiteY15" fmla="*/ 3807761 h 4270358"/>
              <a:gd name="connsiteX16" fmla="*/ 3659872 w 3898347"/>
              <a:gd name="connsiteY16" fmla="*/ 3805524 h 4270358"/>
              <a:gd name="connsiteX17" fmla="*/ 3643454 w 3898347"/>
              <a:gd name="connsiteY17" fmla="*/ 3794831 h 4270358"/>
              <a:gd name="connsiteX18" fmla="*/ 3624789 w 3898347"/>
              <a:gd name="connsiteY18" fmla="*/ 3803185 h 4270358"/>
              <a:gd name="connsiteX19" fmla="*/ 3602327 w 3898347"/>
              <a:gd name="connsiteY19" fmla="*/ 3794616 h 4270358"/>
              <a:gd name="connsiteX20" fmla="*/ 3596645 w 3898347"/>
              <a:gd name="connsiteY20" fmla="*/ 3797108 h 4270358"/>
              <a:gd name="connsiteX21" fmla="*/ 3574144 w 3898347"/>
              <a:gd name="connsiteY21" fmla="*/ 3795108 h 4270358"/>
              <a:gd name="connsiteX22" fmla="*/ 3562310 w 3898347"/>
              <a:gd name="connsiteY22" fmla="*/ 3787534 h 4270358"/>
              <a:gd name="connsiteX23" fmla="*/ 3551635 w 3898347"/>
              <a:gd name="connsiteY23" fmla="*/ 3797705 h 4270358"/>
              <a:gd name="connsiteX24" fmla="*/ 3542668 w 3898347"/>
              <a:gd name="connsiteY24" fmla="*/ 3803283 h 4270358"/>
              <a:gd name="connsiteX25" fmla="*/ 3533033 w 3898347"/>
              <a:gd name="connsiteY25" fmla="*/ 3799071 h 4270358"/>
              <a:gd name="connsiteX26" fmla="*/ 3521726 w 3898347"/>
              <a:gd name="connsiteY26" fmla="*/ 3804691 h 4270358"/>
              <a:gd name="connsiteX27" fmla="*/ 3520080 w 3898347"/>
              <a:gd name="connsiteY27" fmla="*/ 3805210 h 4270358"/>
              <a:gd name="connsiteX28" fmla="*/ 3508491 w 3898347"/>
              <a:gd name="connsiteY28" fmla="*/ 3797398 h 4270358"/>
              <a:gd name="connsiteX29" fmla="*/ 3503787 w 3898347"/>
              <a:gd name="connsiteY29" fmla="*/ 3797787 h 4270358"/>
              <a:gd name="connsiteX30" fmla="*/ 3492165 w 3898347"/>
              <a:gd name="connsiteY30" fmla="*/ 3799887 h 4270358"/>
              <a:gd name="connsiteX31" fmla="*/ 3472233 w 3898347"/>
              <a:gd name="connsiteY31" fmla="*/ 3805682 h 4270358"/>
              <a:gd name="connsiteX32" fmla="*/ 3465921 w 3898347"/>
              <a:gd name="connsiteY32" fmla="*/ 3805814 h 4270358"/>
              <a:gd name="connsiteX33" fmla="*/ 3455541 w 3898347"/>
              <a:gd name="connsiteY33" fmla="*/ 3815505 h 4270358"/>
              <a:gd name="connsiteX34" fmla="*/ 3429027 w 3898347"/>
              <a:gd name="connsiteY34" fmla="*/ 3816906 h 4270358"/>
              <a:gd name="connsiteX35" fmla="*/ 3369507 w 3898347"/>
              <a:gd name="connsiteY35" fmla="*/ 3825563 h 4270358"/>
              <a:gd name="connsiteX36" fmla="*/ 3324491 w 3898347"/>
              <a:gd name="connsiteY36" fmla="*/ 3832006 h 4270358"/>
              <a:gd name="connsiteX37" fmla="*/ 3244235 w 3898347"/>
              <a:gd name="connsiteY37" fmla="*/ 3834376 h 4270358"/>
              <a:gd name="connsiteX38" fmla="*/ 3226507 w 3898347"/>
              <a:gd name="connsiteY38" fmla="*/ 3820131 h 4270358"/>
              <a:gd name="connsiteX39" fmla="*/ 3191688 w 3898347"/>
              <a:gd name="connsiteY39" fmla="*/ 3837359 h 4270358"/>
              <a:gd name="connsiteX40" fmla="*/ 3153779 w 3898347"/>
              <a:gd name="connsiteY40" fmla="*/ 3848439 h 4270358"/>
              <a:gd name="connsiteX41" fmla="*/ 3090188 w 3898347"/>
              <a:gd name="connsiteY41" fmla="*/ 3855036 h 4270358"/>
              <a:gd name="connsiteX42" fmla="*/ 3031422 w 3898347"/>
              <a:gd name="connsiteY42" fmla="*/ 3858298 h 4270358"/>
              <a:gd name="connsiteX43" fmla="*/ 2996288 w 3898347"/>
              <a:gd name="connsiteY43" fmla="*/ 3860020 h 4270358"/>
              <a:gd name="connsiteX44" fmla="*/ 2901661 w 3898347"/>
              <a:gd name="connsiteY44" fmla="*/ 3882243 h 4270358"/>
              <a:gd name="connsiteX45" fmla="*/ 2782141 w 3898347"/>
              <a:gd name="connsiteY45" fmla="*/ 3932983 h 4270358"/>
              <a:gd name="connsiteX46" fmla="*/ 2749597 w 3898347"/>
              <a:gd name="connsiteY46" fmla="*/ 3956746 h 4270358"/>
              <a:gd name="connsiteX47" fmla="*/ 2730493 w 3898347"/>
              <a:gd name="connsiteY47" fmla="*/ 3955236 h 4270358"/>
              <a:gd name="connsiteX48" fmla="*/ 2707507 w 3898347"/>
              <a:gd name="connsiteY48" fmla="*/ 3947771 h 4270358"/>
              <a:gd name="connsiteX49" fmla="*/ 2701937 w 3898347"/>
              <a:gd name="connsiteY49" fmla="*/ 3950565 h 4270358"/>
              <a:gd name="connsiteX50" fmla="*/ 2679435 w 3898347"/>
              <a:gd name="connsiteY50" fmla="*/ 3949768 h 4270358"/>
              <a:gd name="connsiteX51" fmla="*/ 2667352 w 3898347"/>
              <a:gd name="connsiteY51" fmla="*/ 3942821 h 4270358"/>
              <a:gd name="connsiteX52" fmla="*/ 2657096 w 3898347"/>
              <a:gd name="connsiteY52" fmla="*/ 3953571 h 4270358"/>
              <a:gd name="connsiteX53" fmla="*/ 2655161 w 3898347"/>
              <a:gd name="connsiteY53" fmla="*/ 3962216 h 4270358"/>
              <a:gd name="connsiteX54" fmla="*/ 2638604 w 3898347"/>
              <a:gd name="connsiteY54" fmla="*/ 3955936 h 4270358"/>
              <a:gd name="connsiteX55" fmla="*/ 2626185 w 3898347"/>
              <a:gd name="connsiteY55" fmla="*/ 3962937 h 4270358"/>
              <a:gd name="connsiteX56" fmla="*/ 2614077 w 3898347"/>
              <a:gd name="connsiteY56" fmla="*/ 3955576 h 4270358"/>
              <a:gd name="connsiteX57" fmla="*/ 2609403 w 3898347"/>
              <a:gd name="connsiteY57" fmla="*/ 3956215 h 4270358"/>
              <a:gd name="connsiteX58" fmla="*/ 2597896 w 3898347"/>
              <a:gd name="connsiteY58" fmla="*/ 3958939 h 4270358"/>
              <a:gd name="connsiteX59" fmla="*/ 2578251 w 3898347"/>
              <a:gd name="connsiteY59" fmla="*/ 3965812 h 4270358"/>
              <a:gd name="connsiteX60" fmla="*/ 2571961 w 3898347"/>
              <a:gd name="connsiteY60" fmla="*/ 3966278 h 4270358"/>
              <a:gd name="connsiteX61" fmla="*/ 2559399 w 3898347"/>
              <a:gd name="connsiteY61" fmla="*/ 3979193 h 4270358"/>
              <a:gd name="connsiteX62" fmla="*/ 2533560 w 3898347"/>
              <a:gd name="connsiteY62" fmla="*/ 3988160 h 4270358"/>
              <a:gd name="connsiteX63" fmla="*/ 2515299 w 3898347"/>
              <a:gd name="connsiteY63" fmla="*/ 4016867 h 4270358"/>
              <a:gd name="connsiteX64" fmla="*/ 2513423 w 3898347"/>
              <a:gd name="connsiteY64" fmla="*/ 4018759 h 4270358"/>
              <a:gd name="connsiteX65" fmla="*/ 2482991 w 3898347"/>
              <a:gd name="connsiteY65" fmla="*/ 4012935 h 4270358"/>
              <a:gd name="connsiteX66" fmla="*/ 2446940 w 3898347"/>
              <a:gd name="connsiteY66" fmla="*/ 4021172 h 4270358"/>
              <a:gd name="connsiteX67" fmla="*/ 2404883 w 3898347"/>
              <a:gd name="connsiteY67" fmla="*/ 4024808 h 4270358"/>
              <a:gd name="connsiteX68" fmla="*/ 2373894 w 3898347"/>
              <a:gd name="connsiteY68" fmla="*/ 4023827 h 4270358"/>
              <a:gd name="connsiteX69" fmla="*/ 2297080 w 3898347"/>
              <a:gd name="connsiteY69" fmla="*/ 4040841 h 4270358"/>
              <a:gd name="connsiteX70" fmla="*/ 2170615 w 3898347"/>
              <a:gd name="connsiteY70" fmla="*/ 4077196 h 4270358"/>
              <a:gd name="connsiteX71" fmla="*/ 2143580 w 3898347"/>
              <a:gd name="connsiteY71" fmla="*/ 4083102 h 4270358"/>
              <a:gd name="connsiteX72" fmla="*/ 2119893 w 3898347"/>
              <a:gd name="connsiteY72" fmla="*/ 4080874 h 4270358"/>
              <a:gd name="connsiteX73" fmla="*/ 2114008 w 3898347"/>
              <a:gd name="connsiteY73" fmla="*/ 4073996 h 4270358"/>
              <a:gd name="connsiteX74" fmla="*/ 2099067 w 3898347"/>
              <a:gd name="connsiteY74" fmla="*/ 4076068 h 4270358"/>
              <a:gd name="connsiteX75" fmla="*/ 2095000 w 3898347"/>
              <a:gd name="connsiteY75" fmla="*/ 4075096 h 4270358"/>
              <a:gd name="connsiteX76" fmla="*/ 2071767 w 3898347"/>
              <a:gd name="connsiteY76" fmla="*/ 4071044 h 4270358"/>
              <a:gd name="connsiteX77" fmla="*/ 2024486 w 3898347"/>
              <a:gd name="connsiteY77" fmla="*/ 4100276 h 4270358"/>
              <a:gd name="connsiteX78" fmla="*/ 1964411 w 3898347"/>
              <a:gd name="connsiteY78" fmla="*/ 4105069 h 4270358"/>
              <a:gd name="connsiteX79" fmla="*/ 1739945 w 3898347"/>
              <a:gd name="connsiteY79" fmla="*/ 4171795 h 4270358"/>
              <a:gd name="connsiteX80" fmla="*/ 1610556 w 3898347"/>
              <a:gd name="connsiteY80" fmla="*/ 4167701 h 4270358"/>
              <a:gd name="connsiteX81" fmla="*/ 1553623 w 3898347"/>
              <a:gd name="connsiteY81" fmla="*/ 4236045 h 4270358"/>
              <a:gd name="connsiteX82" fmla="*/ 1548640 w 3898347"/>
              <a:gd name="connsiteY82" fmla="*/ 4238297 h 4270358"/>
              <a:gd name="connsiteX83" fmla="*/ 1530136 w 3898347"/>
              <a:gd name="connsiteY83" fmla="*/ 4227121 h 4270358"/>
              <a:gd name="connsiteX84" fmla="*/ 1508787 w 3898347"/>
              <a:gd name="connsiteY84" fmla="*/ 4234213 h 4270358"/>
              <a:gd name="connsiteX85" fmla="*/ 1488914 w 3898347"/>
              <a:gd name="connsiteY85" fmla="*/ 4241772 h 4270358"/>
              <a:gd name="connsiteX86" fmla="*/ 1488999 w 3898347"/>
              <a:gd name="connsiteY86" fmla="*/ 4251186 h 4270358"/>
              <a:gd name="connsiteX87" fmla="*/ 1475364 w 3898347"/>
              <a:gd name="connsiteY87" fmla="*/ 4248364 h 4270358"/>
              <a:gd name="connsiteX88" fmla="*/ 1457275 w 3898347"/>
              <a:gd name="connsiteY88" fmla="*/ 4252863 h 4270358"/>
              <a:gd name="connsiteX89" fmla="*/ 1448085 w 3898347"/>
              <a:gd name="connsiteY89" fmla="*/ 4248391 h 4270358"/>
              <a:gd name="connsiteX90" fmla="*/ 1315306 w 3898347"/>
              <a:gd name="connsiteY90" fmla="*/ 4237004 h 4270358"/>
              <a:gd name="connsiteX91" fmla="*/ 1272434 w 3898347"/>
              <a:gd name="connsiteY91" fmla="*/ 4244958 h 4270358"/>
              <a:gd name="connsiteX92" fmla="*/ 1231567 w 3898347"/>
              <a:gd name="connsiteY92" fmla="*/ 4219356 h 4270358"/>
              <a:gd name="connsiteX93" fmla="*/ 1216643 w 3898347"/>
              <a:gd name="connsiteY93" fmla="*/ 4229828 h 4270358"/>
              <a:gd name="connsiteX94" fmla="*/ 1214101 w 3898347"/>
              <a:gd name="connsiteY94" fmla="*/ 4231991 h 4270358"/>
              <a:gd name="connsiteX95" fmla="*/ 1203193 w 3898347"/>
              <a:gd name="connsiteY95" fmla="*/ 4232867 h 4270358"/>
              <a:gd name="connsiteX96" fmla="*/ 1201049 w 3898347"/>
              <a:gd name="connsiteY96" fmla="*/ 4242842 h 4270358"/>
              <a:gd name="connsiteX97" fmla="*/ 1185298 w 3898347"/>
              <a:gd name="connsiteY97" fmla="*/ 4251133 h 4270358"/>
              <a:gd name="connsiteX98" fmla="*/ 1164955 w 3898347"/>
              <a:gd name="connsiteY98" fmla="*/ 4250027 h 4270358"/>
              <a:gd name="connsiteX99" fmla="*/ 1067357 w 3898347"/>
              <a:gd name="connsiteY99" fmla="*/ 4233908 h 4270358"/>
              <a:gd name="connsiteX100" fmla="*/ 1009492 w 3898347"/>
              <a:gd name="connsiteY100" fmla="*/ 4230455 h 4270358"/>
              <a:gd name="connsiteX101" fmla="*/ 988345 w 3898347"/>
              <a:gd name="connsiteY101" fmla="*/ 4238880 h 4270358"/>
              <a:gd name="connsiteX102" fmla="*/ 958251 w 3898347"/>
              <a:gd name="connsiteY102" fmla="*/ 4244100 h 4270358"/>
              <a:gd name="connsiteX103" fmla="*/ 905785 w 3898347"/>
              <a:gd name="connsiteY103" fmla="*/ 4260845 h 4270358"/>
              <a:gd name="connsiteX104" fmla="*/ 834176 w 3898347"/>
              <a:gd name="connsiteY104" fmla="*/ 4270241 h 4270358"/>
              <a:gd name="connsiteX105" fmla="*/ 778474 w 3898347"/>
              <a:gd name="connsiteY105" fmla="*/ 4235526 h 4270358"/>
              <a:gd name="connsiteX106" fmla="*/ 774418 w 3898347"/>
              <a:gd name="connsiteY106" fmla="*/ 4242583 h 4270358"/>
              <a:gd name="connsiteX107" fmla="*/ 737705 w 3898347"/>
              <a:gd name="connsiteY107" fmla="*/ 4238891 h 4270358"/>
              <a:gd name="connsiteX108" fmla="*/ 627717 w 3898347"/>
              <a:gd name="connsiteY108" fmla="*/ 4207629 h 4270358"/>
              <a:gd name="connsiteX109" fmla="*/ 533391 w 3898347"/>
              <a:gd name="connsiteY109" fmla="*/ 4170035 h 4270358"/>
              <a:gd name="connsiteX110" fmla="*/ 508621 w 3898347"/>
              <a:gd name="connsiteY110" fmla="*/ 4176044 h 4270358"/>
              <a:gd name="connsiteX111" fmla="*/ 467082 w 3898347"/>
              <a:gd name="connsiteY111" fmla="*/ 4185616 h 4270358"/>
              <a:gd name="connsiteX112" fmla="*/ 437646 w 3898347"/>
              <a:gd name="connsiteY112" fmla="*/ 4212658 h 4270358"/>
              <a:gd name="connsiteX113" fmla="*/ 402271 w 3898347"/>
              <a:gd name="connsiteY113" fmla="*/ 4212774 h 4270358"/>
              <a:gd name="connsiteX114" fmla="*/ 391968 w 3898347"/>
              <a:gd name="connsiteY114" fmla="*/ 4187073 h 4270358"/>
              <a:gd name="connsiteX115" fmla="*/ 354806 w 3898347"/>
              <a:gd name="connsiteY115" fmla="*/ 4195545 h 4270358"/>
              <a:gd name="connsiteX116" fmla="*/ 298662 w 3898347"/>
              <a:gd name="connsiteY116" fmla="*/ 4211227 h 4270358"/>
              <a:gd name="connsiteX117" fmla="*/ 265740 w 3898347"/>
              <a:gd name="connsiteY117" fmla="*/ 4213623 h 4270358"/>
              <a:gd name="connsiteX118" fmla="*/ 176403 w 3898347"/>
              <a:gd name="connsiteY118" fmla="*/ 4227393 h 4270358"/>
              <a:gd name="connsiteX119" fmla="*/ 82528 w 3898347"/>
              <a:gd name="connsiteY119" fmla="*/ 4243774 h 4270358"/>
              <a:gd name="connsiteX120" fmla="*/ 19464 w 3898347"/>
              <a:gd name="connsiteY120" fmla="*/ 4256103 h 4270358"/>
              <a:gd name="connsiteX121" fmla="*/ 0 w 3898347"/>
              <a:gd name="connsiteY121" fmla="*/ 4221939 h 4270358"/>
              <a:gd name="connsiteX122" fmla="*/ 0 w 3898347"/>
              <a:gd name="connsiteY122" fmla="*/ 15850 h 4270358"/>
              <a:gd name="connsiteX123" fmla="*/ 3898347 w 3898347"/>
              <a:gd name="connsiteY123" fmla="*/ 0 h 4270358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33391 w 3898347"/>
              <a:gd name="connsiteY109" fmla="*/ 4170035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54806 w 3898347"/>
              <a:gd name="connsiteY115" fmla="*/ 4195545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54806 w 3898347"/>
              <a:gd name="connsiteY115" fmla="*/ 4195545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10556 w 3898347"/>
              <a:gd name="connsiteY80" fmla="*/ 4167701 h 4291255"/>
              <a:gd name="connsiteX81" fmla="*/ 1553623 w 3898347"/>
              <a:gd name="connsiteY81" fmla="*/ 4236045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10556 w 3898347"/>
              <a:gd name="connsiteY80" fmla="*/ 4167701 h 4291255"/>
              <a:gd name="connsiteX81" fmla="*/ 1564215 w 3898347"/>
              <a:gd name="connsiteY81" fmla="*/ 4190149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42330 w 3898347"/>
              <a:gd name="connsiteY80" fmla="*/ 4174762 h 4291255"/>
              <a:gd name="connsiteX81" fmla="*/ 1564215 w 3898347"/>
              <a:gd name="connsiteY81" fmla="*/ 4190149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64215 w 3898347"/>
              <a:gd name="connsiteY81" fmla="*/ 419014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8105 w 3898347"/>
              <a:gd name="connsiteY109" fmla="*/ 4191218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98748 w 3898347"/>
              <a:gd name="connsiteY91" fmla="*/ 4241669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98748 w 3898347"/>
              <a:gd name="connsiteY91" fmla="*/ 4241669 h 4260845"/>
              <a:gd name="connsiteX92" fmla="*/ 1251302 w 3898347"/>
              <a:gd name="connsiteY92" fmla="*/ 4232513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88999 w 3898347"/>
              <a:gd name="connsiteY86" fmla="*/ 4251186 h 4256103"/>
              <a:gd name="connsiteX87" fmla="*/ 1475364 w 3898347"/>
              <a:gd name="connsiteY87" fmla="*/ 4248364 h 4256103"/>
              <a:gd name="connsiteX88" fmla="*/ 1444118 w 3898347"/>
              <a:gd name="connsiteY88" fmla="*/ 4246285 h 4256103"/>
              <a:gd name="connsiteX89" fmla="*/ 1405326 w 3898347"/>
              <a:gd name="connsiteY89" fmla="*/ 4248391 h 4256103"/>
              <a:gd name="connsiteX90" fmla="*/ 1344909 w 3898347"/>
              <a:gd name="connsiteY90" fmla="*/ 4237004 h 4256103"/>
              <a:gd name="connsiteX91" fmla="*/ 1298748 w 3898347"/>
              <a:gd name="connsiteY91" fmla="*/ 4241669 h 4256103"/>
              <a:gd name="connsiteX92" fmla="*/ 1251302 w 3898347"/>
              <a:gd name="connsiteY92" fmla="*/ 4232513 h 4256103"/>
              <a:gd name="connsiteX93" fmla="*/ 1216643 w 3898347"/>
              <a:gd name="connsiteY93" fmla="*/ 4229828 h 4256103"/>
              <a:gd name="connsiteX94" fmla="*/ 1214101 w 3898347"/>
              <a:gd name="connsiteY94" fmla="*/ 4231991 h 4256103"/>
              <a:gd name="connsiteX95" fmla="*/ 1203193 w 3898347"/>
              <a:gd name="connsiteY95" fmla="*/ 4232867 h 4256103"/>
              <a:gd name="connsiteX96" fmla="*/ 1201049 w 3898347"/>
              <a:gd name="connsiteY96" fmla="*/ 4242842 h 4256103"/>
              <a:gd name="connsiteX97" fmla="*/ 1185298 w 3898347"/>
              <a:gd name="connsiteY97" fmla="*/ 4251133 h 4256103"/>
              <a:gd name="connsiteX98" fmla="*/ 1164955 w 3898347"/>
              <a:gd name="connsiteY98" fmla="*/ 4250027 h 4256103"/>
              <a:gd name="connsiteX99" fmla="*/ 1067357 w 3898347"/>
              <a:gd name="connsiteY99" fmla="*/ 4233908 h 4256103"/>
              <a:gd name="connsiteX100" fmla="*/ 1009492 w 3898347"/>
              <a:gd name="connsiteY100" fmla="*/ 4230455 h 4256103"/>
              <a:gd name="connsiteX101" fmla="*/ 988345 w 3898347"/>
              <a:gd name="connsiteY101" fmla="*/ 4238880 h 4256103"/>
              <a:gd name="connsiteX102" fmla="*/ 958251 w 3898347"/>
              <a:gd name="connsiteY102" fmla="*/ 4244100 h 4256103"/>
              <a:gd name="connsiteX103" fmla="*/ 899207 w 3898347"/>
              <a:gd name="connsiteY103" fmla="*/ 4247688 h 4256103"/>
              <a:gd name="connsiteX104" fmla="*/ 837706 w 3898347"/>
              <a:gd name="connsiteY104" fmla="*/ 4245528 h 4256103"/>
              <a:gd name="connsiteX105" fmla="*/ 778474 w 3898347"/>
              <a:gd name="connsiteY105" fmla="*/ 4235526 h 4256103"/>
              <a:gd name="connsiteX106" fmla="*/ 774418 w 3898347"/>
              <a:gd name="connsiteY106" fmla="*/ 4242583 h 4256103"/>
              <a:gd name="connsiteX107" fmla="*/ 737705 w 3898347"/>
              <a:gd name="connsiteY107" fmla="*/ 4238891 h 4256103"/>
              <a:gd name="connsiteX108" fmla="*/ 641839 w 3898347"/>
              <a:gd name="connsiteY108" fmla="*/ 4211160 h 4256103"/>
              <a:gd name="connsiteX109" fmla="*/ 558105 w 3898347"/>
              <a:gd name="connsiteY109" fmla="*/ 4191218 h 4256103"/>
              <a:gd name="connsiteX110" fmla="*/ 515682 w 3898347"/>
              <a:gd name="connsiteY110" fmla="*/ 4193696 h 4256103"/>
              <a:gd name="connsiteX111" fmla="*/ 467082 w 3898347"/>
              <a:gd name="connsiteY111" fmla="*/ 4185616 h 4256103"/>
              <a:gd name="connsiteX112" fmla="*/ 437646 w 3898347"/>
              <a:gd name="connsiteY112" fmla="*/ 4212658 h 4256103"/>
              <a:gd name="connsiteX113" fmla="*/ 402271 w 3898347"/>
              <a:gd name="connsiteY113" fmla="*/ 4212774 h 4256103"/>
              <a:gd name="connsiteX114" fmla="*/ 384907 w 3898347"/>
              <a:gd name="connsiteY114" fmla="*/ 4201195 h 4256103"/>
              <a:gd name="connsiteX115" fmla="*/ 337154 w 3898347"/>
              <a:gd name="connsiteY115" fmla="*/ 4206136 h 4256103"/>
              <a:gd name="connsiteX116" fmla="*/ 298662 w 3898347"/>
              <a:gd name="connsiteY116" fmla="*/ 4211227 h 4256103"/>
              <a:gd name="connsiteX117" fmla="*/ 265740 w 3898347"/>
              <a:gd name="connsiteY117" fmla="*/ 4213623 h 4256103"/>
              <a:gd name="connsiteX118" fmla="*/ 176403 w 3898347"/>
              <a:gd name="connsiteY118" fmla="*/ 4227393 h 4256103"/>
              <a:gd name="connsiteX119" fmla="*/ 82528 w 3898347"/>
              <a:gd name="connsiteY119" fmla="*/ 4243774 h 4256103"/>
              <a:gd name="connsiteX120" fmla="*/ 19464 w 3898347"/>
              <a:gd name="connsiteY120" fmla="*/ 4256103 h 4256103"/>
              <a:gd name="connsiteX121" fmla="*/ 0 w 3898347"/>
              <a:gd name="connsiteY121" fmla="*/ 4221939 h 4256103"/>
              <a:gd name="connsiteX122" fmla="*/ 0 w 3898347"/>
              <a:gd name="connsiteY122" fmla="*/ 15850 h 4256103"/>
              <a:gd name="connsiteX123" fmla="*/ 3898347 w 3898347"/>
              <a:gd name="connsiteY123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75364 w 3898347"/>
              <a:gd name="connsiteY86" fmla="*/ 4248364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16140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79157 w 3898347"/>
              <a:gd name="connsiteY2" fmla="*/ 3836240 h 4256103"/>
              <a:gd name="connsiteX3" fmla="*/ 3851953 w 3898347"/>
              <a:gd name="connsiteY3" fmla="*/ 3816140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3898347" h="4256103">
                <a:moveTo>
                  <a:pt x="3898347" y="0"/>
                </a:moveTo>
                <a:lnTo>
                  <a:pt x="3898347" y="3834445"/>
                </a:lnTo>
                <a:lnTo>
                  <a:pt x="3879157" y="3836240"/>
                </a:lnTo>
                <a:cubicBezTo>
                  <a:pt x="3885307" y="3798226"/>
                  <a:pt x="3856203" y="3861184"/>
                  <a:pt x="3851953" y="3816140"/>
                </a:cubicBezTo>
                <a:cubicBezTo>
                  <a:pt x="3846568" y="3817958"/>
                  <a:pt x="3841484" y="3807983"/>
                  <a:pt x="3836418" y="3811513"/>
                </a:cubicBezTo>
                <a:lnTo>
                  <a:pt x="3833758" y="3813341"/>
                </a:lnTo>
                <a:lnTo>
                  <a:pt x="3822673" y="3812913"/>
                </a:lnTo>
                <a:lnTo>
                  <a:pt x="3820104" y="3822466"/>
                </a:lnTo>
                <a:lnTo>
                  <a:pt x="3777502" y="3828757"/>
                </a:lnTo>
                <a:cubicBezTo>
                  <a:pt x="3762474" y="3827577"/>
                  <a:pt x="3742902" y="3817662"/>
                  <a:pt x="3729936" y="3815386"/>
                </a:cubicBezTo>
                <a:lnTo>
                  <a:pt x="3726018" y="3815100"/>
                </a:lnTo>
                <a:lnTo>
                  <a:pt x="3725413" y="3814615"/>
                </a:lnTo>
                <a:cubicBezTo>
                  <a:pt x="3721569" y="3812283"/>
                  <a:pt x="3717711" y="3810892"/>
                  <a:pt x="3713801" y="3811018"/>
                </a:cubicBezTo>
                <a:lnTo>
                  <a:pt x="3709087" y="3813195"/>
                </a:lnTo>
                <a:lnTo>
                  <a:pt x="3698038" y="3806182"/>
                </a:lnTo>
                <a:lnTo>
                  <a:pt x="3662227" y="3807761"/>
                </a:lnTo>
                <a:lnTo>
                  <a:pt x="3659872" y="3805524"/>
                </a:lnTo>
                <a:cubicBezTo>
                  <a:pt x="3654837" y="3800238"/>
                  <a:pt x="3649779" y="3795747"/>
                  <a:pt x="3643454" y="3794831"/>
                </a:cubicBezTo>
                <a:lnTo>
                  <a:pt x="3624789" y="3803185"/>
                </a:lnTo>
                <a:lnTo>
                  <a:pt x="3602327" y="3794616"/>
                </a:lnTo>
                <a:lnTo>
                  <a:pt x="3596645" y="3797108"/>
                </a:lnTo>
                <a:cubicBezTo>
                  <a:pt x="3586358" y="3794741"/>
                  <a:pt x="3572046" y="3779403"/>
                  <a:pt x="3574144" y="3795108"/>
                </a:cubicBezTo>
                <a:lnTo>
                  <a:pt x="3562310" y="3787534"/>
                </a:lnTo>
                <a:lnTo>
                  <a:pt x="3551635" y="3797705"/>
                </a:lnTo>
                <a:lnTo>
                  <a:pt x="3542668" y="3803283"/>
                </a:lnTo>
                <a:lnTo>
                  <a:pt x="3533033" y="3799071"/>
                </a:lnTo>
                <a:lnTo>
                  <a:pt x="3521726" y="3804691"/>
                </a:lnTo>
                <a:lnTo>
                  <a:pt x="3520080" y="3805210"/>
                </a:lnTo>
                <a:lnTo>
                  <a:pt x="3508491" y="3797398"/>
                </a:lnTo>
                <a:lnTo>
                  <a:pt x="3503787" y="3797787"/>
                </a:lnTo>
                <a:lnTo>
                  <a:pt x="3492165" y="3799887"/>
                </a:lnTo>
                <a:cubicBezTo>
                  <a:pt x="3486252" y="3801787"/>
                  <a:pt x="3479649" y="3804176"/>
                  <a:pt x="3472233" y="3805682"/>
                </a:cubicBezTo>
                <a:lnTo>
                  <a:pt x="3465921" y="3805814"/>
                </a:lnTo>
                <a:lnTo>
                  <a:pt x="3455541" y="3815505"/>
                </a:lnTo>
                <a:lnTo>
                  <a:pt x="3429027" y="3816906"/>
                </a:lnTo>
                <a:cubicBezTo>
                  <a:pt x="3408521" y="3817753"/>
                  <a:pt x="3388898" y="3819475"/>
                  <a:pt x="3369507" y="3825563"/>
                </a:cubicBezTo>
                <a:cubicBezTo>
                  <a:pt x="3353730" y="3819534"/>
                  <a:pt x="3338870" y="3818175"/>
                  <a:pt x="3324491" y="3832006"/>
                </a:cubicBezTo>
                <a:cubicBezTo>
                  <a:pt x="3281706" y="3833409"/>
                  <a:pt x="3271319" y="3817569"/>
                  <a:pt x="3244235" y="3834376"/>
                </a:cubicBezTo>
                <a:cubicBezTo>
                  <a:pt x="3236206" y="3826142"/>
                  <a:pt x="3230700" y="3821848"/>
                  <a:pt x="3226507" y="3820131"/>
                </a:cubicBezTo>
                <a:cubicBezTo>
                  <a:pt x="3213924" y="3814979"/>
                  <a:pt x="3213172" y="3833011"/>
                  <a:pt x="3191688" y="3837359"/>
                </a:cubicBezTo>
                <a:cubicBezTo>
                  <a:pt x="3168723" y="3844588"/>
                  <a:pt x="3175642" y="3846041"/>
                  <a:pt x="3153779" y="3848439"/>
                </a:cubicBezTo>
                <a:cubicBezTo>
                  <a:pt x="3136862" y="3851385"/>
                  <a:pt x="3115876" y="3855158"/>
                  <a:pt x="3090188" y="3855036"/>
                </a:cubicBezTo>
                <a:cubicBezTo>
                  <a:pt x="3066058" y="3880979"/>
                  <a:pt x="3059981" y="3849823"/>
                  <a:pt x="3031422" y="3858298"/>
                </a:cubicBezTo>
                <a:cubicBezTo>
                  <a:pt x="3017157" y="3868236"/>
                  <a:pt x="3007595" y="3870098"/>
                  <a:pt x="2996288" y="3860020"/>
                </a:cubicBezTo>
                <a:cubicBezTo>
                  <a:pt x="2930242" y="3908295"/>
                  <a:pt x="2959927" y="3862932"/>
                  <a:pt x="2901661" y="3882243"/>
                </a:cubicBezTo>
                <a:cubicBezTo>
                  <a:pt x="2863654" y="3897291"/>
                  <a:pt x="2822551" y="3908676"/>
                  <a:pt x="2782141" y="3932983"/>
                </a:cubicBezTo>
                <a:lnTo>
                  <a:pt x="2749597" y="3956746"/>
                </a:lnTo>
                <a:lnTo>
                  <a:pt x="2730493" y="3955236"/>
                </a:lnTo>
                <a:lnTo>
                  <a:pt x="2707507" y="3947771"/>
                </a:lnTo>
                <a:lnTo>
                  <a:pt x="2701937" y="3950565"/>
                </a:lnTo>
                <a:cubicBezTo>
                  <a:pt x="2691594" y="3948746"/>
                  <a:pt x="2676749" y="3934159"/>
                  <a:pt x="2679435" y="3949768"/>
                </a:cubicBezTo>
                <a:lnTo>
                  <a:pt x="2667352" y="3942821"/>
                </a:lnTo>
                <a:lnTo>
                  <a:pt x="2657096" y="3953571"/>
                </a:lnTo>
                <a:cubicBezTo>
                  <a:pt x="2656117" y="3956261"/>
                  <a:pt x="2655464" y="3959177"/>
                  <a:pt x="2655161" y="3962216"/>
                </a:cubicBezTo>
                <a:lnTo>
                  <a:pt x="2638604" y="3955936"/>
                </a:lnTo>
                <a:lnTo>
                  <a:pt x="2626185" y="3962937"/>
                </a:lnTo>
                <a:lnTo>
                  <a:pt x="2614077" y="3955576"/>
                </a:lnTo>
                <a:lnTo>
                  <a:pt x="2609403" y="3956215"/>
                </a:lnTo>
                <a:lnTo>
                  <a:pt x="2597896" y="3958939"/>
                </a:lnTo>
                <a:cubicBezTo>
                  <a:pt x="2592077" y="3961159"/>
                  <a:pt x="2585584" y="3963907"/>
                  <a:pt x="2578251" y="3965812"/>
                </a:cubicBezTo>
                <a:lnTo>
                  <a:pt x="2571961" y="3966278"/>
                </a:lnTo>
                <a:lnTo>
                  <a:pt x="2559399" y="3979193"/>
                </a:lnTo>
                <a:cubicBezTo>
                  <a:pt x="2550305" y="3989010"/>
                  <a:pt x="2543019" y="3995469"/>
                  <a:pt x="2533560" y="3988160"/>
                </a:cubicBezTo>
                <a:cubicBezTo>
                  <a:pt x="2526682" y="3994363"/>
                  <a:pt x="2521563" y="4007257"/>
                  <a:pt x="2515299" y="4016867"/>
                </a:cubicBezTo>
                <a:lnTo>
                  <a:pt x="2513423" y="4018759"/>
                </a:lnTo>
                <a:lnTo>
                  <a:pt x="2482991" y="4012935"/>
                </a:lnTo>
                <a:cubicBezTo>
                  <a:pt x="2469558" y="4010479"/>
                  <a:pt x="2456714" y="4010658"/>
                  <a:pt x="2446940" y="4021172"/>
                </a:cubicBezTo>
                <a:cubicBezTo>
                  <a:pt x="2445490" y="4004762"/>
                  <a:pt x="2418263" y="4035043"/>
                  <a:pt x="2404883" y="4024808"/>
                </a:cubicBezTo>
                <a:cubicBezTo>
                  <a:pt x="2395527" y="4015768"/>
                  <a:pt x="2385089" y="4022846"/>
                  <a:pt x="2373894" y="4023827"/>
                </a:cubicBezTo>
                <a:cubicBezTo>
                  <a:pt x="2360273" y="4016866"/>
                  <a:pt x="2310801" y="4031114"/>
                  <a:pt x="2297080" y="4040841"/>
                </a:cubicBezTo>
                <a:cubicBezTo>
                  <a:pt x="2262890" y="4074342"/>
                  <a:pt x="2198735" y="4051487"/>
                  <a:pt x="2170615" y="4077196"/>
                </a:cubicBezTo>
                <a:cubicBezTo>
                  <a:pt x="2161158" y="4081087"/>
                  <a:pt x="2152190" y="4082780"/>
                  <a:pt x="2143580" y="4083102"/>
                </a:cubicBezTo>
                <a:lnTo>
                  <a:pt x="2119893" y="4080874"/>
                </a:lnTo>
                <a:lnTo>
                  <a:pt x="2114008" y="4073996"/>
                </a:lnTo>
                <a:lnTo>
                  <a:pt x="2099067" y="4076068"/>
                </a:lnTo>
                <a:lnTo>
                  <a:pt x="2095000" y="4075096"/>
                </a:lnTo>
                <a:cubicBezTo>
                  <a:pt x="2087230" y="4073204"/>
                  <a:pt x="2079536" y="4071577"/>
                  <a:pt x="2071767" y="4071044"/>
                </a:cubicBezTo>
                <a:cubicBezTo>
                  <a:pt x="2077287" y="4106066"/>
                  <a:pt x="2006612" y="4072253"/>
                  <a:pt x="2024486" y="4100276"/>
                </a:cubicBezTo>
                <a:cubicBezTo>
                  <a:pt x="1982770" y="4103418"/>
                  <a:pt x="1990990" y="4145711"/>
                  <a:pt x="1944675" y="4121515"/>
                </a:cubicBezTo>
                <a:cubicBezTo>
                  <a:pt x="1876432" y="4151801"/>
                  <a:pt x="1796287" y="4126915"/>
                  <a:pt x="1739945" y="4171795"/>
                </a:cubicBezTo>
                <a:cubicBezTo>
                  <a:pt x="1680970" y="4182234"/>
                  <a:pt x="1693119" y="4173922"/>
                  <a:pt x="1662065" y="4184630"/>
                </a:cubicBezTo>
                <a:cubicBezTo>
                  <a:pt x="1658816" y="4205398"/>
                  <a:pt x="1624608" y="4174561"/>
                  <a:pt x="1595989" y="4193679"/>
                </a:cubicBezTo>
                <a:lnTo>
                  <a:pt x="1559231" y="4195932"/>
                </a:lnTo>
                <a:lnTo>
                  <a:pt x="1537197" y="4209468"/>
                </a:lnTo>
                <a:cubicBezTo>
                  <a:pt x="1524267" y="4212789"/>
                  <a:pt x="1508603" y="4203060"/>
                  <a:pt x="1508787" y="4230924"/>
                </a:cubicBezTo>
                <a:cubicBezTo>
                  <a:pt x="1500688" y="4227785"/>
                  <a:pt x="1493126" y="4234837"/>
                  <a:pt x="1488914" y="4241772"/>
                </a:cubicBezTo>
                <a:cubicBezTo>
                  <a:pt x="1483344" y="4244130"/>
                  <a:pt x="1472963" y="4244323"/>
                  <a:pt x="1465497" y="4245075"/>
                </a:cubicBezTo>
                <a:lnTo>
                  <a:pt x="1444118" y="4246285"/>
                </a:lnTo>
                <a:lnTo>
                  <a:pt x="1405326" y="4248391"/>
                </a:lnTo>
                <a:cubicBezTo>
                  <a:pt x="1362233" y="4238681"/>
                  <a:pt x="1386645" y="4253541"/>
                  <a:pt x="1344909" y="4237004"/>
                </a:cubicBezTo>
                <a:cubicBezTo>
                  <a:pt x="1319660" y="4278048"/>
                  <a:pt x="1328465" y="4235908"/>
                  <a:pt x="1298748" y="4241669"/>
                </a:cubicBezTo>
                <a:cubicBezTo>
                  <a:pt x="1303263" y="4202446"/>
                  <a:pt x="1257287" y="4277634"/>
                  <a:pt x="1251302" y="4232513"/>
                </a:cubicBezTo>
                <a:cubicBezTo>
                  <a:pt x="1246083" y="4234987"/>
                  <a:pt x="1221483" y="4225653"/>
                  <a:pt x="1216643" y="4229828"/>
                </a:cubicBezTo>
                <a:lnTo>
                  <a:pt x="1214101" y="4231991"/>
                </a:lnTo>
                <a:lnTo>
                  <a:pt x="1203193" y="4232867"/>
                </a:lnTo>
                <a:lnTo>
                  <a:pt x="1201049" y="4242842"/>
                </a:lnTo>
                <a:lnTo>
                  <a:pt x="1185298" y="4251133"/>
                </a:lnTo>
                <a:cubicBezTo>
                  <a:pt x="1179255" y="4252733"/>
                  <a:pt x="1172580" y="4252698"/>
                  <a:pt x="1164955" y="4250027"/>
                </a:cubicBezTo>
                <a:cubicBezTo>
                  <a:pt x="1138322" y="4224376"/>
                  <a:pt x="1100363" y="4267890"/>
                  <a:pt x="1067357" y="4233908"/>
                </a:cubicBezTo>
                <a:cubicBezTo>
                  <a:pt x="1055150" y="4224918"/>
                  <a:pt x="1016960" y="4218576"/>
                  <a:pt x="1009492" y="4230455"/>
                </a:cubicBezTo>
                <a:cubicBezTo>
                  <a:pt x="1001480" y="4231829"/>
                  <a:pt x="992281" y="4225396"/>
                  <a:pt x="988345" y="4238880"/>
                </a:cubicBezTo>
                <a:cubicBezTo>
                  <a:pt x="981958" y="4254801"/>
                  <a:pt x="954663" y="4223227"/>
                  <a:pt x="958251" y="4244100"/>
                </a:cubicBezTo>
                <a:cubicBezTo>
                  <a:pt x="938858" y="4222336"/>
                  <a:pt x="915951" y="4241975"/>
                  <a:pt x="899207" y="4247688"/>
                </a:cubicBezTo>
                <a:cubicBezTo>
                  <a:pt x="884002" y="4226854"/>
                  <a:pt x="873981" y="4247833"/>
                  <a:pt x="837706" y="4245528"/>
                </a:cubicBezTo>
                <a:cubicBezTo>
                  <a:pt x="821001" y="4221598"/>
                  <a:pt x="809746" y="4268977"/>
                  <a:pt x="778474" y="4235526"/>
                </a:cubicBezTo>
                <a:cubicBezTo>
                  <a:pt x="777421" y="4238161"/>
                  <a:pt x="776057" y="4240538"/>
                  <a:pt x="774418" y="4242583"/>
                </a:cubicBezTo>
                <a:cubicBezTo>
                  <a:pt x="764902" y="4254463"/>
                  <a:pt x="748468" y="4252810"/>
                  <a:pt x="737705" y="4238891"/>
                </a:cubicBezTo>
                <a:cubicBezTo>
                  <a:pt x="688302" y="4193107"/>
                  <a:pt x="682485" y="4224501"/>
                  <a:pt x="641839" y="4211160"/>
                </a:cubicBezTo>
                <a:cubicBezTo>
                  <a:pt x="596156" y="4200529"/>
                  <a:pt x="617273" y="4236299"/>
                  <a:pt x="558105" y="4191218"/>
                </a:cubicBezTo>
                <a:cubicBezTo>
                  <a:pt x="553107" y="4206459"/>
                  <a:pt x="528323" y="4202818"/>
                  <a:pt x="515682" y="4193696"/>
                </a:cubicBezTo>
                <a:cubicBezTo>
                  <a:pt x="493567" y="4189726"/>
                  <a:pt x="491022" y="4212483"/>
                  <a:pt x="467082" y="4185616"/>
                </a:cubicBezTo>
                <a:cubicBezTo>
                  <a:pt x="472585" y="4207692"/>
                  <a:pt x="425896" y="4188982"/>
                  <a:pt x="437646" y="4212658"/>
                </a:cubicBezTo>
                <a:cubicBezTo>
                  <a:pt x="424682" y="4230622"/>
                  <a:pt x="415313" y="4197369"/>
                  <a:pt x="402271" y="4212774"/>
                </a:cubicBezTo>
                <a:cubicBezTo>
                  <a:pt x="386486" y="4214846"/>
                  <a:pt x="402806" y="4204907"/>
                  <a:pt x="384907" y="4201195"/>
                </a:cubicBezTo>
                <a:cubicBezTo>
                  <a:pt x="363484" y="4200591"/>
                  <a:pt x="360732" y="4185695"/>
                  <a:pt x="337154" y="4206136"/>
                </a:cubicBezTo>
                <a:cubicBezTo>
                  <a:pt x="313728" y="4191390"/>
                  <a:pt x="328632" y="4203044"/>
                  <a:pt x="298662" y="4211227"/>
                </a:cubicBezTo>
                <a:cubicBezTo>
                  <a:pt x="284852" y="4197257"/>
                  <a:pt x="274958" y="4202411"/>
                  <a:pt x="265740" y="4213623"/>
                </a:cubicBezTo>
                <a:cubicBezTo>
                  <a:pt x="235520" y="4207388"/>
                  <a:pt x="209548" y="4223241"/>
                  <a:pt x="176403" y="4227393"/>
                </a:cubicBezTo>
                <a:cubicBezTo>
                  <a:pt x="138304" y="4239982"/>
                  <a:pt x="110954" y="4232182"/>
                  <a:pt x="82528" y="4243774"/>
                </a:cubicBezTo>
                <a:cubicBezTo>
                  <a:pt x="48751" y="4221865"/>
                  <a:pt x="39523" y="4251971"/>
                  <a:pt x="19464" y="4256103"/>
                </a:cubicBezTo>
                <a:lnTo>
                  <a:pt x="0" y="4221939"/>
                </a:lnTo>
                <a:lnTo>
                  <a:pt x="0" y="15850"/>
                </a:lnTo>
                <a:lnTo>
                  <a:pt x="3898347" y="0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2EC0A-5E54-424F-BE02-26DFFEBD6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232" y="727064"/>
            <a:ext cx="3898347" cy="4256103"/>
          </a:xfrm>
          <a:custGeom>
            <a:avLst/>
            <a:gdLst>
              <a:gd name="connsiteX0" fmla="*/ 3898347 w 3898347"/>
              <a:gd name="connsiteY0" fmla="*/ 0 h 4299085"/>
              <a:gd name="connsiteX1" fmla="*/ 3898347 w 3898347"/>
              <a:gd name="connsiteY1" fmla="*/ 3834445 h 4299085"/>
              <a:gd name="connsiteX2" fmla="*/ 3892314 w 3898347"/>
              <a:gd name="connsiteY2" fmla="*/ 3832951 h 4299085"/>
              <a:gd name="connsiteX3" fmla="*/ 3851953 w 3898347"/>
              <a:gd name="connsiteY3" fmla="*/ 3802983 h 4299085"/>
              <a:gd name="connsiteX4" fmla="*/ 3836418 w 3898347"/>
              <a:gd name="connsiteY4" fmla="*/ 3811513 h 4299085"/>
              <a:gd name="connsiteX5" fmla="*/ 3833758 w 3898347"/>
              <a:gd name="connsiteY5" fmla="*/ 3813341 h 4299085"/>
              <a:gd name="connsiteX6" fmla="*/ 3822673 w 3898347"/>
              <a:gd name="connsiteY6" fmla="*/ 3812913 h 4299085"/>
              <a:gd name="connsiteX7" fmla="*/ 3820104 w 3898347"/>
              <a:gd name="connsiteY7" fmla="*/ 3822466 h 4299085"/>
              <a:gd name="connsiteX8" fmla="*/ 3803816 w 3898347"/>
              <a:gd name="connsiteY8" fmla="*/ 3828757 h 4299085"/>
              <a:gd name="connsiteX9" fmla="*/ 3783259 w 3898347"/>
              <a:gd name="connsiteY9" fmla="*/ 3825276 h 4299085"/>
              <a:gd name="connsiteX10" fmla="*/ 3729936 w 3898347"/>
              <a:gd name="connsiteY10" fmla="*/ 3815386 h 4299085"/>
              <a:gd name="connsiteX11" fmla="*/ 3726018 w 3898347"/>
              <a:gd name="connsiteY11" fmla="*/ 3815100 h 4299085"/>
              <a:gd name="connsiteX12" fmla="*/ 3725413 w 3898347"/>
              <a:gd name="connsiteY12" fmla="*/ 3814615 h 4299085"/>
              <a:gd name="connsiteX13" fmla="*/ 3713801 w 3898347"/>
              <a:gd name="connsiteY13" fmla="*/ 3811018 h 4299085"/>
              <a:gd name="connsiteX14" fmla="*/ 3709087 w 3898347"/>
              <a:gd name="connsiteY14" fmla="*/ 3813195 h 4299085"/>
              <a:gd name="connsiteX15" fmla="*/ 3698038 w 3898347"/>
              <a:gd name="connsiteY15" fmla="*/ 3806182 h 4299085"/>
              <a:gd name="connsiteX16" fmla="*/ 3662227 w 3898347"/>
              <a:gd name="connsiteY16" fmla="*/ 3807761 h 4299085"/>
              <a:gd name="connsiteX17" fmla="*/ 3659872 w 3898347"/>
              <a:gd name="connsiteY17" fmla="*/ 3805524 h 4299085"/>
              <a:gd name="connsiteX18" fmla="*/ 3643454 w 3898347"/>
              <a:gd name="connsiteY18" fmla="*/ 3794831 h 4299085"/>
              <a:gd name="connsiteX19" fmla="*/ 3624789 w 3898347"/>
              <a:gd name="connsiteY19" fmla="*/ 3803185 h 4299085"/>
              <a:gd name="connsiteX20" fmla="*/ 3602327 w 3898347"/>
              <a:gd name="connsiteY20" fmla="*/ 3794616 h 4299085"/>
              <a:gd name="connsiteX21" fmla="*/ 3596645 w 3898347"/>
              <a:gd name="connsiteY21" fmla="*/ 3797108 h 4299085"/>
              <a:gd name="connsiteX22" fmla="*/ 3574144 w 3898347"/>
              <a:gd name="connsiteY22" fmla="*/ 3795108 h 4299085"/>
              <a:gd name="connsiteX23" fmla="*/ 3562310 w 3898347"/>
              <a:gd name="connsiteY23" fmla="*/ 3787534 h 4299085"/>
              <a:gd name="connsiteX24" fmla="*/ 3551635 w 3898347"/>
              <a:gd name="connsiteY24" fmla="*/ 3797705 h 4299085"/>
              <a:gd name="connsiteX25" fmla="*/ 3550175 w 3898347"/>
              <a:gd name="connsiteY25" fmla="*/ 3803199 h 4299085"/>
              <a:gd name="connsiteX26" fmla="*/ 3542668 w 3898347"/>
              <a:gd name="connsiteY26" fmla="*/ 3803283 h 4299085"/>
              <a:gd name="connsiteX27" fmla="*/ 3533033 w 3898347"/>
              <a:gd name="connsiteY27" fmla="*/ 3799071 h 4299085"/>
              <a:gd name="connsiteX28" fmla="*/ 3521726 w 3898347"/>
              <a:gd name="connsiteY28" fmla="*/ 3804691 h 4299085"/>
              <a:gd name="connsiteX29" fmla="*/ 3520080 w 3898347"/>
              <a:gd name="connsiteY29" fmla="*/ 3805210 h 4299085"/>
              <a:gd name="connsiteX30" fmla="*/ 3508491 w 3898347"/>
              <a:gd name="connsiteY30" fmla="*/ 3797398 h 4299085"/>
              <a:gd name="connsiteX31" fmla="*/ 3503787 w 3898347"/>
              <a:gd name="connsiteY31" fmla="*/ 3797787 h 4299085"/>
              <a:gd name="connsiteX32" fmla="*/ 3492165 w 3898347"/>
              <a:gd name="connsiteY32" fmla="*/ 3799887 h 4299085"/>
              <a:gd name="connsiteX33" fmla="*/ 3472233 w 3898347"/>
              <a:gd name="connsiteY33" fmla="*/ 3805682 h 4299085"/>
              <a:gd name="connsiteX34" fmla="*/ 3465921 w 3898347"/>
              <a:gd name="connsiteY34" fmla="*/ 3805814 h 4299085"/>
              <a:gd name="connsiteX35" fmla="*/ 3455541 w 3898347"/>
              <a:gd name="connsiteY35" fmla="*/ 3815505 h 4299085"/>
              <a:gd name="connsiteX36" fmla="*/ 3429027 w 3898347"/>
              <a:gd name="connsiteY36" fmla="*/ 3816906 h 4299085"/>
              <a:gd name="connsiteX37" fmla="*/ 3369507 w 3898347"/>
              <a:gd name="connsiteY37" fmla="*/ 3825563 h 4299085"/>
              <a:gd name="connsiteX38" fmla="*/ 3324491 w 3898347"/>
              <a:gd name="connsiteY38" fmla="*/ 3832006 h 4299085"/>
              <a:gd name="connsiteX39" fmla="*/ 3244235 w 3898347"/>
              <a:gd name="connsiteY39" fmla="*/ 3834376 h 4299085"/>
              <a:gd name="connsiteX40" fmla="*/ 3226507 w 3898347"/>
              <a:gd name="connsiteY40" fmla="*/ 3820131 h 4299085"/>
              <a:gd name="connsiteX41" fmla="*/ 3191688 w 3898347"/>
              <a:gd name="connsiteY41" fmla="*/ 3837359 h 4299085"/>
              <a:gd name="connsiteX42" fmla="*/ 3185553 w 3898347"/>
              <a:gd name="connsiteY42" fmla="*/ 3859030 h 4299085"/>
              <a:gd name="connsiteX43" fmla="*/ 3137926 w 3898347"/>
              <a:gd name="connsiteY43" fmla="*/ 3867782 h 4299085"/>
              <a:gd name="connsiteX44" fmla="*/ 3090188 w 3898347"/>
              <a:gd name="connsiteY44" fmla="*/ 3855036 h 4299085"/>
              <a:gd name="connsiteX45" fmla="*/ 3031422 w 3898347"/>
              <a:gd name="connsiteY45" fmla="*/ 3858298 h 4299085"/>
              <a:gd name="connsiteX46" fmla="*/ 2996288 w 3898347"/>
              <a:gd name="connsiteY46" fmla="*/ 3860020 h 4299085"/>
              <a:gd name="connsiteX47" fmla="*/ 2901661 w 3898347"/>
              <a:gd name="connsiteY47" fmla="*/ 3882243 h 4299085"/>
              <a:gd name="connsiteX48" fmla="*/ 2782141 w 3898347"/>
              <a:gd name="connsiteY48" fmla="*/ 3932983 h 4299085"/>
              <a:gd name="connsiteX49" fmla="*/ 2749597 w 3898347"/>
              <a:gd name="connsiteY49" fmla="*/ 3956746 h 4299085"/>
              <a:gd name="connsiteX50" fmla="*/ 2730493 w 3898347"/>
              <a:gd name="connsiteY50" fmla="*/ 3955236 h 4299085"/>
              <a:gd name="connsiteX51" fmla="*/ 2707507 w 3898347"/>
              <a:gd name="connsiteY51" fmla="*/ 3947771 h 4299085"/>
              <a:gd name="connsiteX52" fmla="*/ 2701937 w 3898347"/>
              <a:gd name="connsiteY52" fmla="*/ 3950565 h 4299085"/>
              <a:gd name="connsiteX53" fmla="*/ 2679435 w 3898347"/>
              <a:gd name="connsiteY53" fmla="*/ 3949768 h 4299085"/>
              <a:gd name="connsiteX54" fmla="*/ 2667352 w 3898347"/>
              <a:gd name="connsiteY54" fmla="*/ 3942821 h 4299085"/>
              <a:gd name="connsiteX55" fmla="*/ 2657096 w 3898347"/>
              <a:gd name="connsiteY55" fmla="*/ 3953571 h 4299085"/>
              <a:gd name="connsiteX56" fmla="*/ 2655161 w 3898347"/>
              <a:gd name="connsiteY56" fmla="*/ 3962216 h 4299085"/>
              <a:gd name="connsiteX57" fmla="*/ 2638604 w 3898347"/>
              <a:gd name="connsiteY57" fmla="*/ 3955936 h 4299085"/>
              <a:gd name="connsiteX58" fmla="*/ 2626185 w 3898347"/>
              <a:gd name="connsiteY58" fmla="*/ 3962937 h 4299085"/>
              <a:gd name="connsiteX59" fmla="*/ 2614077 w 3898347"/>
              <a:gd name="connsiteY59" fmla="*/ 3955576 h 4299085"/>
              <a:gd name="connsiteX60" fmla="*/ 2609403 w 3898347"/>
              <a:gd name="connsiteY60" fmla="*/ 3956215 h 4299085"/>
              <a:gd name="connsiteX61" fmla="*/ 2597896 w 3898347"/>
              <a:gd name="connsiteY61" fmla="*/ 3958939 h 4299085"/>
              <a:gd name="connsiteX62" fmla="*/ 2578251 w 3898347"/>
              <a:gd name="connsiteY62" fmla="*/ 3965812 h 4299085"/>
              <a:gd name="connsiteX63" fmla="*/ 2571961 w 3898347"/>
              <a:gd name="connsiteY63" fmla="*/ 3966278 h 4299085"/>
              <a:gd name="connsiteX64" fmla="*/ 2559399 w 3898347"/>
              <a:gd name="connsiteY64" fmla="*/ 3979193 h 4299085"/>
              <a:gd name="connsiteX65" fmla="*/ 2533560 w 3898347"/>
              <a:gd name="connsiteY65" fmla="*/ 3988160 h 4299085"/>
              <a:gd name="connsiteX66" fmla="*/ 2515299 w 3898347"/>
              <a:gd name="connsiteY66" fmla="*/ 4016867 h 4299085"/>
              <a:gd name="connsiteX67" fmla="*/ 2513423 w 3898347"/>
              <a:gd name="connsiteY67" fmla="*/ 4018759 h 4299085"/>
              <a:gd name="connsiteX68" fmla="*/ 2482991 w 3898347"/>
              <a:gd name="connsiteY68" fmla="*/ 4012935 h 4299085"/>
              <a:gd name="connsiteX69" fmla="*/ 2446940 w 3898347"/>
              <a:gd name="connsiteY69" fmla="*/ 4021172 h 4299085"/>
              <a:gd name="connsiteX70" fmla="*/ 2404883 w 3898347"/>
              <a:gd name="connsiteY70" fmla="*/ 4024808 h 4299085"/>
              <a:gd name="connsiteX71" fmla="*/ 2373894 w 3898347"/>
              <a:gd name="connsiteY71" fmla="*/ 4023827 h 4299085"/>
              <a:gd name="connsiteX72" fmla="*/ 2297080 w 3898347"/>
              <a:gd name="connsiteY72" fmla="*/ 4040841 h 4299085"/>
              <a:gd name="connsiteX73" fmla="*/ 2170615 w 3898347"/>
              <a:gd name="connsiteY73" fmla="*/ 4077196 h 4299085"/>
              <a:gd name="connsiteX74" fmla="*/ 2143580 w 3898347"/>
              <a:gd name="connsiteY74" fmla="*/ 4083102 h 4299085"/>
              <a:gd name="connsiteX75" fmla="*/ 2119893 w 3898347"/>
              <a:gd name="connsiteY75" fmla="*/ 4080874 h 4299085"/>
              <a:gd name="connsiteX76" fmla="*/ 2114008 w 3898347"/>
              <a:gd name="connsiteY76" fmla="*/ 4073996 h 4299085"/>
              <a:gd name="connsiteX77" fmla="*/ 2099067 w 3898347"/>
              <a:gd name="connsiteY77" fmla="*/ 4076068 h 4299085"/>
              <a:gd name="connsiteX78" fmla="*/ 2095000 w 3898347"/>
              <a:gd name="connsiteY78" fmla="*/ 4075096 h 4299085"/>
              <a:gd name="connsiteX79" fmla="*/ 2071767 w 3898347"/>
              <a:gd name="connsiteY79" fmla="*/ 4071044 h 4299085"/>
              <a:gd name="connsiteX80" fmla="*/ 2024486 w 3898347"/>
              <a:gd name="connsiteY80" fmla="*/ 4100276 h 4299085"/>
              <a:gd name="connsiteX81" fmla="*/ 1964411 w 3898347"/>
              <a:gd name="connsiteY81" fmla="*/ 4105069 h 4299085"/>
              <a:gd name="connsiteX82" fmla="*/ 1739945 w 3898347"/>
              <a:gd name="connsiteY82" fmla="*/ 4171795 h 4299085"/>
              <a:gd name="connsiteX83" fmla="*/ 1610556 w 3898347"/>
              <a:gd name="connsiteY83" fmla="*/ 4167701 h 4299085"/>
              <a:gd name="connsiteX84" fmla="*/ 1553623 w 3898347"/>
              <a:gd name="connsiteY84" fmla="*/ 4236045 h 4299085"/>
              <a:gd name="connsiteX85" fmla="*/ 1548640 w 3898347"/>
              <a:gd name="connsiteY85" fmla="*/ 4238297 h 4299085"/>
              <a:gd name="connsiteX86" fmla="*/ 1530136 w 3898347"/>
              <a:gd name="connsiteY86" fmla="*/ 4227121 h 4299085"/>
              <a:gd name="connsiteX87" fmla="*/ 1508787 w 3898347"/>
              <a:gd name="connsiteY87" fmla="*/ 4234213 h 4299085"/>
              <a:gd name="connsiteX88" fmla="*/ 1488914 w 3898347"/>
              <a:gd name="connsiteY88" fmla="*/ 4241772 h 4299085"/>
              <a:gd name="connsiteX89" fmla="*/ 1488999 w 3898347"/>
              <a:gd name="connsiteY89" fmla="*/ 4251186 h 4299085"/>
              <a:gd name="connsiteX90" fmla="*/ 1475364 w 3898347"/>
              <a:gd name="connsiteY90" fmla="*/ 4248364 h 4299085"/>
              <a:gd name="connsiteX91" fmla="*/ 1457275 w 3898347"/>
              <a:gd name="connsiteY91" fmla="*/ 4252863 h 4299085"/>
              <a:gd name="connsiteX92" fmla="*/ 1448085 w 3898347"/>
              <a:gd name="connsiteY92" fmla="*/ 4248391 h 4299085"/>
              <a:gd name="connsiteX93" fmla="*/ 1315306 w 3898347"/>
              <a:gd name="connsiteY93" fmla="*/ 4237004 h 4299085"/>
              <a:gd name="connsiteX94" fmla="*/ 1272434 w 3898347"/>
              <a:gd name="connsiteY94" fmla="*/ 4244958 h 4299085"/>
              <a:gd name="connsiteX95" fmla="*/ 1231567 w 3898347"/>
              <a:gd name="connsiteY95" fmla="*/ 4219356 h 4299085"/>
              <a:gd name="connsiteX96" fmla="*/ 1216643 w 3898347"/>
              <a:gd name="connsiteY96" fmla="*/ 4229828 h 4299085"/>
              <a:gd name="connsiteX97" fmla="*/ 1214101 w 3898347"/>
              <a:gd name="connsiteY97" fmla="*/ 4231991 h 4299085"/>
              <a:gd name="connsiteX98" fmla="*/ 1203193 w 3898347"/>
              <a:gd name="connsiteY98" fmla="*/ 4232867 h 4299085"/>
              <a:gd name="connsiteX99" fmla="*/ 1201049 w 3898347"/>
              <a:gd name="connsiteY99" fmla="*/ 4242842 h 4299085"/>
              <a:gd name="connsiteX100" fmla="*/ 1185298 w 3898347"/>
              <a:gd name="connsiteY100" fmla="*/ 4251133 h 4299085"/>
              <a:gd name="connsiteX101" fmla="*/ 1164955 w 3898347"/>
              <a:gd name="connsiteY101" fmla="*/ 4250027 h 4299085"/>
              <a:gd name="connsiteX102" fmla="*/ 1067357 w 3898347"/>
              <a:gd name="connsiteY102" fmla="*/ 4233908 h 4299085"/>
              <a:gd name="connsiteX103" fmla="*/ 1009492 w 3898347"/>
              <a:gd name="connsiteY103" fmla="*/ 4230455 h 4299085"/>
              <a:gd name="connsiteX104" fmla="*/ 988345 w 3898347"/>
              <a:gd name="connsiteY104" fmla="*/ 4238880 h 4299085"/>
              <a:gd name="connsiteX105" fmla="*/ 958251 w 3898347"/>
              <a:gd name="connsiteY105" fmla="*/ 4244100 h 4299085"/>
              <a:gd name="connsiteX106" fmla="*/ 905785 w 3898347"/>
              <a:gd name="connsiteY106" fmla="*/ 4260845 h 4299085"/>
              <a:gd name="connsiteX107" fmla="*/ 834176 w 3898347"/>
              <a:gd name="connsiteY107" fmla="*/ 4270241 h 4299085"/>
              <a:gd name="connsiteX108" fmla="*/ 778474 w 3898347"/>
              <a:gd name="connsiteY108" fmla="*/ 4235526 h 4299085"/>
              <a:gd name="connsiteX109" fmla="*/ 774418 w 3898347"/>
              <a:gd name="connsiteY109" fmla="*/ 4242583 h 4299085"/>
              <a:gd name="connsiteX110" fmla="*/ 737705 w 3898347"/>
              <a:gd name="connsiteY110" fmla="*/ 4238891 h 4299085"/>
              <a:gd name="connsiteX111" fmla="*/ 605027 w 3898347"/>
              <a:gd name="connsiteY111" fmla="*/ 4175863 h 4299085"/>
              <a:gd name="connsiteX112" fmla="*/ 533391 w 3898347"/>
              <a:gd name="connsiteY112" fmla="*/ 4170035 h 4299085"/>
              <a:gd name="connsiteX113" fmla="*/ 508621 w 3898347"/>
              <a:gd name="connsiteY113" fmla="*/ 4176044 h 4299085"/>
              <a:gd name="connsiteX114" fmla="*/ 467082 w 3898347"/>
              <a:gd name="connsiteY114" fmla="*/ 4185616 h 4299085"/>
              <a:gd name="connsiteX115" fmla="*/ 437646 w 3898347"/>
              <a:gd name="connsiteY115" fmla="*/ 4212658 h 4299085"/>
              <a:gd name="connsiteX116" fmla="*/ 402271 w 3898347"/>
              <a:gd name="connsiteY116" fmla="*/ 4212774 h 4299085"/>
              <a:gd name="connsiteX117" fmla="*/ 391968 w 3898347"/>
              <a:gd name="connsiteY117" fmla="*/ 4187073 h 4299085"/>
              <a:gd name="connsiteX118" fmla="*/ 354806 w 3898347"/>
              <a:gd name="connsiteY118" fmla="*/ 4195545 h 4299085"/>
              <a:gd name="connsiteX119" fmla="*/ 298662 w 3898347"/>
              <a:gd name="connsiteY119" fmla="*/ 4211227 h 4299085"/>
              <a:gd name="connsiteX120" fmla="*/ 265740 w 3898347"/>
              <a:gd name="connsiteY120" fmla="*/ 4213623 h 4299085"/>
              <a:gd name="connsiteX121" fmla="*/ 176403 w 3898347"/>
              <a:gd name="connsiteY121" fmla="*/ 4227393 h 4299085"/>
              <a:gd name="connsiteX122" fmla="*/ 87367 w 3898347"/>
              <a:gd name="connsiteY122" fmla="*/ 4246680 h 4299085"/>
              <a:gd name="connsiteX123" fmla="*/ 37148 w 3898347"/>
              <a:gd name="connsiteY123" fmla="*/ 4289154 h 4299085"/>
              <a:gd name="connsiteX124" fmla="*/ 5850 w 3898347"/>
              <a:gd name="connsiteY124" fmla="*/ 4296945 h 4299085"/>
              <a:gd name="connsiteX125" fmla="*/ 0 w 3898347"/>
              <a:gd name="connsiteY125" fmla="*/ 4299085 h 4299085"/>
              <a:gd name="connsiteX126" fmla="*/ 0 w 3898347"/>
              <a:gd name="connsiteY126" fmla="*/ 15850 h 4299085"/>
              <a:gd name="connsiteX0" fmla="*/ 3898347 w 3898347"/>
              <a:gd name="connsiteY0" fmla="*/ 0 h 4299085"/>
              <a:gd name="connsiteX1" fmla="*/ 3898347 w 3898347"/>
              <a:gd name="connsiteY1" fmla="*/ 3834445 h 4299085"/>
              <a:gd name="connsiteX2" fmla="*/ 3892314 w 3898347"/>
              <a:gd name="connsiteY2" fmla="*/ 3832951 h 4299085"/>
              <a:gd name="connsiteX3" fmla="*/ 3851953 w 3898347"/>
              <a:gd name="connsiteY3" fmla="*/ 3802983 h 4299085"/>
              <a:gd name="connsiteX4" fmla="*/ 3836418 w 3898347"/>
              <a:gd name="connsiteY4" fmla="*/ 3811513 h 4299085"/>
              <a:gd name="connsiteX5" fmla="*/ 3833758 w 3898347"/>
              <a:gd name="connsiteY5" fmla="*/ 3813341 h 4299085"/>
              <a:gd name="connsiteX6" fmla="*/ 3822673 w 3898347"/>
              <a:gd name="connsiteY6" fmla="*/ 3812913 h 4299085"/>
              <a:gd name="connsiteX7" fmla="*/ 3820104 w 3898347"/>
              <a:gd name="connsiteY7" fmla="*/ 3822466 h 4299085"/>
              <a:gd name="connsiteX8" fmla="*/ 3803816 w 3898347"/>
              <a:gd name="connsiteY8" fmla="*/ 3828757 h 4299085"/>
              <a:gd name="connsiteX9" fmla="*/ 3783259 w 3898347"/>
              <a:gd name="connsiteY9" fmla="*/ 3825276 h 4299085"/>
              <a:gd name="connsiteX10" fmla="*/ 3729936 w 3898347"/>
              <a:gd name="connsiteY10" fmla="*/ 3815386 h 4299085"/>
              <a:gd name="connsiteX11" fmla="*/ 3726018 w 3898347"/>
              <a:gd name="connsiteY11" fmla="*/ 3815100 h 4299085"/>
              <a:gd name="connsiteX12" fmla="*/ 3725413 w 3898347"/>
              <a:gd name="connsiteY12" fmla="*/ 3814615 h 4299085"/>
              <a:gd name="connsiteX13" fmla="*/ 3713801 w 3898347"/>
              <a:gd name="connsiteY13" fmla="*/ 3811018 h 4299085"/>
              <a:gd name="connsiteX14" fmla="*/ 3709087 w 3898347"/>
              <a:gd name="connsiteY14" fmla="*/ 3813195 h 4299085"/>
              <a:gd name="connsiteX15" fmla="*/ 3698038 w 3898347"/>
              <a:gd name="connsiteY15" fmla="*/ 3806182 h 4299085"/>
              <a:gd name="connsiteX16" fmla="*/ 3662227 w 3898347"/>
              <a:gd name="connsiteY16" fmla="*/ 3807761 h 4299085"/>
              <a:gd name="connsiteX17" fmla="*/ 3659872 w 3898347"/>
              <a:gd name="connsiteY17" fmla="*/ 3805524 h 4299085"/>
              <a:gd name="connsiteX18" fmla="*/ 3643454 w 3898347"/>
              <a:gd name="connsiteY18" fmla="*/ 3794831 h 4299085"/>
              <a:gd name="connsiteX19" fmla="*/ 3624789 w 3898347"/>
              <a:gd name="connsiteY19" fmla="*/ 3803185 h 4299085"/>
              <a:gd name="connsiteX20" fmla="*/ 3602327 w 3898347"/>
              <a:gd name="connsiteY20" fmla="*/ 3794616 h 4299085"/>
              <a:gd name="connsiteX21" fmla="*/ 3596645 w 3898347"/>
              <a:gd name="connsiteY21" fmla="*/ 3797108 h 4299085"/>
              <a:gd name="connsiteX22" fmla="*/ 3574144 w 3898347"/>
              <a:gd name="connsiteY22" fmla="*/ 3795108 h 4299085"/>
              <a:gd name="connsiteX23" fmla="*/ 3562310 w 3898347"/>
              <a:gd name="connsiteY23" fmla="*/ 3787534 h 4299085"/>
              <a:gd name="connsiteX24" fmla="*/ 3551635 w 3898347"/>
              <a:gd name="connsiteY24" fmla="*/ 3797705 h 4299085"/>
              <a:gd name="connsiteX25" fmla="*/ 3550175 w 3898347"/>
              <a:gd name="connsiteY25" fmla="*/ 3803199 h 4299085"/>
              <a:gd name="connsiteX26" fmla="*/ 3542668 w 3898347"/>
              <a:gd name="connsiteY26" fmla="*/ 3803283 h 4299085"/>
              <a:gd name="connsiteX27" fmla="*/ 3533033 w 3898347"/>
              <a:gd name="connsiteY27" fmla="*/ 3799071 h 4299085"/>
              <a:gd name="connsiteX28" fmla="*/ 3521726 w 3898347"/>
              <a:gd name="connsiteY28" fmla="*/ 3804691 h 4299085"/>
              <a:gd name="connsiteX29" fmla="*/ 3520080 w 3898347"/>
              <a:gd name="connsiteY29" fmla="*/ 3805210 h 4299085"/>
              <a:gd name="connsiteX30" fmla="*/ 3508491 w 3898347"/>
              <a:gd name="connsiteY30" fmla="*/ 3797398 h 4299085"/>
              <a:gd name="connsiteX31" fmla="*/ 3503787 w 3898347"/>
              <a:gd name="connsiteY31" fmla="*/ 3797787 h 4299085"/>
              <a:gd name="connsiteX32" fmla="*/ 3492165 w 3898347"/>
              <a:gd name="connsiteY32" fmla="*/ 3799887 h 4299085"/>
              <a:gd name="connsiteX33" fmla="*/ 3472233 w 3898347"/>
              <a:gd name="connsiteY33" fmla="*/ 3805682 h 4299085"/>
              <a:gd name="connsiteX34" fmla="*/ 3465921 w 3898347"/>
              <a:gd name="connsiteY34" fmla="*/ 3805814 h 4299085"/>
              <a:gd name="connsiteX35" fmla="*/ 3455541 w 3898347"/>
              <a:gd name="connsiteY35" fmla="*/ 3815505 h 4299085"/>
              <a:gd name="connsiteX36" fmla="*/ 3429027 w 3898347"/>
              <a:gd name="connsiteY36" fmla="*/ 3816906 h 4299085"/>
              <a:gd name="connsiteX37" fmla="*/ 3369507 w 3898347"/>
              <a:gd name="connsiteY37" fmla="*/ 3825563 h 4299085"/>
              <a:gd name="connsiteX38" fmla="*/ 3324491 w 3898347"/>
              <a:gd name="connsiteY38" fmla="*/ 3832006 h 4299085"/>
              <a:gd name="connsiteX39" fmla="*/ 3244235 w 3898347"/>
              <a:gd name="connsiteY39" fmla="*/ 3834376 h 4299085"/>
              <a:gd name="connsiteX40" fmla="*/ 3226507 w 3898347"/>
              <a:gd name="connsiteY40" fmla="*/ 3820131 h 4299085"/>
              <a:gd name="connsiteX41" fmla="*/ 3191688 w 3898347"/>
              <a:gd name="connsiteY41" fmla="*/ 3837359 h 4299085"/>
              <a:gd name="connsiteX42" fmla="*/ 3185553 w 3898347"/>
              <a:gd name="connsiteY42" fmla="*/ 3859030 h 4299085"/>
              <a:gd name="connsiteX43" fmla="*/ 3137926 w 3898347"/>
              <a:gd name="connsiteY43" fmla="*/ 3867782 h 4299085"/>
              <a:gd name="connsiteX44" fmla="*/ 3090188 w 3898347"/>
              <a:gd name="connsiteY44" fmla="*/ 3855036 h 4299085"/>
              <a:gd name="connsiteX45" fmla="*/ 3031422 w 3898347"/>
              <a:gd name="connsiteY45" fmla="*/ 3858298 h 4299085"/>
              <a:gd name="connsiteX46" fmla="*/ 2996288 w 3898347"/>
              <a:gd name="connsiteY46" fmla="*/ 3860020 h 4299085"/>
              <a:gd name="connsiteX47" fmla="*/ 2901661 w 3898347"/>
              <a:gd name="connsiteY47" fmla="*/ 3882243 h 4299085"/>
              <a:gd name="connsiteX48" fmla="*/ 2782141 w 3898347"/>
              <a:gd name="connsiteY48" fmla="*/ 3932983 h 4299085"/>
              <a:gd name="connsiteX49" fmla="*/ 2749597 w 3898347"/>
              <a:gd name="connsiteY49" fmla="*/ 3956746 h 4299085"/>
              <a:gd name="connsiteX50" fmla="*/ 2730493 w 3898347"/>
              <a:gd name="connsiteY50" fmla="*/ 3955236 h 4299085"/>
              <a:gd name="connsiteX51" fmla="*/ 2707507 w 3898347"/>
              <a:gd name="connsiteY51" fmla="*/ 3947771 h 4299085"/>
              <a:gd name="connsiteX52" fmla="*/ 2701937 w 3898347"/>
              <a:gd name="connsiteY52" fmla="*/ 3950565 h 4299085"/>
              <a:gd name="connsiteX53" fmla="*/ 2679435 w 3898347"/>
              <a:gd name="connsiteY53" fmla="*/ 3949768 h 4299085"/>
              <a:gd name="connsiteX54" fmla="*/ 2667352 w 3898347"/>
              <a:gd name="connsiteY54" fmla="*/ 3942821 h 4299085"/>
              <a:gd name="connsiteX55" fmla="*/ 2657096 w 3898347"/>
              <a:gd name="connsiteY55" fmla="*/ 3953571 h 4299085"/>
              <a:gd name="connsiteX56" fmla="*/ 2655161 w 3898347"/>
              <a:gd name="connsiteY56" fmla="*/ 3962216 h 4299085"/>
              <a:gd name="connsiteX57" fmla="*/ 2638604 w 3898347"/>
              <a:gd name="connsiteY57" fmla="*/ 3955936 h 4299085"/>
              <a:gd name="connsiteX58" fmla="*/ 2626185 w 3898347"/>
              <a:gd name="connsiteY58" fmla="*/ 3962937 h 4299085"/>
              <a:gd name="connsiteX59" fmla="*/ 2614077 w 3898347"/>
              <a:gd name="connsiteY59" fmla="*/ 3955576 h 4299085"/>
              <a:gd name="connsiteX60" fmla="*/ 2609403 w 3898347"/>
              <a:gd name="connsiteY60" fmla="*/ 3956215 h 4299085"/>
              <a:gd name="connsiteX61" fmla="*/ 2597896 w 3898347"/>
              <a:gd name="connsiteY61" fmla="*/ 3958939 h 4299085"/>
              <a:gd name="connsiteX62" fmla="*/ 2578251 w 3898347"/>
              <a:gd name="connsiteY62" fmla="*/ 3965812 h 4299085"/>
              <a:gd name="connsiteX63" fmla="*/ 2571961 w 3898347"/>
              <a:gd name="connsiteY63" fmla="*/ 3966278 h 4299085"/>
              <a:gd name="connsiteX64" fmla="*/ 2559399 w 3898347"/>
              <a:gd name="connsiteY64" fmla="*/ 3979193 h 4299085"/>
              <a:gd name="connsiteX65" fmla="*/ 2533560 w 3898347"/>
              <a:gd name="connsiteY65" fmla="*/ 3988160 h 4299085"/>
              <a:gd name="connsiteX66" fmla="*/ 2515299 w 3898347"/>
              <a:gd name="connsiteY66" fmla="*/ 4016867 h 4299085"/>
              <a:gd name="connsiteX67" fmla="*/ 2513423 w 3898347"/>
              <a:gd name="connsiteY67" fmla="*/ 4018759 h 4299085"/>
              <a:gd name="connsiteX68" fmla="*/ 2482991 w 3898347"/>
              <a:gd name="connsiteY68" fmla="*/ 4012935 h 4299085"/>
              <a:gd name="connsiteX69" fmla="*/ 2446940 w 3898347"/>
              <a:gd name="connsiteY69" fmla="*/ 4021172 h 4299085"/>
              <a:gd name="connsiteX70" fmla="*/ 2404883 w 3898347"/>
              <a:gd name="connsiteY70" fmla="*/ 4024808 h 4299085"/>
              <a:gd name="connsiteX71" fmla="*/ 2373894 w 3898347"/>
              <a:gd name="connsiteY71" fmla="*/ 4023827 h 4299085"/>
              <a:gd name="connsiteX72" fmla="*/ 2297080 w 3898347"/>
              <a:gd name="connsiteY72" fmla="*/ 4040841 h 4299085"/>
              <a:gd name="connsiteX73" fmla="*/ 2170615 w 3898347"/>
              <a:gd name="connsiteY73" fmla="*/ 4077196 h 4299085"/>
              <a:gd name="connsiteX74" fmla="*/ 2143580 w 3898347"/>
              <a:gd name="connsiteY74" fmla="*/ 4083102 h 4299085"/>
              <a:gd name="connsiteX75" fmla="*/ 2119893 w 3898347"/>
              <a:gd name="connsiteY75" fmla="*/ 4080874 h 4299085"/>
              <a:gd name="connsiteX76" fmla="*/ 2114008 w 3898347"/>
              <a:gd name="connsiteY76" fmla="*/ 4073996 h 4299085"/>
              <a:gd name="connsiteX77" fmla="*/ 2099067 w 3898347"/>
              <a:gd name="connsiteY77" fmla="*/ 4076068 h 4299085"/>
              <a:gd name="connsiteX78" fmla="*/ 2095000 w 3898347"/>
              <a:gd name="connsiteY78" fmla="*/ 4075096 h 4299085"/>
              <a:gd name="connsiteX79" fmla="*/ 2071767 w 3898347"/>
              <a:gd name="connsiteY79" fmla="*/ 4071044 h 4299085"/>
              <a:gd name="connsiteX80" fmla="*/ 2024486 w 3898347"/>
              <a:gd name="connsiteY80" fmla="*/ 4100276 h 4299085"/>
              <a:gd name="connsiteX81" fmla="*/ 1964411 w 3898347"/>
              <a:gd name="connsiteY81" fmla="*/ 4105069 h 4299085"/>
              <a:gd name="connsiteX82" fmla="*/ 1739945 w 3898347"/>
              <a:gd name="connsiteY82" fmla="*/ 4171795 h 4299085"/>
              <a:gd name="connsiteX83" fmla="*/ 1610556 w 3898347"/>
              <a:gd name="connsiteY83" fmla="*/ 4167701 h 4299085"/>
              <a:gd name="connsiteX84" fmla="*/ 1553623 w 3898347"/>
              <a:gd name="connsiteY84" fmla="*/ 4236045 h 4299085"/>
              <a:gd name="connsiteX85" fmla="*/ 1548640 w 3898347"/>
              <a:gd name="connsiteY85" fmla="*/ 4238297 h 4299085"/>
              <a:gd name="connsiteX86" fmla="*/ 1530136 w 3898347"/>
              <a:gd name="connsiteY86" fmla="*/ 4227121 h 4299085"/>
              <a:gd name="connsiteX87" fmla="*/ 1508787 w 3898347"/>
              <a:gd name="connsiteY87" fmla="*/ 4234213 h 4299085"/>
              <a:gd name="connsiteX88" fmla="*/ 1488914 w 3898347"/>
              <a:gd name="connsiteY88" fmla="*/ 4241772 h 4299085"/>
              <a:gd name="connsiteX89" fmla="*/ 1488999 w 3898347"/>
              <a:gd name="connsiteY89" fmla="*/ 4251186 h 4299085"/>
              <a:gd name="connsiteX90" fmla="*/ 1475364 w 3898347"/>
              <a:gd name="connsiteY90" fmla="*/ 4248364 h 4299085"/>
              <a:gd name="connsiteX91" fmla="*/ 1457275 w 3898347"/>
              <a:gd name="connsiteY91" fmla="*/ 4252863 h 4299085"/>
              <a:gd name="connsiteX92" fmla="*/ 1448085 w 3898347"/>
              <a:gd name="connsiteY92" fmla="*/ 4248391 h 4299085"/>
              <a:gd name="connsiteX93" fmla="*/ 1315306 w 3898347"/>
              <a:gd name="connsiteY93" fmla="*/ 4237004 h 4299085"/>
              <a:gd name="connsiteX94" fmla="*/ 1272434 w 3898347"/>
              <a:gd name="connsiteY94" fmla="*/ 4244958 h 4299085"/>
              <a:gd name="connsiteX95" fmla="*/ 1231567 w 3898347"/>
              <a:gd name="connsiteY95" fmla="*/ 4219356 h 4299085"/>
              <a:gd name="connsiteX96" fmla="*/ 1216643 w 3898347"/>
              <a:gd name="connsiteY96" fmla="*/ 4229828 h 4299085"/>
              <a:gd name="connsiteX97" fmla="*/ 1214101 w 3898347"/>
              <a:gd name="connsiteY97" fmla="*/ 4231991 h 4299085"/>
              <a:gd name="connsiteX98" fmla="*/ 1203193 w 3898347"/>
              <a:gd name="connsiteY98" fmla="*/ 4232867 h 4299085"/>
              <a:gd name="connsiteX99" fmla="*/ 1201049 w 3898347"/>
              <a:gd name="connsiteY99" fmla="*/ 4242842 h 4299085"/>
              <a:gd name="connsiteX100" fmla="*/ 1185298 w 3898347"/>
              <a:gd name="connsiteY100" fmla="*/ 4251133 h 4299085"/>
              <a:gd name="connsiteX101" fmla="*/ 1164955 w 3898347"/>
              <a:gd name="connsiteY101" fmla="*/ 4250027 h 4299085"/>
              <a:gd name="connsiteX102" fmla="*/ 1067357 w 3898347"/>
              <a:gd name="connsiteY102" fmla="*/ 4233908 h 4299085"/>
              <a:gd name="connsiteX103" fmla="*/ 1009492 w 3898347"/>
              <a:gd name="connsiteY103" fmla="*/ 4230455 h 4299085"/>
              <a:gd name="connsiteX104" fmla="*/ 988345 w 3898347"/>
              <a:gd name="connsiteY104" fmla="*/ 4238880 h 4299085"/>
              <a:gd name="connsiteX105" fmla="*/ 958251 w 3898347"/>
              <a:gd name="connsiteY105" fmla="*/ 4244100 h 4299085"/>
              <a:gd name="connsiteX106" fmla="*/ 905785 w 3898347"/>
              <a:gd name="connsiteY106" fmla="*/ 4260845 h 4299085"/>
              <a:gd name="connsiteX107" fmla="*/ 834176 w 3898347"/>
              <a:gd name="connsiteY107" fmla="*/ 4270241 h 4299085"/>
              <a:gd name="connsiteX108" fmla="*/ 778474 w 3898347"/>
              <a:gd name="connsiteY108" fmla="*/ 4235526 h 4299085"/>
              <a:gd name="connsiteX109" fmla="*/ 774418 w 3898347"/>
              <a:gd name="connsiteY109" fmla="*/ 4242583 h 4299085"/>
              <a:gd name="connsiteX110" fmla="*/ 737705 w 3898347"/>
              <a:gd name="connsiteY110" fmla="*/ 4238891 h 4299085"/>
              <a:gd name="connsiteX111" fmla="*/ 605027 w 3898347"/>
              <a:gd name="connsiteY111" fmla="*/ 4175863 h 4299085"/>
              <a:gd name="connsiteX112" fmla="*/ 533391 w 3898347"/>
              <a:gd name="connsiteY112" fmla="*/ 4170035 h 4299085"/>
              <a:gd name="connsiteX113" fmla="*/ 508621 w 3898347"/>
              <a:gd name="connsiteY113" fmla="*/ 4176044 h 4299085"/>
              <a:gd name="connsiteX114" fmla="*/ 467082 w 3898347"/>
              <a:gd name="connsiteY114" fmla="*/ 4185616 h 4299085"/>
              <a:gd name="connsiteX115" fmla="*/ 437646 w 3898347"/>
              <a:gd name="connsiteY115" fmla="*/ 4212658 h 4299085"/>
              <a:gd name="connsiteX116" fmla="*/ 402271 w 3898347"/>
              <a:gd name="connsiteY116" fmla="*/ 4212774 h 4299085"/>
              <a:gd name="connsiteX117" fmla="*/ 391968 w 3898347"/>
              <a:gd name="connsiteY117" fmla="*/ 4187073 h 4299085"/>
              <a:gd name="connsiteX118" fmla="*/ 354806 w 3898347"/>
              <a:gd name="connsiteY118" fmla="*/ 4195545 h 4299085"/>
              <a:gd name="connsiteX119" fmla="*/ 298662 w 3898347"/>
              <a:gd name="connsiteY119" fmla="*/ 4211227 h 4299085"/>
              <a:gd name="connsiteX120" fmla="*/ 265740 w 3898347"/>
              <a:gd name="connsiteY120" fmla="*/ 4213623 h 4299085"/>
              <a:gd name="connsiteX121" fmla="*/ 176403 w 3898347"/>
              <a:gd name="connsiteY121" fmla="*/ 4227393 h 4299085"/>
              <a:gd name="connsiteX122" fmla="*/ 37148 w 3898347"/>
              <a:gd name="connsiteY122" fmla="*/ 4289154 h 4299085"/>
              <a:gd name="connsiteX123" fmla="*/ 5850 w 3898347"/>
              <a:gd name="connsiteY123" fmla="*/ 4296945 h 4299085"/>
              <a:gd name="connsiteX124" fmla="*/ 0 w 3898347"/>
              <a:gd name="connsiteY124" fmla="*/ 4299085 h 4299085"/>
              <a:gd name="connsiteX125" fmla="*/ 0 w 3898347"/>
              <a:gd name="connsiteY125" fmla="*/ 15850 h 4299085"/>
              <a:gd name="connsiteX126" fmla="*/ 3898347 w 3898347"/>
              <a:gd name="connsiteY126" fmla="*/ 0 h 4299085"/>
              <a:gd name="connsiteX0" fmla="*/ 3898347 w 3898347"/>
              <a:gd name="connsiteY0" fmla="*/ 0 h 4296945"/>
              <a:gd name="connsiteX1" fmla="*/ 3898347 w 3898347"/>
              <a:gd name="connsiteY1" fmla="*/ 3834445 h 4296945"/>
              <a:gd name="connsiteX2" fmla="*/ 3892314 w 3898347"/>
              <a:gd name="connsiteY2" fmla="*/ 3832951 h 4296945"/>
              <a:gd name="connsiteX3" fmla="*/ 3851953 w 3898347"/>
              <a:gd name="connsiteY3" fmla="*/ 3802983 h 4296945"/>
              <a:gd name="connsiteX4" fmla="*/ 3836418 w 3898347"/>
              <a:gd name="connsiteY4" fmla="*/ 3811513 h 4296945"/>
              <a:gd name="connsiteX5" fmla="*/ 3833758 w 3898347"/>
              <a:gd name="connsiteY5" fmla="*/ 3813341 h 4296945"/>
              <a:gd name="connsiteX6" fmla="*/ 3822673 w 3898347"/>
              <a:gd name="connsiteY6" fmla="*/ 3812913 h 4296945"/>
              <a:gd name="connsiteX7" fmla="*/ 3820104 w 3898347"/>
              <a:gd name="connsiteY7" fmla="*/ 3822466 h 4296945"/>
              <a:gd name="connsiteX8" fmla="*/ 3803816 w 3898347"/>
              <a:gd name="connsiteY8" fmla="*/ 3828757 h 4296945"/>
              <a:gd name="connsiteX9" fmla="*/ 3783259 w 3898347"/>
              <a:gd name="connsiteY9" fmla="*/ 3825276 h 4296945"/>
              <a:gd name="connsiteX10" fmla="*/ 3729936 w 3898347"/>
              <a:gd name="connsiteY10" fmla="*/ 3815386 h 4296945"/>
              <a:gd name="connsiteX11" fmla="*/ 3726018 w 3898347"/>
              <a:gd name="connsiteY11" fmla="*/ 3815100 h 4296945"/>
              <a:gd name="connsiteX12" fmla="*/ 3725413 w 3898347"/>
              <a:gd name="connsiteY12" fmla="*/ 3814615 h 4296945"/>
              <a:gd name="connsiteX13" fmla="*/ 3713801 w 3898347"/>
              <a:gd name="connsiteY13" fmla="*/ 3811018 h 4296945"/>
              <a:gd name="connsiteX14" fmla="*/ 3709087 w 3898347"/>
              <a:gd name="connsiteY14" fmla="*/ 3813195 h 4296945"/>
              <a:gd name="connsiteX15" fmla="*/ 3698038 w 3898347"/>
              <a:gd name="connsiteY15" fmla="*/ 3806182 h 4296945"/>
              <a:gd name="connsiteX16" fmla="*/ 3662227 w 3898347"/>
              <a:gd name="connsiteY16" fmla="*/ 3807761 h 4296945"/>
              <a:gd name="connsiteX17" fmla="*/ 3659872 w 3898347"/>
              <a:gd name="connsiteY17" fmla="*/ 3805524 h 4296945"/>
              <a:gd name="connsiteX18" fmla="*/ 3643454 w 3898347"/>
              <a:gd name="connsiteY18" fmla="*/ 3794831 h 4296945"/>
              <a:gd name="connsiteX19" fmla="*/ 3624789 w 3898347"/>
              <a:gd name="connsiteY19" fmla="*/ 3803185 h 4296945"/>
              <a:gd name="connsiteX20" fmla="*/ 3602327 w 3898347"/>
              <a:gd name="connsiteY20" fmla="*/ 3794616 h 4296945"/>
              <a:gd name="connsiteX21" fmla="*/ 3596645 w 3898347"/>
              <a:gd name="connsiteY21" fmla="*/ 3797108 h 4296945"/>
              <a:gd name="connsiteX22" fmla="*/ 3574144 w 3898347"/>
              <a:gd name="connsiteY22" fmla="*/ 3795108 h 4296945"/>
              <a:gd name="connsiteX23" fmla="*/ 3562310 w 3898347"/>
              <a:gd name="connsiteY23" fmla="*/ 3787534 h 4296945"/>
              <a:gd name="connsiteX24" fmla="*/ 3551635 w 3898347"/>
              <a:gd name="connsiteY24" fmla="*/ 3797705 h 4296945"/>
              <a:gd name="connsiteX25" fmla="*/ 3550175 w 3898347"/>
              <a:gd name="connsiteY25" fmla="*/ 3803199 h 4296945"/>
              <a:gd name="connsiteX26" fmla="*/ 3542668 w 3898347"/>
              <a:gd name="connsiteY26" fmla="*/ 3803283 h 4296945"/>
              <a:gd name="connsiteX27" fmla="*/ 3533033 w 3898347"/>
              <a:gd name="connsiteY27" fmla="*/ 3799071 h 4296945"/>
              <a:gd name="connsiteX28" fmla="*/ 3521726 w 3898347"/>
              <a:gd name="connsiteY28" fmla="*/ 3804691 h 4296945"/>
              <a:gd name="connsiteX29" fmla="*/ 3520080 w 3898347"/>
              <a:gd name="connsiteY29" fmla="*/ 3805210 h 4296945"/>
              <a:gd name="connsiteX30" fmla="*/ 3508491 w 3898347"/>
              <a:gd name="connsiteY30" fmla="*/ 3797398 h 4296945"/>
              <a:gd name="connsiteX31" fmla="*/ 3503787 w 3898347"/>
              <a:gd name="connsiteY31" fmla="*/ 3797787 h 4296945"/>
              <a:gd name="connsiteX32" fmla="*/ 3492165 w 3898347"/>
              <a:gd name="connsiteY32" fmla="*/ 3799887 h 4296945"/>
              <a:gd name="connsiteX33" fmla="*/ 3472233 w 3898347"/>
              <a:gd name="connsiteY33" fmla="*/ 3805682 h 4296945"/>
              <a:gd name="connsiteX34" fmla="*/ 3465921 w 3898347"/>
              <a:gd name="connsiteY34" fmla="*/ 3805814 h 4296945"/>
              <a:gd name="connsiteX35" fmla="*/ 3455541 w 3898347"/>
              <a:gd name="connsiteY35" fmla="*/ 3815505 h 4296945"/>
              <a:gd name="connsiteX36" fmla="*/ 3429027 w 3898347"/>
              <a:gd name="connsiteY36" fmla="*/ 3816906 h 4296945"/>
              <a:gd name="connsiteX37" fmla="*/ 3369507 w 3898347"/>
              <a:gd name="connsiteY37" fmla="*/ 3825563 h 4296945"/>
              <a:gd name="connsiteX38" fmla="*/ 3324491 w 3898347"/>
              <a:gd name="connsiteY38" fmla="*/ 3832006 h 4296945"/>
              <a:gd name="connsiteX39" fmla="*/ 3244235 w 3898347"/>
              <a:gd name="connsiteY39" fmla="*/ 3834376 h 4296945"/>
              <a:gd name="connsiteX40" fmla="*/ 3226507 w 3898347"/>
              <a:gd name="connsiteY40" fmla="*/ 3820131 h 4296945"/>
              <a:gd name="connsiteX41" fmla="*/ 3191688 w 3898347"/>
              <a:gd name="connsiteY41" fmla="*/ 3837359 h 4296945"/>
              <a:gd name="connsiteX42" fmla="*/ 3185553 w 3898347"/>
              <a:gd name="connsiteY42" fmla="*/ 3859030 h 4296945"/>
              <a:gd name="connsiteX43" fmla="*/ 3137926 w 3898347"/>
              <a:gd name="connsiteY43" fmla="*/ 3867782 h 4296945"/>
              <a:gd name="connsiteX44" fmla="*/ 3090188 w 3898347"/>
              <a:gd name="connsiteY44" fmla="*/ 3855036 h 4296945"/>
              <a:gd name="connsiteX45" fmla="*/ 3031422 w 3898347"/>
              <a:gd name="connsiteY45" fmla="*/ 3858298 h 4296945"/>
              <a:gd name="connsiteX46" fmla="*/ 2996288 w 3898347"/>
              <a:gd name="connsiteY46" fmla="*/ 3860020 h 4296945"/>
              <a:gd name="connsiteX47" fmla="*/ 2901661 w 3898347"/>
              <a:gd name="connsiteY47" fmla="*/ 3882243 h 4296945"/>
              <a:gd name="connsiteX48" fmla="*/ 2782141 w 3898347"/>
              <a:gd name="connsiteY48" fmla="*/ 3932983 h 4296945"/>
              <a:gd name="connsiteX49" fmla="*/ 2749597 w 3898347"/>
              <a:gd name="connsiteY49" fmla="*/ 3956746 h 4296945"/>
              <a:gd name="connsiteX50" fmla="*/ 2730493 w 3898347"/>
              <a:gd name="connsiteY50" fmla="*/ 3955236 h 4296945"/>
              <a:gd name="connsiteX51" fmla="*/ 2707507 w 3898347"/>
              <a:gd name="connsiteY51" fmla="*/ 3947771 h 4296945"/>
              <a:gd name="connsiteX52" fmla="*/ 2701937 w 3898347"/>
              <a:gd name="connsiteY52" fmla="*/ 3950565 h 4296945"/>
              <a:gd name="connsiteX53" fmla="*/ 2679435 w 3898347"/>
              <a:gd name="connsiteY53" fmla="*/ 3949768 h 4296945"/>
              <a:gd name="connsiteX54" fmla="*/ 2667352 w 3898347"/>
              <a:gd name="connsiteY54" fmla="*/ 3942821 h 4296945"/>
              <a:gd name="connsiteX55" fmla="*/ 2657096 w 3898347"/>
              <a:gd name="connsiteY55" fmla="*/ 3953571 h 4296945"/>
              <a:gd name="connsiteX56" fmla="*/ 2655161 w 3898347"/>
              <a:gd name="connsiteY56" fmla="*/ 3962216 h 4296945"/>
              <a:gd name="connsiteX57" fmla="*/ 2638604 w 3898347"/>
              <a:gd name="connsiteY57" fmla="*/ 3955936 h 4296945"/>
              <a:gd name="connsiteX58" fmla="*/ 2626185 w 3898347"/>
              <a:gd name="connsiteY58" fmla="*/ 3962937 h 4296945"/>
              <a:gd name="connsiteX59" fmla="*/ 2614077 w 3898347"/>
              <a:gd name="connsiteY59" fmla="*/ 3955576 h 4296945"/>
              <a:gd name="connsiteX60" fmla="*/ 2609403 w 3898347"/>
              <a:gd name="connsiteY60" fmla="*/ 3956215 h 4296945"/>
              <a:gd name="connsiteX61" fmla="*/ 2597896 w 3898347"/>
              <a:gd name="connsiteY61" fmla="*/ 3958939 h 4296945"/>
              <a:gd name="connsiteX62" fmla="*/ 2578251 w 3898347"/>
              <a:gd name="connsiteY62" fmla="*/ 3965812 h 4296945"/>
              <a:gd name="connsiteX63" fmla="*/ 2571961 w 3898347"/>
              <a:gd name="connsiteY63" fmla="*/ 3966278 h 4296945"/>
              <a:gd name="connsiteX64" fmla="*/ 2559399 w 3898347"/>
              <a:gd name="connsiteY64" fmla="*/ 3979193 h 4296945"/>
              <a:gd name="connsiteX65" fmla="*/ 2533560 w 3898347"/>
              <a:gd name="connsiteY65" fmla="*/ 3988160 h 4296945"/>
              <a:gd name="connsiteX66" fmla="*/ 2515299 w 3898347"/>
              <a:gd name="connsiteY66" fmla="*/ 4016867 h 4296945"/>
              <a:gd name="connsiteX67" fmla="*/ 2513423 w 3898347"/>
              <a:gd name="connsiteY67" fmla="*/ 4018759 h 4296945"/>
              <a:gd name="connsiteX68" fmla="*/ 2482991 w 3898347"/>
              <a:gd name="connsiteY68" fmla="*/ 4012935 h 4296945"/>
              <a:gd name="connsiteX69" fmla="*/ 2446940 w 3898347"/>
              <a:gd name="connsiteY69" fmla="*/ 4021172 h 4296945"/>
              <a:gd name="connsiteX70" fmla="*/ 2404883 w 3898347"/>
              <a:gd name="connsiteY70" fmla="*/ 4024808 h 4296945"/>
              <a:gd name="connsiteX71" fmla="*/ 2373894 w 3898347"/>
              <a:gd name="connsiteY71" fmla="*/ 4023827 h 4296945"/>
              <a:gd name="connsiteX72" fmla="*/ 2297080 w 3898347"/>
              <a:gd name="connsiteY72" fmla="*/ 4040841 h 4296945"/>
              <a:gd name="connsiteX73" fmla="*/ 2170615 w 3898347"/>
              <a:gd name="connsiteY73" fmla="*/ 4077196 h 4296945"/>
              <a:gd name="connsiteX74" fmla="*/ 2143580 w 3898347"/>
              <a:gd name="connsiteY74" fmla="*/ 4083102 h 4296945"/>
              <a:gd name="connsiteX75" fmla="*/ 2119893 w 3898347"/>
              <a:gd name="connsiteY75" fmla="*/ 4080874 h 4296945"/>
              <a:gd name="connsiteX76" fmla="*/ 2114008 w 3898347"/>
              <a:gd name="connsiteY76" fmla="*/ 4073996 h 4296945"/>
              <a:gd name="connsiteX77" fmla="*/ 2099067 w 3898347"/>
              <a:gd name="connsiteY77" fmla="*/ 4076068 h 4296945"/>
              <a:gd name="connsiteX78" fmla="*/ 2095000 w 3898347"/>
              <a:gd name="connsiteY78" fmla="*/ 4075096 h 4296945"/>
              <a:gd name="connsiteX79" fmla="*/ 2071767 w 3898347"/>
              <a:gd name="connsiteY79" fmla="*/ 4071044 h 4296945"/>
              <a:gd name="connsiteX80" fmla="*/ 2024486 w 3898347"/>
              <a:gd name="connsiteY80" fmla="*/ 4100276 h 4296945"/>
              <a:gd name="connsiteX81" fmla="*/ 1964411 w 3898347"/>
              <a:gd name="connsiteY81" fmla="*/ 4105069 h 4296945"/>
              <a:gd name="connsiteX82" fmla="*/ 1739945 w 3898347"/>
              <a:gd name="connsiteY82" fmla="*/ 4171795 h 4296945"/>
              <a:gd name="connsiteX83" fmla="*/ 1610556 w 3898347"/>
              <a:gd name="connsiteY83" fmla="*/ 4167701 h 4296945"/>
              <a:gd name="connsiteX84" fmla="*/ 1553623 w 3898347"/>
              <a:gd name="connsiteY84" fmla="*/ 4236045 h 4296945"/>
              <a:gd name="connsiteX85" fmla="*/ 1548640 w 3898347"/>
              <a:gd name="connsiteY85" fmla="*/ 4238297 h 4296945"/>
              <a:gd name="connsiteX86" fmla="*/ 1530136 w 3898347"/>
              <a:gd name="connsiteY86" fmla="*/ 4227121 h 4296945"/>
              <a:gd name="connsiteX87" fmla="*/ 1508787 w 3898347"/>
              <a:gd name="connsiteY87" fmla="*/ 4234213 h 4296945"/>
              <a:gd name="connsiteX88" fmla="*/ 1488914 w 3898347"/>
              <a:gd name="connsiteY88" fmla="*/ 4241772 h 4296945"/>
              <a:gd name="connsiteX89" fmla="*/ 1488999 w 3898347"/>
              <a:gd name="connsiteY89" fmla="*/ 4251186 h 4296945"/>
              <a:gd name="connsiteX90" fmla="*/ 1475364 w 3898347"/>
              <a:gd name="connsiteY90" fmla="*/ 4248364 h 4296945"/>
              <a:gd name="connsiteX91" fmla="*/ 1457275 w 3898347"/>
              <a:gd name="connsiteY91" fmla="*/ 4252863 h 4296945"/>
              <a:gd name="connsiteX92" fmla="*/ 1448085 w 3898347"/>
              <a:gd name="connsiteY92" fmla="*/ 4248391 h 4296945"/>
              <a:gd name="connsiteX93" fmla="*/ 1315306 w 3898347"/>
              <a:gd name="connsiteY93" fmla="*/ 4237004 h 4296945"/>
              <a:gd name="connsiteX94" fmla="*/ 1272434 w 3898347"/>
              <a:gd name="connsiteY94" fmla="*/ 4244958 h 4296945"/>
              <a:gd name="connsiteX95" fmla="*/ 1231567 w 3898347"/>
              <a:gd name="connsiteY95" fmla="*/ 4219356 h 4296945"/>
              <a:gd name="connsiteX96" fmla="*/ 1216643 w 3898347"/>
              <a:gd name="connsiteY96" fmla="*/ 4229828 h 4296945"/>
              <a:gd name="connsiteX97" fmla="*/ 1214101 w 3898347"/>
              <a:gd name="connsiteY97" fmla="*/ 4231991 h 4296945"/>
              <a:gd name="connsiteX98" fmla="*/ 1203193 w 3898347"/>
              <a:gd name="connsiteY98" fmla="*/ 4232867 h 4296945"/>
              <a:gd name="connsiteX99" fmla="*/ 1201049 w 3898347"/>
              <a:gd name="connsiteY99" fmla="*/ 4242842 h 4296945"/>
              <a:gd name="connsiteX100" fmla="*/ 1185298 w 3898347"/>
              <a:gd name="connsiteY100" fmla="*/ 4251133 h 4296945"/>
              <a:gd name="connsiteX101" fmla="*/ 1164955 w 3898347"/>
              <a:gd name="connsiteY101" fmla="*/ 4250027 h 4296945"/>
              <a:gd name="connsiteX102" fmla="*/ 1067357 w 3898347"/>
              <a:gd name="connsiteY102" fmla="*/ 4233908 h 4296945"/>
              <a:gd name="connsiteX103" fmla="*/ 1009492 w 3898347"/>
              <a:gd name="connsiteY103" fmla="*/ 4230455 h 4296945"/>
              <a:gd name="connsiteX104" fmla="*/ 988345 w 3898347"/>
              <a:gd name="connsiteY104" fmla="*/ 4238880 h 4296945"/>
              <a:gd name="connsiteX105" fmla="*/ 958251 w 3898347"/>
              <a:gd name="connsiteY105" fmla="*/ 4244100 h 4296945"/>
              <a:gd name="connsiteX106" fmla="*/ 905785 w 3898347"/>
              <a:gd name="connsiteY106" fmla="*/ 4260845 h 4296945"/>
              <a:gd name="connsiteX107" fmla="*/ 834176 w 3898347"/>
              <a:gd name="connsiteY107" fmla="*/ 4270241 h 4296945"/>
              <a:gd name="connsiteX108" fmla="*/ 778474 w 3898347"/>
              <a:gd name="connsiteY108" fmla="*/ 4235526 h 4296945"/>
              <a:gd name="connsiteX109" fmla="*/ 774418 w 3898347"/>
              <a:gd name="connsiteY109" fmla="*/ 4242583 h 4296945"/>
              <a:gd name="connsiteX110" fmla="*/ 737705 w 3898347"/>
              <a:gd name="connsiteY110" fmla="*/ 4238891 h 4296945"/>
              <a:gd name="connsiteX111" fmla="*/ 605027 w 3898347"/>
              <a:gd name="connsiteY111" fmla="*/ 4175863 h 4296945"/>
              <a:gd name="connsiteX112" fmla="*/ 533391 w 3898347"/>
              <a:gd name="connsiteY112" fmla="*/ 4170035 h 4296945"/>
              <a:gd name="connsiteX113" fmla="*/ 508621 w 3898347"/>
              <a:gd name="connsiteY113" fmla="*/ 4176044 h 4296945"/>
              <a:gd name="connsiteX114" fmla="*/ 467082 w 3898347"/>
              <a:gd name="connsiteY114" fmla="*/ 4185616 h 4296945"/>
              <a:gd name="connsiteX115" fmla="*/ 437646 w 3898347"/>
              <a:gd name="connsiteY115" fmla="*/ 4212658 h 4296945"/>
              <a:gd name="connsiteX116" fmla="*/ 402271 w 3898347"/>
              <a:gd name="connsiteY116" fmla="*/ 4212774 h 4296945"/>
              <a:gd name="connsiteX117" fmla="*/ 391968 w 3898347"/>
              <a:gd name="connsiteY117" fmla="*/ 4187073 h 4296945"/>
              <a:gd name="connsiteX118" fmla="*/ 354806 w 3898347"/>
              <a:gd name="connsiteY118" fmla="*/ 4195545 h 4296945"/>
              <a:gd name="connsiteX119" fmla="*/ 298662 w 3898347"/>
              <a:gd name="connsiteY119" fmla="*/ 4211227 h 4296945"/>
              <a:gd name="connsiteX120" fmla="*/ 265740 w 3898347"/>
              <a:gd name="connsiteY120" fmla="*/ 4213623 h 4296945"/>
              <a:gd name="connsiteX121" fmla="*/ 176403 w 3898347"/>
              <a:gd name="connsiteY121" fmla="*/ 4227393 h 4296945"/>
              <a:gd name="connsiteX122" fmla="*/ 37148 w 3898347"/>
              <a:gd name="connsiteY122" fmla="*/ 4289154 h 4296945"/>
              <a:gd name="connsiteX123" fmla="*/ 5850 w 3898347"/>
              <a:gd name="connsiteY123" fmla="*/ 4296945 h 4296945"/>
              <a:gd name="connsiteX124" fmla="*/ 0 w 3898347"/>
              <a:gd name="connsiteY124" fmla="*/ 4221939 h 4296945"/>
              <a:gd name="connsiteX125" fmla="*/ 0 w 3898347"/>
              <a:gd name="connsiteY125" fmla="*/ 15850 h 4296945"/>
              <a:gd name="connsiteX126" fmla="*/ 3898347 w 3898347"/>
              <a:gd name="connsiteY126" fmla="*/ 0 h 4296945"/>
              <a:gd name="connsiteX0" fmla="*/ 3898347 w 3898347"/>
              <a:gd name="connsiteY0" fmla="*/ 0 h 4296945"/>
              <a:gd name="connsiteX1" fmla="*/ 3898347 w 3898347"/>
              <a:gd name="connsiteY1" fmla="*/ 3834445 h 4296945"/>
              <a:gd name="connsiteX2" fmla="*/ 3892314 w 3898347"/>
              <a:gd name="connsiteY2" fmla="*/ 3832951 h 4296945"/>
              <a:gd name="connsiteX3" fmla="*/ 3851953 w 3898347"/>
              <a:gd name="connsiteY3" fmla="*/ 3802983 h 4296945"/>
              <a:gd name="connsiteX4" fmla="*/ 3836418 w 3898347"/>
              <a:gd name="connsiteY4" fmla="*/ 3811513 h 4296945"/>
              <a:gd name="connsiteX5" fmla="*/ 3833758 w 3898347"/>
              <a:gd name="connsiteY5" fmla="*/ 3813341 h 4296945"/>
              <a:gd name="connsiteX6" fmla="*/ 3822673 w 3898347"/>
              <a:gd name="connsiteY6" fmla="*/ 3812913 h 4296945"/>
              <a:gd name="connsiteX7" fmla="*/ 3820104 w 3898347"/>
              <a:gd name="connsiteY7" fmla="*/ 3822466 h 4296945"/>
              <a:gd name="connsiteX8" fmla="*/ 3803816 w 3898347"/>
              <a:gd name="connsiteY8" fmla="*/ 3828757 h 4296945"/>
              <a:gd name="connsiteX9" fmla="*/ 3783259 w 3898347"/>
              <a:gd name="connsiteY9" fmla="*/ 3825276 h 4296945"/>
              <a:gd name="connsiteX10" fmla="*/ 3729936 w 3898347"/>
              <a:gd name="connsiteY10" fmla="*/ 3815386 h 4296945"/>
              <a:gd name="connsiteX11" fmla="*/ 3726018 w 3898347"/>
              <a:gd name="connsiteY11" fmla="*/ 3815100 h 4296945"/>
              <a:gd name="connsiteX12" fmla="*/ 3725413 w 3898347"/>
              <a:gd name="connsiteY12" fmla="*/ 3814615 h 4296945"/>
              <a:gd name="connsiteX13" fmla="*/ 3713801 w 3898347"/>
              <a:gd name="connsiteY13" fmla="*/ 3811018 h 4296945"/>
              <a:gd name="connsiteX14" fmla="*/ 3709087 w 3898347"/>
              <a:gd name="connsiteY14" fmla="*/ 3813195 h 4296945"/>
              <a:gd name="connsiteX15" fmla="*/ 3698038 w 3898347"/>
              <a:gd name="connsiteY15" fmla="*/ 3806182 h 4296945"/>
              <a:gd name="connsiteX16" fmla="*/ 3662227 w 3898347"/>
              <a:gd name="connsiteY16" fmla="*/ 3807761 h 4296945"/>
              <a:gd name="connsiteX17" fmla="*/ 3659872 w 3898347"/>
              <a:gd name="connsiteY17" fmla="*/ 3805524 h 4296945"/>
              <a:gd name="connsiteX18" fmla="*/ 3643454 w 3898347"/>
              <a:gd name="connsiteY18" fmla="*/ 3794831 h 4296945"/>
              <a:gd name="connsiteX19" fmla="*/ 3624789 w 3898347"/>
              <a:gd name="connsiteY19" fmla="*/ 3803185 h 4296945"/>
              <a:gd name="connsiteX20" fmla="*/ 3602327 w 3898347"/>
              <a:gd name="connsiteY20" fmla="*/ 3794616 h 4296945"/>
              <a:gd name="connsiteX21" fmla="*/ 3596645 w 3898347"/>
              <a:gd name="connsiteY21" fmla="*/ 3797108 h 4296945"/>
              <a:gd name="connsiteX22" fmla="*/ 3574144 w 3898347"/>
              <a:gd name="connsiteY22" fmla="*/ 3795108 h 4296945"/>
              <a:gd name="connsiteX23" fmla="*/ 3562310 w 3898347"/>
              <a:gd name="connsiteY23" fmla="*/ 3787534 h 4296945"/>
              <a:gd name="connsiteX24" fmla="*/ 3551635 w 3898347"/>
              <a:gd name="connsiteY24" fmla="*/ 3797705 h 4296945"/>
              <a:gd name="connsiteX25" fmla="*/ 3550175 w 3898347"/>
              <a:gd name="connsiteY25" fmla="*/ 3803199 h 4296945"/>
              <a:gd name="connsiteX26" fmla="*/ 3542668 w 3898347"/>
              <a:gd name="connsiteY26" fmla="*/ 3803283 h 4296945"/>
              <a:gd name="connsiteX27" fmla="*/ 3533033 w 3898347"/>
              <a:gd name="connsiteY27" fmla="*/ 3799071 h 4296945"/>
              <a:gd name="connsiteX28" fmla="*/ 3521726 w 3898347"/>
              <a:gd name="connsiteY28" fmla="*/ 3804691 h 4296945"/>
              <a:gd name="connsiteX29" fmla="*/ 3520080 w 3898347"/>
              <a:gd name="connsiteY29" fmla="*/ 3805210 h 4296945"/>
              <a:gd name="connsiteX30" fmla="*/ 3508491 w 3898347"/>
              <a:gd name="connsiteY30" fmla="*/ 3797398 h 4296945"/>
              <a:gd name="connsiteX31" fmla="*/ 3503787 w 3898347"/>
              <a:gd name="connsiteY31" fmla="*/ 3797787 h 4296945"/>
              <a:gd name="connsiteX32" fmla="*/ 3492165 w 3898347"/>
              <a:gd name="connsiteY32" fmla="*/ 3799887 h 4296945"/>
              <a:gd name="connsiteX33" fmla="*/ 3472233 w 3898347"/>
              <a:gd name="connsiteY33" fmla="*/ 3805682 h 4296945"/>
              <a:gd name="connsiteX34" fmla="*/ 3465921 w 3898347"/>
              <a:gd name="connsiteY34" fmla="*/ 3805814 h 4296945"/>
              <a:gd name="connsiteX35" fmla="*/ 3455541 w 3898347"/>
              <a:gd name="connsiteY35" fmla="*/ 3815505 h 4296945"/>
              <a:gd name="connsiteX36" fmla="*/ 3429027 w 3898347"/>
              <a:gd name="connsiteY36" fmla="*/ 3816906 h 4296945"/>
              <a:gd name="connsiteX37" fmla="*/ 3369507 w 3898347"/>
              <a:gd name="connsiteY37" fmla="*/ 3825563 h 4296945"/>
              <a:gd name="connsiteX38" fmla="*/ 3324491 w 3898347"/>
              <a:gd name="connsiteY38" fmla="*/ 3832006 h 4296945"/>
              <a:gd name="connsiteX39" fmla="*/ 3244235 w 3898347"/>
              <a:gd name="connsiteY39" fmla="*/ 3834376 h 4296945"/>
              <a:gd name="connsiteX40" fmla="*/ 3226507 w 3898347"/>
              <a:gd name="connsiteY40" fmla="*/ 3820131 h 4296945"/>
              <a:gd name="connsiteX41" fmla="*/ 3191688 w 3898347"/>
              <a:gd name="connsiteY41" fmla="*/ 3837359 h 4296945"/>
              <a:gd name="connsiteX42" fmla="*/ 3185553 w 3898347"/>
              <a:gd name="connsiteY42" fmla="*/ 3859030 h 4296945"/>
              <a:gd name="connsiteX43" fmla="*/ 3137926 w 3898347"/>
              <a:gd name="connsiteY43" fmla="*/ 3867782 h 4296945"/>
              <a:gd name="connsiteX44" fmla="*/ 3090188 w 3898347"/>
              <a:gd name="connsiteY44" fmla="*/ 3855036 h 4296945"/>
              <a:gd name="connsiteX45" fmla="*/ 3031422 w 3898347"/>
              <a:gd name="connsiteY45" fmla="*/ 3858298 h 4296945"/>
              <a:gd name="connsiteX46" fmla="*/ 2996288 w 3898347"/>
              <a:gd name="connsiteY46" fmla="*/ 3860020 h 4296945"/>
              <a:gd name="connsiteX47" fmla="*/ 2901661 w 3898347"/>
              <a:gd name="connsiteY47" fmla="*/ 3882243 h 4296945"/>
              <a:gd name="connsiteX48" fmla="*/ 2782141 w 3898347"/>
              <a:gd name="connsiteY48" fmla="*/ 3932983 h 4296945"/>
              <a:gd name="connsiteX49" fmla="*/ 2749597 w 3898347"/>
              <a:gd name="connsiteY49" fmla="*/ 3956746 h 4296945"/>
              <a:gd name="connsiteX50" fmla="*/ 2730493 w 3898347"/>
              <a:gd name="connsiteY50" fmla="*/ 3955236 h 4296945"/>
              <a:gd name="connsiteX51" fmla="*/ 2707507 w 3898347"/>
              <a:gd name="connsiteY51" fmla="*/ 3947771 h 4296945"/>
              <a:gd name="connsiteX52" fmla="*/ 2701937 w 3898347"/>
              <a:gd name="connsiteY52" fmla="*/ 3950565 h 4296945"/>
              <a:gd name="connsiteX53" fmla="*/ 2679435 w 3898347"/>
              <a:gd name="connsiteY53" fmla="*/ 3949768 h 4296945"/>
              <a:gd name="connsiteX54" fmla="*/ 2667352 w 3898347"/>
              <a:gd name="connsiteY54" fmla="*/ 3942821 h 4296945"/>
              <a:gd name="connsiteX55" fmla="*/ 2657096 w 3898347"/>
              <a:gd name="connsiteY55" fmla="*/ 3953571 h 4296945"/>
              <a:gd name="connsiteX56" fmla="*/ 2655161 w 3898347"/>
              <a:gd name="connsiteY56" fmla="*/ 3962216 h 4296945"/>
              <a:gd name="connsiteX57" fmla="*/ 2638604 w 3898347"/>
              <a:gd name="connsiteY57" fmla="*/ 3955936 h 4296945"/>
              <a:gd name="connsiteX58" fmla="*/ 2626185 w 3898347"/>
              <a:gd name="connsiteY58" fmla="*/ 3962937 h 4296945"/>
              <a:gd name="connsiteX59" fmla="*/ 2614077 w 3898347"/>
              <a:gd name="connsiteY59" fmla="*/ 3955576 h 4296945"/>
              <a:gd name="connsiteX60" fmla="*/ 2609403 w 3898347"/>
              <a:gd name="connsiteY60" fmla="*/ 3956215 h 4296945"/>
              <a:gd name="connsiteX61" fmla="*/ 2597896 w 3898347"/>
              <a:gd name="connsiteY61" fmla="*/ 3958939 h 4296945"/>
              <a:gd name="connsiteX62" fmla="*/ 2578251 w 3898347"/>
              <a:gd name="connsiteY62" fmla="*/ 3965812 h 4296945"/>
              <a:gd name="connsiteX63" fmla="*/ 2571961 w 3898347"/>
              <a:gd name="connsiteY63" fmla="*/ 3966278 h 4296945"/>
              <a:gd name="connsiteX64" fmla="*/ 2559399 w 3898347"/>
              <a:gd name="connsiteY64" fmla="*/ 3979193 h 4296945"/>
              <a:gd name="connsiteX65" fmla="*/ 2533560 w 3898347"/>
              <a:gd name="connsiteY65" fmla="*/ 3988160 h 4296945"/>
              <a:gd name="connsiteX66" fmla="*/ 2515299 w 3898347"/>
              <a:gd name="connsiteY66" fmla="*/ 4016867 h 4296945"/>
              <a:gd name="connsiteX67" fmla="*/ 2513423 w 3898347"/>
              <a:gd name="connsiteY67" fmla="*/ 4018759 h 4296945"/>
              <a:gd name="connsiteX68" fmla="*/ 2482991 w 3898347"/>
              <a:gd name="connsiteY68" fmla="*/ 4012935 h 4296945"/>
              <a:gd name="connsiteX69" fmla="*/ 2446940 w 3898347"/>
              <a:gd name="connsiteY69" fmla="*/ 4021172 h 4296945"/>
              <a:gd name="connsiteX70" fmla="*/ 2404883 w 3898347"/>
              <a:gd name="connsiteY70" fmla="*/ 4024808 h 4296945"/>
              <a:gd name="connsiteX71" fmla="*/ 2373894 w 3898347"/>
              <a:gd name="connsiteY71" fmla="*/ 4023827 h 4296945"/>
              <a:gd name="connsiteX72" fmla="*/ 2297080 w 3898347"/>
              <a:gd name="connsiteY72" fmla="*/ 4040841 h 4296945"/>
              <a:gd name="connsiteX73" fmla="*/ 2170615 w 3898347"/>
              <a:gd name="connsiteY73" fmla="*/ 4077196 h 4296945"/>
              <a:gd name="connsiteX74" fmla="*/ 2143580 w 3898347"/>
              <a:gd name="connsiteY74" fmla="*/ 4083102 h 4296945"/>
              <a:gd name="connsiteX75" fmla="*/ 2119893 w 3898347"/>
              <a:gd name="connsiteY75" fmla="*/ 4080874 h 4296945"/>
              <a:gd name="connsiteX76" fmla="*/ 2114008 w 3898347"/>
              <a:gd name="connsiteY76" fmla="*/ 4073996 h 4296945"/>
              <a:gd name="connsiteX77" fmla="*/ 2099067 w 3898347"/>
              <a:gd name="connsiteY77" fmla="*/ 4076068 h 4296945"/>
              <a:gd name="connsiteX78" fmla="*/ 2095000 w 3898347"/>
              <a:gd name="connsiteY78" fmla="*/ 4075096 h 4296945"/>
              <a:gd name="connsiteX79" fmla="*/ 2071767 w 3898347"/>
              <a:gd name="connsiteY79" fmla="*/ 4071044 h 4296945"/>
              <a:gd name="connsiteX80" fmla="*/ 2024486 w 3898347"/>
              <a:gd name="connsiteY80" fmla="*/ 4100276 h 4296945"/>
              <a:gd name="connsiteX81" fmla="*/ 1964411 w 3898347"/>
              <a:gd name="connsiteY81" fmla="*/ 4105069 h 4296945"/>
              <a:gd name="connsiteX82" fmla="*/ 1739945 w 3898347"/>
              <a:gd name="connsiteY82" fmla="*/ 4171795 h 4296945"/>
              <a:gd name="connsiteX83" fmla="*/ 1610556 w 3898347"/>
              <a:gd name="connsiteY83" fmla="*/ 4167701 h 4296945"/>
              <a:gd name="connsiteX84" fmla="*/ 1553623 w 3898347"/>
              <a:gd name="connsiteY84" fmla="*/ 4236045 h 4296945"/>
              <a:gd name="connsiteX85" fmla="*/ 1548640 w 3898347"/>
              <a:gd name="connsiteY85" fmla="*/ 4238297 h 4296945"/>
              <a:gd name="connsiteX86" fmla="*/ 1530136 w 3898347"/>
              <a:gd name="connsiteY86" fmla="*/ 4227121 h 4296945"/>
              <a:gd name="connsiteX87" fmla="*/ 1508787 w 3898347"/>
              <a:gd name="connsiteY87" fmla="*/ 4234213 h 4296945"/>
              <a:gd name="connsiteX88" fmla="*/ 1488914 w 3898347"/>
              <a:gd name="connsiteY88" fmla="*/ 4241772 h 4296945"/>
              <a:gd name="connsiteX89" fmla="*/ 1488999 w 3898347"/>
              <a:gd name="connsiteY89" fmla="*/ 4251186 h 4296945"/>
              <a:gd name="connsiteX90" fmla="*/ 1475364 w 3898347"/>
              <a:gd name="connsiteY90" fmla="*/ 4248364 h 4296945"/>
              <a:gd name="connsiteX91" fmla="*/ 1457275 w 3898347"/>
              <a:gd name="connsiteY91" fmla="*/ 4252863 h 4296945"/>
              <a:gd name="connsiteX92" fmla="*/ 1448085 w 3898347"/>
              <a:gd name="connsiteY92" fmla="*/ 4248391 h 4296945"/>
              <a:gd name="connsiteX93" fmla="*/ 1315306 w 3898347"/>
              <a:gd name="connsiteY93" fmla="*/ 4237004 h 4296945"/>
              <a:gd name="connsiteX94" fmla="*/ 1272434 w 3898347"/>
              <a:gd name="connsiteY94" fmla="*/ 4244958 h 4296945"/>
              <a:gd name="connsiteX95" fmla="*/ 1231567 w 3898347"/>
              <a:gd name="connsiteY95" fmla="*/ 4219356 h 4296945"/>
              <a:gd name="connsiteX96" fmla="*/ 1216643 w 3898347"/>
              <a:gd name="connsiteY96" fmla="*/ 4229828 h 4296945"/>
              <a:gd name="connsiteX97" fmla="*/ 1214101 w 3898347"/>
              <a:gd name="connsiteY97" fmla="*/ 4231991 h 4296945"/>
              <a:gd name="connsiteX98" fmla="*/ 1203193 w 3898347"/>
              <a:gd name="connsiteY98" fmla="*/ 4232867 h 4296945"/>
              <a:gd name="connsiteX99" fmla="*/ 1201049 w 3898347"/>
              <a:gd name="connsiteY99" fmla="*/ 4242842 h 4296945"/>
              <a:gd name="connsiteX100" fmla="*/ 1185298 w 3898347"/>
              <a:gd name="connsiteY100" fmla="*/ 4251133 h 4296945"/>
              <a:gd name="connsiteX101" fmla="*/ 1164955 w 3898347"/>
              <a:gd name="connsiteY101" fmla="*/ 4250027 h 4296945"/>
              <a:gd name="connsiteX102" fmla="*/ 1067357 w 3898347"/>
              <a:gd name="connsiteY102" fmla="*/ 4233908 h 4296945"/>
              <a:gd name="connsiteX103" fmla="*/ 1009492 w 3898347"/>
              <a:gd name="connsiteY103" fmla="*/ 4230455 h 4296945"/>
              <a:gd name="connsiteX104" fmla="*/ 988345 w 3898347"/>
              <a:gd name="connsiteY104" fmla="*/ 4238880 h 4296945"/>
              <a:gd name="connsiteX105" fmla="*/ 958251 w 3898347"/>
              <a:gd name="connsiteY105" fmla="*/ 4244100 h 4296945"/>
              <a:gd name="connsiteX106" fmla="*/ 905785 w 3898347"/>
              <a:gd name="connsiteY106" fmla="*/ 4260845 h 4296945"/>
              <a:gd name="connsiteX107" fmla="*/ 834176 w 3898347"/>
              <a:gd name="connsiteY107" fmla="*/ 4270241 h 4296945"/>
              <a:gd name="connsiteX108" fmla="*/ 778474 w 3898347"/>
              <a:gd name="connsiteY108" fmla="*/ 4235526 h 4296945"/>
              <a:gd name="connsiteX109" fmla="*/ 774418 w 3898347"/>
              <a:gd name="connsiteY109" fmla="*/ 4242583 h 4296945"/>
              <a:gd name="connsiteX110" fmla="*/ 737705 w 3898347"/>
              <a:gd name="connsiteY110" fmla="*/ 4238891 h 4296945"/>
              <a:gd name="connsiteX111" fmla="*/ 605027 w 3898347"/>
              <a:gd name="connsiteY111" fmla="*/ 4175863 h 4296945"/>
              <a:gd name="connsiteX112" fmla="*/ 533391 w 3898347"/>
              <a:gd name="connsiteY112" fmla="*/ 4170035 h 4296945"/>
              <a:gd name="connsiteX113" fmla="*/ 508621 w 3898347"/>
              <a:gd name="connsiteY113" fmla="*/ 4176044 h 4296945"/>
              <a:gd name="connsiteX114" fmla="*/ 467082 w 3898347"/>
              <a:gd name="connsiteY114" fmla="*/ 4185616 h 4296945"/>
              <a:gd name="connsiteX115" fmla="*/ 437646 w 3898347"/>
              <a:gd name="connsiteY115" fmla="*/ 4212658 h 4296945"/>
              <a:gd name="connsiteX116" fmla="*/ 402271 w 3898347"/>
              <a:gd name="connsiteY116" fmla="*/ 4212774 h 4296945"/>
              <a:gd name="connsiteX117" fmla="*/ 391968 w 3898347"/>
              <a:gd name="connsiteY117" fmla="*/ 4187073 h 4296945"/>
              <a:gd name="connsiteX118" fmla="*/ 354806 w 3898347"/>
              <a:gd name="connsiteY118" fmla="*/ 4195545 h 4296945"/>
              <a:gd name="connsiteX119" fmla="*/ 298662 w 3898347"/>
              <a:gd name="connsiteY119" fmla="*/ 4211227 h 4296945"/>
              <a:gd name="connsiteX120" fmla="*/ 265740 w 3898347"/>
              <a:gd name="connsiteY120" fmla="*/ 4213623 h 4296945"/>
              <a:gd name="connsiteX121" fmla="*/ 176403 w 3898347"/>
              <a:gd name="connsiteY121" fmla="*/ 4227393 h 4296945"/>
              <a:gd name="connsiteX122" fmla="*/ 82528 w 3898347"/>
              <a:gd name="connsiteY122" fmla="*/ 4275540 h 4296945"/>
              <a:gd name="connsiteX123" fmla="*/ 5850 w 3898347"/>
              <a:gd name="connsiteY123" fmla="*/ 4296945 h 4296945"/>
              <a:gd name="connsiteX124" fmla="*/ 0 w 3898347"/>
              <a:gd name="connsiteY124" fmla="*/ 4221939 h 4296945"/>
              <a:gd name="connsiteX125" fmla="*/ 0 w 3898347"/>
              <a:gd name="connsiteY125" fmla="*/ 15850 h 4296945"/>
              <a:gd name="connsiteX126" fmla="*/ 3898347 w 3898347"/>
              <a:gd name="connsiteY126" fmla="*/ 0 h 4296945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83259 w 3898347"/>
              <a:gd name="connsiteY9" fmla="*/ 3825276 h 4275540"/>
              <a:gd name="connsiteX10" fmla="*/ 3729936 w 3898347"/>
              <a:gd name="connsiteY10" fmla="*/ 3815386 h 4275540"/>
              <a:gd name="connsiteX11" fmla="*/ 3726018 w 3898347"/>
              <a:gd name="connsiteY11" fmla="*/ 3815100 h 4275540"/>
              <a:gd name="connsiteX12" fmla="*/ 3725413 w 3898347"/>
              <a:gd name="connsiteY12" fmla="*/ 3814615 h 4275540"/>
              <a:gd name="connsiteX13" fmla="*/ 3713801 w 3898347"/>
              <a:gd name="connsiteY13" fmla="*/ 3811018 h 4275540"/>
              <a:gd name="connsiteX14" fmla="*/ 3709087 w 3898347"/>
              <a:gd name="connsiteY14" fmla="*/ 3813195 h 4275540"/>
              <a:gd name="connsiteX15" fmla="*/ 3698038 w 3898347"/>
              <a:gd name="connsiteY15" fmla="*/ 3806182 h 4275540"/>
              <a:gd name="connsiteX16" fmla="*/ 3662227 w 3898347"/>
              <a:gd name="connsiteY16" fmla="*/ 3807761 h 4275540"/>
              <a:gd name="connsiteX17" fmla="*/ 3659872 w 3898347"/>
              <a:gd name="connsiteY17" fmla="*/ 3805524 h 4275540"/>
              <a:gd name="connsiteX18" fmla="*/ 3643454 w 3898347"/>
              <a:gd name="connsiteY18" fmla="*/ 3794831 h 4275540"/>
              <a:gd name="connsiteX19" fmla="*/ 3624789 w 3898347"/>
              <a:gd name="connsiteY19" fmla="*/ 3803185 h 4275540"/>
              <a:gd name="connsiteX20" fmla="*/ 3602327 w 3898347"/>
              <a:gd name="connsiteY20" fmla="*/ 3794616 h 4275540"/>
              <a:gd name="connsiteX21" fmla="*/ 3596645 w 3898347"/>
              <a:gd name="connsiteY21" fmla="*/ 3797108 h 4275540"/>
              <a:gd name="connsiteX22" fmla="*/ 3574144 w 3898347"/>
              <a:gd name="connsiteY22" fmla="*/ 3795108 h 4275540"/>
              <a:gd name="connsiteX23" fmla="*/ 3562310 w 3898347"/>
              <a:gd name="connsiteY23" fmla="*/ 3787534 h 4275540"/>
              <a:gd name="connsiteX24" fmla="*/ 3551635 w 3898347"/>
              <a:gd name="connsiteY24" fmla="*/ 3797705 h 4275540"/>
              <a:gd name="connsiteX25" fmla="*/ 3550175 w 3898347"/>
              <a:gd name="connsiteY25" fmla="*/ 3803199 h 4275540"/>
              <a:gd name="connsiteX26" fmla="*/ 3542668 w 3898347"/>
              <a:gd name="connsiteY26" fmla="*/ 3803283 h 4275540"/>
              <a:gd name="connsiteX27" fmla="*/ 3533033 w 3898347"/>
              <a:gd name="connsiteY27" fmla="*/ 3799071 h 4275540"/>
              <a:gd name="connsiteX28" fmla="*/ 3521726 w 3898347"/>
              <a:gd name="connsiteY28" fmla="*/ 3804691 h 4275540"/>
              <a:gd name="connsiteX29" fmla="*/ 3520080 w 3898347"/>
              <a:gd name="connsiteY29" fmla="*/ 3805210 h 4275540"/>
              <a:gd name="connsiteX30" fmla="*/ 3508491 w 3898347"/>
              <a:gd name="connsiteY30" fmla="*/ 3797398 h 4275540"/>
              <a:gd name="connsiteX31" fmla="*/ 3503787 w 3898347"/>
              <a:gd name="connsiteY31" fmla="*/ 3797787 h 4275540"/>
              <a:gd name="connsiteX32" fmla="*/ 3492165 w 3898347"/>
              <a:gd name="connsiteY32" fmla="*/ 3799887 h 4275540"/>
              <a:gd name="connsiteX33" fmla="*/ 3472233 w 3898347"/>
              <a:gd name="connsiteY33" fmla="*/ 3805682 h 4275540"/>
              <a:gd name="connsiteX34" fmla="*/ 3465921 w 3898347"/>
              <a:gd name="connsiteY34" fmla="*/ 3805814 h 4275540"/>
              <a:gd name="connsiteX35" fmla="*/ 3455541 w 3898347"/>
              <a:gd name="connsiteY35" fmla="*/ 3815505 h 4275540"/>
              <a:gd name="connsiteX36" fmla="*/ 3429027 w 3898347"/>
              <a:gd name="connsiteY36" fmla="*/ 3816906 h 4275540"/>
              <a:gd name="connsiteX37" fmla="*/ 3369507 w 3898347"/>
              <a:gd name="connsiteY37" fmla="*/ 3825563 h 4275540"/>
              <a:gd name="connsiteX38" fmla="*/ 3324491 w 3898347"/>
              <a:gd name="connsiteY38" fmla="*/ 3832006 h 4275540"/>
              <a:gd name="connsiteX39" fmla="*/ 3244235 w 3898347"/>
              <a:gd name="connsiteY39" fmla="*/ 3834376 h 4275540"/>
              <a:gd name="connsiteX40" fmla="*/ 3226507 w 3898347"/>
              <a:gd name="connsiteY40" fmla="*/ 3820131 h 4275540"/>
              <a:gd name="connsiteX41" fmla="*/ 3191688 w 3898347"/>
              <a:gd name="connsiteY41" fmla="*/ 3837359 h 4275540"/>
              <a:gd name="connsiteX42" fmla="*/ 3185553 w 3898347"/>
              <a:gd name="connsiteY42" fmla="*/ 3859030 h 4275540"/>
              <a:gd name="connsiteX43" fmla="*/ 3137926 w 3898347"/>
              <a:gd name="connsiteY43" fmla="*/ 3867782 h 4275540"/>
              <a:gd name="connsiteX44" fmla="*/ 3090188 w 3898347"/>
              <a:gd name="connsiteY44" fmla="*/ 3855036 h 4275540"/>
              <a:gd name="connsiteX45" fmla="*/ 3031422 w 3898347"/>
              <a:gd name="connsiteY45" fmla="*/ 3858298 h 4275540"/>
              <a:gd name="connsiteX46" fmla="*/ 2996288 w 3898347"/>
              <a:gd name="connsiteY46" fmla="*/ 3860020 h 4275540"/>
              <a:gd name="connsiteX47" fmla="*/ 2901661 w 3898347"/>
              <a:gd name="connsiteY47" fmla="*/ 3882243 h 4275540"/>
              <a:gd name="connsiteX48" fmla="*/ 2782141 w 3898347"/>
              <a:gd name="connsiteY48" fmla="*/ 3932983 h 4275540"/>
              <a:gd name="connsiteX49" fmla="*/ 2749597 w 3898347"/>
              <a:gd name="connsiteY49" fmla="*/ 3956746 h 4275540"/>
              <a:gd name="connsiteX50" fmla="*/ 2730493 w 3898347"/>
              <a:gd name="connsiteY50" fmla="*/ 3955236 h 4275540"/>
              <a:gd name="connsiteX51" fmla="*/ 2707507 w 3898347"/>
              <a:gd name="connsiteY51" fmla="*/ 3947771 h 4275540"/>
              <a:gd name="connsiteX52" fmla="*/ 2701937 w 3898347"/>
              <a:gd name="connsiteY52" fmla="*/ 3950565 h 4275540"/>
              <a:gd name="connsiteX53" fmla="*/ 2679435 w 3898347"/>
              <a:gd name="connsiteY53" fmla="*/ 3949768 h 4275540"/>
              <a:gd name="connsiteX54" fmla="*/ 2667352 w 3898347"/>
              <a:gd name="connsiteY54" fmla="*/ 3942821 h 4275540"/>
              <a:gd name="connsiteX55" fmla="*/ 2657096 w 3898347"/>
              <a:gd name="connsiteY55" fmla="*/ 3953571 h 4275540"/>
              <a:gd name="connsiteX56" fmla="*/ 2655161 w 3898347"/>
              <a:gd name="connsiteY56" fmla="*/ 3962216 h 4275540"/>
              <a:gd name="connsiteX57" fmla="*/ 2638604 w 3898347"/>
              <a:gd name="connsiteY57" fmla="*/ 3955936 h 4275540"/>
              <a:gd name="connsiteX58" fmla="*/ 2626185 w 3898347"/>
              <a:gd name="connsiteY58" fmla="*/ 3962937 h 4275540"/>
              <a:gd name="connsiteX59" fmla="*/ 2614077 w 3898347"/>
              <a:gd name="connsiteY59" fmla="*/ 3955576 h 4275540"/>
              <a:gd name="connsiteX60" fmla="*/ 2609403 w 3898347"/>
              <a:gd name="connsiteY60" fmla="*/ 3956215 h 4275540"/>
              <a:gd name="connsiteX61" fmla="*/ 2597896 w 3898347"/>
              <a:gd name="connsiteY61" fmla="*/ 3958939 h 4275540"/>
              <a:gd name="connsiteX62" fmla="*/ 2578251 w 3898347"/>
              <a:gd name="connsiteY62" fmla="*/ 3965812 h 4275540"/>
              <a:gd name="connsiteX63" fmla="*/ 2571961 w 3898347"/>
              <a:gd name="connsiteY63" fmla="*/ 3966278 h 4275540"/>
              <a:gd name="connsiteX64" fmla="*/ 2559399 w 3898347"/>
              <a:gd name="connsiteY64" fmla="*/ 3979193 h 4275540"/>
              <a:gd name="connsiteX65" fmla="*/ 2533560 w 3898347"/>
              <a:gd name="connsiteY65" fmla="*/ 3988160 h 4275540"/>
              <a:gd name="connsiteX66" fmla="*/ 2515299 w 3898347"/>
              <a:gd name="connsiteY66" fmla="*/ 4016867 h 4275540"/>
              <a:gd name="connsiteX67" fmla="*/ 2513423 w 3898347"/>
              <a:gd name="connsiteY67" fmla="*/ 4018759 h 4275540"/>
              <a:gd name="connsiteX68" fmla="*/ 2482991 w 3898347"/>
              <a:gd name="connsiteY68" fmla="*/ 4012935 h 4275540"/>
              <a:gd name="connsiteX69" fmla="*/ 2446940 w 3898347"/>
              <a:gd name="connsiteY69" fmla="*/ 4021172 h 4275540"/>
              <a:gd name="connsiteX70" fmla="*/ 2404883 w 3898347"/>
              <a:gd name="connsiteY70" fmla="*/ 4024808 h 4275540"/>
              <a:gd name="connsiteX71" fmla="*/ 2373894 w 3898347"/>
              <a:gd name="connsiteY71" fmla="*/ 4023827 h 4275540"/>
              <a:gd name="connsiteX72" fmla="*/ 2297080 w 3898347"/>
              <a:gd name="connsiteY72" fmla="*/ 4040841 h 4275540"/>
              <a:gd name="connsiteX73" fmla="*/ 2170615 w 3898347"/>
              <a:gd name="connsiteY73" fmla="*/ 4077196 h 4275540"/>
              <a:gd name="connsiteX74" fmla="*/ 2143580 w 3898347"/>
              <a:gd name="connsiteY74" fmla="*/ 4083102 h 4275540"/>
              <a:gd name="connsiteX75" fmla="*/ 2119893 w 3898347"/>
              <a:gd name="connsiteY75" fmla="*/ 4080874 h 4275540"/>
              <a:gd name="connsiteX76" fmla="*/ 2114008 w 3898347"/>
              <a:gd name="connsiteY76" fmla="*/ 4073996 h 4275540"/>
              <a:gd name="connsiteX77" fmla="*/ 2099067 w 3898347"/>
              <a:gd name="connsiteY77" fmla="*/ 4076068 h 4275540"/>
              <a:gd name="connsiteX78" fmla="*/ 2095000 w 3898347"/>
              <a:gd name="connsiteY78" fmla="*/ 4075096 h 4275540"/>
              <a:gd name="connsiteX79" fmla="*/ 2071767 w 3898347"/>
              <a:gd name="connsiteY79" fmla="*/ 4071044 h 4275540"/>
              <a:gd name="connsiteX80" fmla="*/ 2024486 w 3898347"/>
              <a:gd name="connsiteY80" fmla="*/ 4100276 h 4275540"/>
              <a:gd name="connsiteX81" fmla="*/ 1964411 w 3898347"/>
              <a:gd name="connsiteY81" fmla="*/ 4105069 h 4275540"/>
              <a:gd name="connsiteX82" fmla="*/ 1739945 w 3898347"/>
              <a:gd name="connsiteY82" fmla="*/ 4171795 h 4275540"/>
              <a:gd name="connsiteX83" fmla="*/ 1610556 w 3898347"/>
              <a:gd name="connsiteY83" fmla="*/ 4167701 h 4275540"/>
              <a:gd name="connsiteX84" fmla="*/ 1553623 w 3898347"/>
              <a:gd name="connsiteY84" fmla="*/ 4236045 h 4275540"/>
              <a:gd name="connsiteX85" fmla="*/ 1548640 w 3898347"/>
              <a:gd name="connsiteY85" fmla="*/ 4238297 h 4275540"/>
              <a:gd name="connsiteX86" fmla="*/ 1530136 w 3898347"/>
              <a:gd name="connsiteY86" fmla="*/ 4227121 h 4275540"/>
              <a:gd name="connsiteX87" fmla="*/ 1508787 w 3898347"/>
              <a:gd name="connsiteY87" fmla="*/ 4234213 h 4275540"/>
              <a:gd name="connsiteX88" fmla="*/ 1488914 w 3898347"/>
              <a:gd name="connsiteY88" fmla="*/ 4241772 h 4275540"/>
              <a:gd name="connsiteX89" fmla="*/ 1488999 w 3898347"/>
              <a:gd name="connsiteY89" fmla="*/ 4251186 h 4275540"/>
              <a:gd name="connsiteX90" fmla="*/ 1475364 w 3898347"/>
              <a:gd name="connsiteY90" fmla="*/ 4248364 h 4275540"/>
              <a:gd name="connsiteX91" fmla="*/ 1457275 w 3898347"/>
              <a:gd name="connsiteY91" fmla="*/ 4252863 h 4275540"/>
              <a:gd name="connsiteX92" fmla="*/ 1448085 w 3898347"/>
              <a:gd name="connsiteY92" fmla="*/ 4248391 h 4275540"/>
              <a:gd name="connsiteX93" fmla="*/ 1315306 w 3898347"/>
              <a:gd name="connsiteY93" fmla="*/ 4237004 h 4275540"/>
              <a:gd name="connsiteX94" fmla="*/ 1272434 w 3898347"/>
              <a:gd name="connsiteY94" fmla="*/ 4244958 h 4275540"/>
              <a:gd name="connsiteX95" fmla="*/ 1231567 w 3898347"/>
              <a:gd name="connsiteY95" fmla="*/ 4219356 h 4275540"/>
              <a:gd name="connsiteX96" fmla="*/ 1216643 w 3898347"/>
              <a:gd name="connsiteY96" fmla="*/ 4229828 h 4275540"/>
              <a:gd name="connsiteX97" fmla="*/ 1214101 w 3898347"/>
              <a:gd name="connsiteY97" fmla="*/ 4231991 h 4275540"/>
              <a:gd name="connsiteX98" fmla="*/ 1203193 w 3898347"/>
              <a:gd name="connsiteY98" fmla="*/ 4232867 h 4275540"/>
              <a:gd name="connsiteX99" fmla="*/ 1201049 w 3898347"/>
              <a:gd name="connsiteY99" fmla="*/ 4242842 h 4275540"/>
              <a:gd name="connsiteX100" fmla="*/ 1185298 w 3898347"/>
              <a:gd name="connsiteY100" fmla="*/ 4251133 h 4275540"/>
              <a:gd name="connsiteX101" fmla="*/ 1164955 w 3898347"/>
              <a:gd name="connsiteY101" fmla="*/ 4250027 h 4275540"/>
              <a:gd name="connsiteX102" fmla="*/ 1067357 w 3898347"/>
              <a:gd name="connsiteY102" fmla="*/ 4233908 h 4275540"/>
              <a:gd name="connsiteX103" fmla="*/ 1009492 w 3898347"/>
              <a:gd name="connsiteY103" fmla="*/ 4230455 h 4275540"/>
              <a:gd name="connsiteX104" fmla="*/ 988345 w 3898347"/>
              <a:gd name="connsiteY104" fmla="*/ 4238880 h 4275540"/>
              <a:gd name="connsiteX105" fmla="*/ 958251 w 3898347"/>
              <a:gd name="connsiteY105" fmla="*/ 4244100 h 4275540"/>
              <a:gd name="connsiteX106" fmla="*/ 905785 w 3898347"/>
              <a:gd name="connsiteY106" fmla="*/ 4260845 h 4275540"/>
              <a:gd name="connsiteX107" fmla="*/ 834176 w 3898347"/>
              <a:gd name="connsiteY107" fmla="*/ 4270241 h 4275540"/>
              <a:gd name="connsiteX108" fmla="*/ 778474 w 3898347"/>
              <a:gd name="connsiteY108" fmla="*/ 4235526 h 4275540"/>
              <a:gd name="connsiteX109" fmla="*/ 774418 w 3898347"/>
              <a:gd name="connsiteY109" fmla="*/ 4242583 h 4275540"/>
              <a:gd name="connsiteX110" fmla="*/ 737705 w 3898347"/>
              <a:gd name="connsiteY110" fmla="*/ 4238891 h 4275540"/>
              <a:gd name="connsiteX111" fmla="*/ 605027 w 3898347"/>
              <a:gd name="connsiteY111" fmla="*/ 4175863 h 4275540"/>
              <a:gd name="connsiteX112" fmla="*/ 533391 w 3898347"/>
              <a:gd name="connsiteY112" fmla="*/ 4170035 h 4275540"/>
              <a:gd name="connsiteX113" fmla="*/ 508621 w 3898347"/>
              <a:gd name="connsiteY113" fmla="*/ 4176044 h 4275540"/>
              <a:gd name="connsiteX114" fmla="*/ 467082 w 3898347"/>
              <a:gd name="connsiteY114" fmla="*/ 4185616 h 4275540"/>
              <a:gd name="connsiteX115" fmla="*/ 437646 w 3898347"/>
              <a:gd name="connsiteY115" fmla="*/ 4212658 h 4275540"/>
              <a:gd name="connsiteX116" fmla="*/ 402271 w 3898347"/>
              <a:gd name="connsiteY116" fmla="*/ 4212774 h 4275540"/>
              <a:gd name="connsiteX117" fmla="*/ 391968 w 3898347"/>
              <a:gd name="connsiteY117" fmla="*/ 4187073 h 4275540"/>
              <a:gd name="connsiteX118" fmla="*/ 354806 w 3898347"/>
              <a:gd name="connsiteY118" fmla="*/ 4195545 h 4275540"/>
              <a:gd name="connsiteX119" fmla="*/ 298662 w 3898347"/>
              <a:gd name="connsiteY119" fmla="*/ 4211227 h 4275540"/>
              <a:gd name="connsiteX120" fmla="*/ 265740 w 3898347"/>
              <a:gd name="connsiteY120" fmla="*/ 4213623 h 4275540"/>
              <a:gd name="connsiteX121" fmla="*/ 176403 w 3898347"/>
              <a:gd name="connsiteY121" fmla="*/ 4227393 h 4275540"/>
              <a:gd name="connsiteX122" fmla="*/ 82528 w 3898347"/>
              <a:gd name="connsiteY122" fmla="*/ 4275540 h 4275540"/>
              <a:gd name="connsiteX123" fmla="*/ 19464 w 3898347"/>
              <a:gd name="connsiteY123" fmla="*/ 4256103 h 4275540"/>
              <a:gd name="connsiteX124" fmla="*/ 0 w 3898347"/>
              <a:gd name="connsiteY124" fmla="*/ 4221939 h 4275540"/>
              <a:gd name="connsiteX125" fmla="*/ 0 w 3898347"/>
              <a:gd name="connsiteY125" fmla="*/ 15850 h 4275540"/>
              <a:gd name="connsiteX126" fmla="*/ 3898347 w 3898347"/>
              <a:gd name="connsiteY126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50175 w 3898347"/>
              <a:gd name="connsiteY24" fmla="*/ 3803199 h 4275540"/>
              <a:gd name="connsiteX25" fmla="*/ 3542668 w 3898347"/>
              <a:gd name="connsiteY25" fmla="*/ 3803283 h 4275540"/>
              <a:gd name="connsiteX26" fmla="*/ 3533033 w 3898347"/>
              <a:gd name="connsiteY26" fmla="*/ 3799071 h 4275540"/>
              <a:gd name="connsiteX27" fmla="*/ 3521726 w 3898347"/>
              <a:gd name="connsiteY27" fmla="*/ 3804691 h 4275540"/>
              <a:gd name="connsiteX28" fmla="*/ 3520080 w 3898347"/>
              <a:gd name="connsiteY28" fmla="*/ 3805210 h 4275540"/>
              <a:gd name="connsiteX29" fmla="*/ 3508491 w 3898347"/>
              <a:gd name="connsiteY29" fmla="*/ 3797398 h 4275540"/>
              <a:gd name="connsiteX30" fmla="*/ 3503787 w 3898347"/>
              <a:gd name="connsiteY30" fmla="*/ 3797787 h 4275540"/>
              <a:gd name="connsiteX31" fmla="*/ 3492165 w 3898347"/>
              <a:gd name="connsiteY31" fmla="*/ 3799887 h 4275540"/>
              <a:gd name="connsiteX32" fmla="*/ 3472233 w 3898347"/>
              <a:gd name="connsiteY32" fmla="*/ 3805682 h 4275540"/>
              <a:gd name="connsiteX33" fmla="*/ 3465921 w 3898347"/>
              <a:gd name="connsiteY33" fmla="*/ 3805814 h 4275540"/>
              <a:gd name="connsiteX34" fmla="*/ 3455541 w 3898347"/>
              <a:gd name="connsiteY34" fmla="*/ 3815505 h 4275540"/>
              <a:gd name="connsiteX35" fmla="*/ 3429027 w 3898347"/>
              <a:gd name="connsiteY35" fmla="*/ 3816906 h 4275540"/>
              <a:gd name="connsiteX36" fmla="*/ 3369507 w 3898347"/>
              <a:gd name="connsiteY36" fmla="*/ 3825563 h 4275540"/>
              <a:gd name="connsiteX37" fmla="*/ 3324491 w 3898347"/>
              <a:gd name="connsiteY37" fmla="*/ 3832006 h 4275540"/>
              <a:gd name="connsiteX38" fmla="*/ 3244235 w 3898347"/>
              <a:gd name="connsiteY38" fmla="*/ 3834376 h 4275540"/>
              <a:gd name="connsiteX39" fmla="*/ 3226507 w 3898347"/>
              <a:gd name="connsiteY39" fmla="*/ 3820131 h 4275540"/>
              <a:gd name="connsiteX40" fmla="*/ 3191688 w 3898347"/>
              <a:gd name="connsiteY40" fmla="*/ 3837359 h 4275540"/>
              <a:gd name="connsiteX41" fmla="*/ 3185553 w 3898347"/>
              <a:gd name="connsiteY41" fmla="*/ 3859030 h 4275540"/>
              <a:gd name="connsiteX42" fmla="*/ 3137926 w 3898347"/>
              <a:gd name="connsiteY42" fmla="*/ 3867782 h 4275540"/>
              <a:gd name="connsiteX43" fmla="*/ 3090188 w 3898347"/>
              <a:gd name="connsiteY43" fmla="*/ 3855036 h 4275540"/>
              <a:gd name="connsiteX44" fmla="*/ 3031422 w 3898347"/>
              <a:gd name="connsiteY44" fmla="*/ 3858298 h 4275540"/>
              <a:gd name="connsiteX45" fmla="*/ 2996288 w 3898347"/>
              <a:gd name="connsiteY45" fmla="*/ 3860020 h 4275540"/>
              <a:gd name="connsiteX46" fmla="*/ 2901661 w 3898347"/>
              <a:gd name="connsiteY46" fmla="*/ 3882243 h 4275540"/>
              <a:gd name="connsiteX47" fmla="*/ 2782141 w 3898347"/>
              <a:gd name="connsiteY47" fmla="*/ 3932983 h 4275540"/>
              <a:gd name="connsiteX48" fmla="*/ 2749597 w 3898347"/>
              <a:gd name="connsiteY48" fmla="*/ 3956746 h 4275540"/>
              <a:gd name="connsiteX49" fmla="*/ 2730493 w 3898347"/>
              <a:gd name="connsiteY49" fmla="*/ 3955236 h 4275540"/>
              <a:gd name="connsiteX50" fmla="*/ 2707507 w 3898347"/>
              <a:gd name="connsiteY50" fmla="*/ 3947771 h 4275540"/>
              <a:gd name="connsiteX51" fmla="*/ 2701937 w 3898347"/>
              <a:gd name="connsiteY51" fmla="*/ 3950565 h 4275540"/>
              <a:gd name="connsiteX52" fmla="*/ 2679435 w 3898347"/>
              <a:gd name="connsiteY52" fmla="*/ 3949768 h 4275540"/>
              <a:gd name="connsiteX53" fmla="*/ 2667352 w 3898347"/>
              <a:gd name="connsiteY53" fmla="*/ 3942821 h 4275540"/>
              <a:gd name="connsiteX54" fmla="*/ 2657096 w 3898347"/>
              <a:gd name="connsiteY54" fmla="*/ 3953571 h 4275540"/>
              <a:gd name="connsiteX55" fmla="*/ 2655161 w 3898347"/>
              <a:gd name="connsiteY55" fmla="*/ 3962216 h 4275540"/>
              <a:gd name="connsiteX56" fmla="*/ 2638604 w 3898347"/>
              <a:gd name="connsiteY56" fmla="*/ 3955936 h 4275540"/>
              <a:gd name="connsiteX57" fmla="*/ 2626185 w 3898347"/>
              <a:gd name="connsiteY57" fmla="*/ 3962937 h 4275540"/>
              <a:gd name="connsiteX58" fmla="*/ 2614077 w 3898347"/>
              <a:gd name="connsiteY58" fmla="*/ 3955576 h 4275540"/>
              <a:gd name="connsiteX59" fmla="*/ 2609403 w 3898347"/>
              <a:gd name="connsiteY59" fmla="*/ 3956215 h 4275540"/>
              <a:gd name="connsiteX60" fmla="*/ 2597896 w 3898347"/>
              <a:gd name="connsiteY60" fmla="*/ 3958939 h 4275540"/>
              <a:gd name="connsiteX61" fmla="*/ 2578251 w 3898347"/>
              <a:gd name="connsiteY61" fmla="*/ 3965812 h 4275540"/>
              <a:gd name="connsiteX62" fmla="*/ 2571961 w 3898347"/>
              <a:gd name="connsiteY62" fmla="*/ 3966278 h 4275540"/>
              <a:gd name="connsiteX63" fmla="*/ 2559399 w 3898347"/>
              <a:gd name="connsiteY63" fmla="*/ 3979193 h 4275540"/>
              <a:gd name="connsiteX64" fmla="*/ 2533560 w 3898347"/>
              <a:gd name="connsiteY64" fmla="*/ 3988160 h 4275540"/>
              <a:gd name="connsiteX65" fmla="*/ 2515299 w 3898347"/>
              <a:gd name="connsiteY65" fmla="*/ 4016867 h 4275540"/>
              <a:gd name="connsiteX66" fmla="*/ 2513423 w 3898347"/>
              <a:gd name="connsiteY66" fmla="*/ 4018759 h 4275540"/>
              <a:gd name="connsiteX67" fmla="*/ 2482991 w 3898347"/>
              <a:gd name="connsiteY67" fmla="*/ 4012935 h 4275540"/>
              <a:gd name="connsiteX68" fmla="*/ 2446940 w 3898347"/>
              <a:gd name="connsiteY68" fmla="*/ 4021172 h 4275540"/>
              <a:gd name="connsiteX69" fmla="*/ 2404883 w 3898347"/>
              <a:gd name="connsiteY69" fmla="*/ 4024808 h 4275540"/>
              <a:gd name="connsiteX70" fmla="*/ 2373894 w 3898347"/>
              <a:gd name="connsiteY70" fmla="*/ 4023827 h 4275540"/>
              <a:gd name="connsiteX71" fmla="*/ 2297080 w 3898347"/>
              <a:gd name="connsiteY71" fmla="*/ 4040841 h 4275540"/>
              <a:gd name="connsiteX72" fmla="*/ 2170615 w 3898347"/>
              <a:gd name="connsiteY72" fmla="*/ 4077196 h 4275540"/>
              <a:gd name="connsiteX73" fmla="*/ 2143580 w 3898347"/>
              <a:gd name="connsiteY73" fmla="*/ 4083102 h 4275540"/>
              <a:gd name="connsiteX74" fmla="*/ 2119893 w 3898347"/>
              <a:gd name="connsiteY74" fmla="*/ 4080874 h 4275540"/>
              <a:gd name="connsiteX75" fmla="*/ 2114008 w 3898347"/>
              <a:gd name="connsiteY75" fmla="*/ 4073996 h 4275540"/>
              <a:gd name="connsiteX76" fmla="*/ 2099067 w 3898347"/>
              <a:gd name="connsiteY76" fmla="*/ 4076068 h 4275540"/>
              <a:gd name="connsiteX77" fmla="*/ 2095000 w 3898347"/>
              <a:gd name="connsiteY77" fmla="*/ 4075096 h 4275540"/>
              <a:gd name="connsiteX78" fmla="*/ 2071767 w 3898347"/>
              <a:gd name="connsiteY78" fmla="*/ 4071044 h 4275540"/>
              <a:gd name="connsiteX79" fmla="*/ 2024486 w 3898347"/>
              <a:gd name="connsiteY79" fmla="*/ 4100276 h 4275540"/>
              <a:gd name="connsiteX80" fmla="*/ 1964411 w 3898347"/>
              <a:gd name="connsiteY80" fmla="*/ 4105069 h 4275540"/>
              <a:gd name="connsiteX81" fmla="*/ 1739945 w 3898347"/>
              <a:gd name="connsiteY81" fmla="*/ 4171795 h 4275540"/>
              <a:gd name="connsiteX82" fmla="*/ 1610556 w 3898347"/>
              <a:gd name="connsiteY82" fmla="*/ 4167701 h 4275540"/>
              <a:gd name="connsiteX83" fmla="*/ 1553623 w 3898347"/>
              <a:gd name="connsiteY83" fmla="*/ 4236045 h 4275540"/>
              <a:gd name="connsiteX84" fmla="*/ 1548640 w 3898347"/>
              <a:gd name="connsiteY84" fmla="*/ 4238297 h 4275540"/>
              <a:gd name="connsiteX85" fmla="*/ 1530136 w 3898347"/>
              <a:gd name="connsiteY85" fmla="*/ 4227121 h 4275540"/>
              <a:gd name="connsiteX86" fmla="*/ 1508787 w 3898347"/>
              <a:gd name="connsiteY86" fmla="*/ 4234213 h 4275540"/>
              <a:gd name="connsiteX87" fmla="*/ 1488914 w 3898347"/>
              <a:gd name="connsiteY87" fmla="*/ 4241772 h 4275540"/>
              <a:gd name="connsiteX88" fmla="*/ 1488999 w 3898347"/>
              <a:gd name="connsiteY88" fmla="*/ 4251186 h 4275540"/>
              <a:gd name="connsiteX89" fmla="*/ 1475364 w 3898347"/>
              <a:gd name="connsiteY89" fmla="*/ 4248364 h 4275540"/>
              <a:gd name="connsiteX90" fmla="*/ 1457275 w 3898347"/>
              <a:gd name="connsiteY90" fmla="*/ 4252863 h 4275540"/>
              <a:gd name="connsiteX91" fmla="*/ 1448085 w 3898347"/>
              <a:gd name="connsiteY91" fmla="*/ 4248391 h 4275540"/>
              <a:gd name="connsiteX92" fmla="*/ 1315306 w 3898347"/>
              <a:gd name="connsiteY92" fmla="*/ 4237004 h 4275540"/>
              <a:gd name="connsiteX93" fmla="*/ 1272434 w 3898347"/>
              <a:gd name="connsiteY93" fmla="*/ 4244958 h 4275540"/>
              <a:gd name="connsiteX94" fmla="*/ 1231567 w 3898347"/>
              <a:gd name="connsiteY94" fmla="*/ 4219356 h 4275540"/>
              <a:gd name="connsiteX95" fmla="*/ 1216643 w 3898347"/>
              <a:gd name="connsiteY95" fmla="*/ 4229828 h 4275540"/>
              <a:gd name="connsiteX96" fmla="*/ 1214101 w 3898347"/>
              <a:gd name="connsiteY96" fmla="*/ 4231991 h 4275540"/>
              <a:gd name="connsiteX97" fmla="*/ 1203193 w 3898347"/>
              <a:gd name="connsiteY97" fmla="*/ 4232867 h 4275540"/>
              <a:gd name="connsiteX98" fmla="*/ 1201049 w 3898347"/>
              <a:gd name="connsiteY98" fmla="*/ 4242842 h 4275540"/>
              <a:gd name="connsiteX99" fmla="*/ 1185298 w 3898347"/>
              <a:gd name="connsiteY99" fmla="*/ 4251133 h 4275540"/>
              <a:gd name="connsiteX100" fmla="*/ 1164955 w 3898347"/>
              <a:gd name="connsiteY100" fmla="*/ 4250027 h 4275540"/>
              <a:gd name="connsiteX101" fmla="*/ 1067357 w 3898347"/>
              <a:gd name="connsiteY101" fmla="*/ 4233908 h 4275540"/>
              <a:gd name="connsiteX102" fmla="*/ 1009492 w 3898347"/>
              <a:gd name="connsiteY102" fmla="*/ 4230455 h 4275540"/>
              <a:gd name="connsiteX103" fmla="*/ 988345 w 3898347"/>
              <a:gd name="connsiteY103" fmla="*/ 4238880 h 4275540"/>
              <a:gd name="connsiteX104" fmla="*/ 958251 w 3898347"/>
              <a:gd name="connsiteY104" fmla="*/ 4244100 h 4275540"/>
              <a:gd name="connsiteX105" fmla="*/ 905785 w 3898347"/>
              <a:gd name="connsiteY105" fmla="*/ 4260845 h 4275540"/>
              <a:gd name="connsiteX106" fmla="*/ 834176 w 3898347"/>
              <a:gd name="connsiteY106" fmla="*/ 4270241 h 4275540"/>
              <a:gd name="connsiteX107" fmla="*/ 778474 w 3898347"/>
              <a:gd name="connsiteY107" fmla="*/ 4235526 h 4275540"/>
              <a:gd name="connsiteX108" fmla="*/ 774418 w 3898347"/>
              <a:gd name="connsiteY108" fmla="*/ 4242583 h 4275540"/>
              <a:gd name="connsiteX109" fmla="*/ 737705 w 3898347"/>
              <a:gd name="connsiteY109" fmla="*/ 4238891 h 4275540"/>
              <a:gd name="connsiteX110" fmla="*/ 605027 w 3898347"/>
              <a:gd name="connsiteY110" fmla="*/ 4175863 h 4275540"/>
              <a:gd name="connsiteX111" fmla="*/ 533391 w 3898347"/>
              <a:gd name="connsiteY111" fmla="*/ 4170035 h 4275540"/>
              <a:gd name="connsiteX112" fmla="*/ 508621 w 3898347"/>
              <a:gd name="connsiteY112" fmla="*/ 4176044 h 4275540"/>
              <a:gd name="connsiteX113" fmla="*/ 467082 w 3898347"/>
              <a:gd name="connsiteY113" fmla="*/ 4185616 h 4275540"/>
              <a:gd name="connsiteX114" fmla="*/ 437646 w 3898347"/>
              <a:gd name="connsiteY114" fmla="*/ 4212658 h 4275540"/>
              <a:gd name="connsiteX115" fmla="*/ 402271 w 3898347"/>
              <a:gd name="connsiteY115" fmla="*/ 4212774 h 4275540"/>
              <a:gd name="connsiteX116" fmla="*/ 391968 w 3898347"/>
              <a:gd name="connsiteY116" fmla="*/ 4187073 h 4275540"/>
              <a:gd name="connsiteX117" fmla="*/ 354806 w 3898347"/>
              <a:gd name="connsiteY117" fmla="*/ 4195545 h 4275540"/>
              <a:gd name="connsiteX118" fmla="*/ 298662 w 3898347"/>
              <a:gd name="connsiteY118" fmla="*/ 4211227 h 4275540"/>
              <a:gd name="connsiteX119" fmla="*/ 265740 w 3898347"/>
              <a:gd name="connsiteY119" fmla="*/ 4213623 h 4275540"/>
              <a:gd name="connsiteX120" fmla="*/ 176403 w 3898347"/>
              <a:gd name="connsiteY120" fmla="*/ 4227393 h 4275540"/>
              <a:gd name="connsiteX121" fmla="*/ 82528 w 3898347"/>
              <a:gd name="connsiteY121" fmla="*/ 4275540 h 4275540"/>
              <a:gd name="connsiteX122" fmla="*/ 19464 w 3898347"/>
              <a:gd name="connsiteY122" fmla="*/ 4256103 h 4275540"/>
              <a:gd name="connsiteX123" fmla="*/ 0 w 3898347"/>
              <a:gd name="connsiteY123" fmla="*/ 4221939 h 4275540"/>
              <a:gd name="connsiteX124" fmla="*/ 0 w 3898347"/>
              <a:gd name="connsiteY124" fmla="*/ 15850 h 4275540"/>
              <a:gd name="connsiteX125" fmla="*/ 3898347 w 3898347"/>
              <a:gd name="connsiteY125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137926 w 3898347"/>
              <a:gd name="connsiteY41" fmla="*/ 3867782 h 4275540"/>
              <a:gd name="connsiteX42" fmla="*/ 3090188 w 3898347"/>
              <a:gd name="connsiteY42" fmla="*/ 3855036 h 4275540"/>
              <a:gd name="connsiteX43" fmla="*/ 3031422 w 3898347"/>
              <a:gd name="connsiteY43" fmla="*/ 3858298 h 4275540"/>
              <a:gd name="connsiteX44" fmla="*/ 2996288 w 3898347"/>
              <a:gd name="connsiteY44" fmla="*/ 3860020 h 4275540"/>
              <a:gd name="connsiteX45" fmla="*/ 2901661 w 3898347"/>
              <a:gd name="connsiteY45" fmla="*/ 3882243 h 4275540"/>
              <a:gd name="connsiteX46" fmla="*/ 2782141 w 3898347"/>
              <a:gd name="connsiteY46" fmla="*/ 3932983 h 4275540"/>
              <a:gd name="connsiteX47" fmla="*/ 2749597 w 3898347"/>
              <a:gd name="connsiteY47" fmla="*/ 3956746 h 4275540"/>
              <a:gd name="connsiteX48" fmla="*/ 2730493 w 3898347"/>
              <a:gd name="connsiteY48" fmla="*/ 3955236 h 4275540"/>
              <a:gd name="connsiteX49" fmla="*/ 2707507 w 3898347"/>
              <a:gd name="connsiteY49" fmla="*/ 3947771 h 4275540"/>
              <a:gd name="connsiteX50" fmla="*/ 2701937 w 3898347"/>
              <a:gd name="connsiteY50" fmla="*/ 3950565 h 4275540"/>
              <a:gd name="connsiteX51" fmla="*/ 2679435 w 3898347"/>
              <a:gd name="connsiteY51" fmla="*/ 3949768 h 4275540"/>
              <a:gd name="connsiteX52" fmla="*/ 2667352 w 3898347"/>
              <a:gd name="connsiteY52" fmla="*/ 3942821 h 4275540"/>
              <a:gd name="connsiteX53" fmla="*/ 2657096 w 3898347"/>
              <a:gd name="connsiteY53" fmla="*/ 3953571 h 4275540"/>
              <a:gd name="connsiteX54" fmla="*/ 2655161 w 3898347"/>
              <a:gd name="connsiteY54" fmla="*/ 3962216 h 4275540"/>
              <a:gd name="connsiteX55" fmla="*/ 2638604 w 3898347"/>
              <a:gd name="connsiteY55" fmla="*/ 3955936 h 4275540"/>
              <a:gd name="connsiteX56" fmla="*/ 2626185 w 3898347"/>
              <a:gd name="connsiteY56" fmla="*/ 3962937 h 4275540"/>
              <a:gd name="connsiteX57" fmla="*/ 2614077 w 3898347"/>
              <a:gd name="connsiteY57" fmla="*/ 3955576 h 4275540"/>
              <a:gd name="connsiteX58" fmla="*/ 2609403 w 3898347"/>
              <a:gd name="connsiteY58" fmla="*/ 3956215 h 4275540"/>
              <a:gd name="connsiteX59" fmla="*/ 2597896 w 3898347"/>
              <a:gd name="connsiteY59" fmla="*/ 3958939 h 4275540"/>
              <a:gd name="connsiteX60" fmla="*/ 2578251 w 3898347"/>
              <a:gd name="connsiteY60" fmla="*/ 3965812 h 4275540"/>
              <a:gd name="connsiteX61" fmla="*/ 2571961 w 3898347"/>
              <a:gd name="connsiteY61" fmla="*/ 3966278 h 4275540"/>
              <a:gd name="connsiteX62" fmla="*/ 2559399 w 3898347"/>
              <a:gd name="connsiteY62" fmla="*/ 3979193 h 4275540"/>
              <a:gd name="connsiteX63" fmla="*/ 2533560 w 3898347"/>
              <a:gd name="connsiteY63" fmla="*/ 3988160 h 4275540"/>
              <a:gd name="connsiteX64" fmla="*/ 2515299 w 3898347"/>
              <a:gd name="connsiteY64" fmla="*/ 4016867 h 4275540"/>
              <a:gd name="connsiteX65" fmla="*/ 2513423 w 3898347"/>
              <a:gd name="connsiteY65" fmla="*/ 4018759 h 4275540"/>
              <a:gd name="connsiteX66" fmla="*/ 2482991 w 3898347"/>
              <a:gd name="connsiteY66" fmla="*/ 4012935 h 4275540"/>
              <a:gd name="connsiteX67" fmla="*/ 2446940 w 3898347"/>
              <a:gd name="connsiteY67" fmla="*/ 4021172 h 4275540"/>
              <a:gd name="connsiteX68" fmla="*/ 2404883 w 3898347"/>
              <a:gd name="connsiteY68" fmla="*/ 4024808 h 4275540"/>
              <a:gd name="connsiteX69" fmla="*/ 2373894 w 3898347"/>
              <a:gd name="connsiteY69" fmla="*/ 4023827 h 4275540"/>
              <a:gd name="connsiteX70" fmla="*/ 2297080 w 3898347"/>
              <a:gd name="connsiteY70" fmla="*/ 4040841 h 4275540"/>
              <a:gd name="connsiteX71" fmla="*/ 2170615 w 3898347"/>
              <a:gd name="connsiteY71" fmla="*/ 4077196 h 4275540"/>
              <a:gd name="connsiteX72" fmla="*/ 2143580 w 3898347"/>
              <a:gd name="connsiteY72" fmla="*/ 4083102 h 4275540"/>
              <a:gd name="connsiteX73" fmla="*/ 2119893 w 3898347"/>
              <a:gd name="connsiteY73" fmla="*/ 4080874 h 4275540"/>
              <a:gd name="connsiteX74" fmla="*/ 2114008 w 3898347"/>
              <a:gd name="connsiteY74" fmla="*/ 4073996 h 4275540"/>
              <a:gd name="connsiteX75" fmla="*/ 2099067 w 3898347"/>
              <a:gd name="connsiteY75" fmla="*/ 4076068 h 4275540"/>
              <a:gd name="connsiteX76" fmla="*/ 2095000 w 3898347"/>
              <a:gd name="connsiteY76" fmla="*/ 4075096 h 4275540"/>
              <a:gd name="connsiteX77" fmla="*/ 2071767 w 3898347"/>
              <a:gd name="connsiteY77" fmla="*/ 4071044 h 4275540"/>
              <a:gd name="connsiteX78" fmla="*/ 2024486 w 3898347"/>
              <a:gd name="connsiteY78" fmla="*/ 4100276 h 4275540"/>
              <a:gd name="connsiteX79" fmla="*/ 1964411 w 3898347"/>
              <a:gd name="connsiteY79" fmla="*/ 4105069 h 4275540"/>
              <a:gd name="connsiteX80" fmla="*/ 1739945 w 3898347"/>
              <a:gd name="connsiteY80" fmla="*/ 4171795 h 4275540"/>
              <a:gd name="connsiteX81" fmla="*/ 1610556 w 3898347"/>
              <a:gd name="connsiteY81" fmla="*/ 4167701 h 4275540"/>
              <a:gd name="connsiteX82" fmla="*/ 1553623 w 3898347"/>
              <a:gd name="connsiteY82" fmla="*/ 4236045 h 4275540"/>
              <a:gd name="connsiteX83" fmla="*/ 1548640 w 3898347"/>
              <a:gd name="connsiteY83" fmla="*/ 4238297 h 4275540"/>
              <a:gd name="connsiteX84" fmla="*/ 1530136 w 3898347"/>
              <a:gd name="connsiteY84" fmla="*/ 4227121 h 4275540"/>
              <a:gd name="connsiteX85" fmla="*/ 1508787 w 3898347"/>
              <a:gd name="connsiteY85" fmla="*/ 4234213 h 4275540"/>
              <a:gd name="connsiteX86" fmla="*/ 1488914 w 3898347"/>
              <a:gd name="connsiteY86" fmla="*/ 4241772 h 4275540"/>
              <a:gd name="connsiteX87" fmla="*/ 1488999 w 3898347"/>
              <a:gd name="connsiteY87" fmla="*/ 4251186 h 4275540"/>
              <a:gd name="connsiteX88" fmla="*/ 1475364 w 3898347"/>
              <a:gd name="connsiteY88" fmla="*/ 4248364 h 4275540"/>
              <a:gd name="connsiteX89" fmla="*/ 1457275 w 3898347"/>
              <a:gd name="connsiteY89" fmla="*/ 4252863 h 4275540"/>
              <a:gd name="connsiteX90" fmla="*/ 1448085 w 3898347"/>
              <a:gd name="connsiteY90" fmla="*/ 4248391 h 4275540"/>
              <a:gd name="connsiteX91" fmla="*/ 1315306 w 3898347"/>
              <a:gd name="connsiteY91" fmla="*/ 4237004 h 4275540"/>
              <a:gd name="connsiteX92" fmla="*/ 1272434 w 3898347"/>
              <a:gd name="connsiteY92" fmla="*/ 4244958 h 4275540"/>
              <a:gd name="connsiteX93" fmla="*/ 1231567 w 3898347"/>
              <a:gd name="connsiteY93" fmla="*/ 4219356 h 4275540"/>
              <a:gd name="connsiteX94" fmla="*/ 1216643 w 3898347"/>
              <a:gd name="connsiteY94" fmla="*/ 4229828 h 4275540"/>
              <a:gd name="connsiteX95" fmla="*/ 1214101 w 3898347"/>
              <a:gd name="connsiteY95" fmla="*/ 4231991 h 4275540"/>
              <a:gd name="connsiteX96" fmla="*/ 1203193 w 3898347"/>
              <a:gd name="connsiteY96" fmla="*/ 4232867 h 4275540"/>
              <a:gd name="connsiteX97" fmla="*/ 1201049 w 3898347"/>
              <a:gd name="connsiteY97" fmla="*/ 4242842 h 4275540"/>
              <a:gd name="connsiteX98" fmla="*/ 1185298 w 3898347"/>
              <a:gd name="connsiteY98" fmla="*/ 4251133 h 4275540"/>
              <a:gd name="connsiteX99" fmla="*/ 1164955 w 3898347"/>
              <a:gd name="connsiteY99" fmla="*/ 4250027 h 4275540"/>
              <a:gd name="connsiteX100" fmla="*/ 1067357 w 3898347"/>
              <a:gd name="connsiteY100" fmla="*/ 4233908 h 4275540"/>
              <a:gd name="connsiteX101" fmla="*/ 1009492 w 3898347"/>
              <a:gd name="connsiteY101" fmla="*/ 4230455 h 4275540"/>
              <a:gd name="connsiteX102" fmla="*/ 988345 w 3898347"/>
              <a:gd name="connsiteY102" fmla="*/ 4238880 h 4275540"/>
              <a:gd name="connsiteX103" fmla="*/ 958251 w 3898347"/>
              <a:gd name="connsiteY103" fmla="*/ 4244100 h 4275540"/>
              <a:gd name="connsiteX104" fmla="*/ 905785 w 3898347"/>
              <a:gd name="connsiteY104" fmla="*/ 4260845 h 4275540"/>
              <a:gd name="connsiteX105" fmla="*/ 834176 w 3898347"/>
              <a:gd name="connsiteY105" fmla="*/ 4270241 h 4275540"/>
              <a:gd name="connsiteX106" fmla="*/ 778474 w 3898347"/>
              <a:gd name="connsiteY106" fmla="*/ 4235526 h 4275540"/>
              <a:gd name="connsiteX107" fmla="*/ 774418 w 3898347"/>
              <a:gd name="connsiteY107" fmla="*/ 4242583 h 4275540"/>
              <a:gd name="connsiteX108" fmla="*/ 737705 w 3898347"/>
              <a:gd name="connsiteY108" fmla="*/ 4238891 h 4275540"/>
              <a:gd name="connsiteX109" fmla="*/ 605027 w 3898347"/>
              <a:gd name="connsiteY109" fmla="*/ 4175863 h 4275540"/>
              <a:gd name="connsiteX110" fmla="*/ 533391 w 3898347"/>
              <a:gd name="connsiteY110" fmla="*/ 4170035 h 4275540"/>
              <a:gd name="connsiteX111" fmla="*/ 508621 w 3898347"/>
              <a:gd name="connsiteY111" fmla="*/ 4176044 h 4275540"/>
              <a:gd name="connsiteX112" fmla="*/ 467082 w 3898347"/>
              <a:gd name="connsiteY112" fmla="*/ 4185616 h 4275540"/>
              <a:gd name="connsiteX113" fmla="*/ 437646 w 3898347"/>
              <a:gd name="connsiteY113" fmla="*/ 4212658 h 4275540"/>
              <a:gd name="connsiteX114" fmla="*/ 402271 w 3898347"/>
              <a:gd name="connsiteY114" fmla="*/ 4212774 h 4275540"/>
              <a:gd name="connsiteX115" fmla="*/ 391968 w 3898347"/>
              <a:gd name="connsiteY115" fmla="*/ 4187073 h 4275540"/>
              <a:gd name="connsiteX116" fmla="*/ 354806 w 3898347"/>
              <a:gd name="connsiteY116" fmla="*/ 4195545 h 4275540"/>
              <a:gd name="connsiteX117" fmla="*/ 298662 w 3898347"/>
              <a:gd name="connsiteY117" fmla="*/ 4211227 h 4275540"/>
              <a:gd name="connsiteX118" fmla="*/ 265740 w 3898347"/>
              <a:gd name="connsiteY118" fmla="*/ 4213623 h 4275540"/>
              <a:gd name="connsiteX119" fmla="*/ 176403 w 3898347"/>
              <a:gd name="connsiteY119" fmla="*/ 4227393 h 4275540"/>
              <a:gd name="connsiteX120" fmla="*/ 82528 w 3898347"/>
              <a:gd name="connsiteY120" fmla="*/ 4275540 h 4275540"/>
              <a:gd name="connsiteX121" fmla="*/ 19464 w 3898347"/>
              <a:gd name="connsiteY121" fmla="*/ 4256103 h 4275540"/>
              <a:gd name="connsiteX122" fmla="*/ 0 w 3898347"/>
              <a:gd name="connsiteY122" fmla="*/ 4221939 h 4275540"/>
              <a:gd name="connsiteX123" fmla="*/ 0 w 3898347"/>
              <a:gd name="connsiteY123" fmla="*/ 15850 h 4275540"/>
              <a:gd name="connsiteX124" fmla="*/ 3898347 w 3898347"/>
              <a:gd name="connsiteY124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090188 w 3898347"/>
              <a:gd name="connsiteY41" fmla="*/ 3855036 h 4275540"/>
              <a:gd name="connsiteX42" fmla="*/ 3031422 w 3898347"/>
              <a:gd name="connsiteY42" fmla="*/ 3858298 h 4275540"/>
              <a:gd name="connsiteX43" fmla="*/ 2996288 w 3898347"/>
              <a:gd name="connsiteY43" fmla="*/ 3860020 h 4275540"/>
              <a:gd name="connsiteX44" fmla="*/ 2901661 w 3898347"/>
              <a:gd name="connsiteY44" fmla="*/ 3882243 h 4275540"/>
              <a:gd name="connsiteX45" fmla="*/ 2782141 w 3898347"/>
              <a:gd name="connsiteY45" fmla="*/ 3932983 h 4275540"/>
              <a:gd name="connsiteX46" fmla="*/ 2749597 w 3898347"/>
              <a:gd name="connsiteY46" fmla="*/ 3956746 h 4275540"/>
              <a:gd name="connsiteX47" fmla="*/ 2730493 w 3898347"/>
              <a:gd name="connsiteY47" fmla="*/ 3955236 h 4275540"/>
              <a:gd name="connsiteX48" fmla="*/ 2707507 w 3898347"/>
              <a:gd name="connsiteY48" fmla="*/ 3947771 h 4275540"/>
              <a:gd name="connsiteX49" fmla="*/ 2701937 w 3898347"/>
              <a:gd name="connsiteY49" fmla="*/ 3950565 h 4275540"/>
              <a:gd name="connsiteX50" fmla="*/ 2679435 w 3898347"/>
              <a:gd name="connsiteY50" fmla="*/ 3949768 h 4275540"/>
              <a:gd name="connsiteX51" fmla="*/ 2667352 w 3898347"/>
              <a:gd name="connsiteY51" fmla="*/ 3942821 h 4275540"/>
              <a:gd name="connsiteX52" fmla="*/ 2657096 w 3898347"/>
              <a:gd name="connsiteY52" fmla="*/ 3953571 h 4275540"/>
              <a:gd name="connsiteX53" fmla="*/ 2655161 w 3898347"/>
              <a:gd name="connsiteY53" fmla="*/ 3962216 h 4275540"/>
              <a:gd name="connsiteX54" fmla="*/ 2638604 w 3898347"/>
              <a:gd name="connsiteY54" fmla="*/ 3955936 h 4275540"/>
              <a:gd name="connsiteX55" fmla="*/ 2626185 w 3898347"/>
              <a:gd name="connsiteY55" fmla="*/ 3962937 h 4275540"/>
              <a:gd name="connsiteX56" fmla="*/ 2614077 w 3898347"/>
              <a:gd name="connsiteY56" fmla="*/ 3955576 h 4275540"/>
              <a:gd name="connsiteX57" fmla="*/ 2609403 w 3898347"/>
              <a:gd name="connsiteY57" fmla="*/ 3956215 h 4275540"/>
              <a:gd name="connsiteX58" fmla="*/ 2597896 w 3898347"/>
              <a:gd name="connsiteY58" fmla="*/ 3958939 h 4275540"/>
              <a:gd name="connsiteX59" fmla="*/ 2578251 w 3898347"/>
              <a:gd name="connsiteY59" fmla="*/ 3965812 h 4275540"/>
              <a:gd name="connsiteX60" fmla="*/ 2571961 w 3898347"/>
              <a:gd name="connsiteY60" fmla="*/ 3966278 h 4275540"/>
              <a:gd name="connsiteX61" fmla="*/ 2559399 w 3898347"/>
              <a:gd name="connsiteY61" fmla="*/ 3979193 h 4275540"/>
              <a:gd name="connsiteX62" fmla="*/ 2533560 w 3898347"/>
              <a:gd name="connsiteY62" fmla="*/ 3988160 h 4275540"/>
              <a:gd name="connsiteX63" fmla="*/ 2515299 w 3898347"/>
              <a:gd name="connsiteY63" fmla="*/ 4016867 h 4275540"/>
              <a:gd name="connsiteX64" fmla="*/ 2513423 w 3898347"/>
              <a:gd name="connsiteY64" fmla="*/ 4018759 h 4275540"/>
              <a:gd name="connsiteX65" fmla="*/ 2482991 w 3898347"/>
              <a:gd name="connsiteY65" fmla="*/ 4012935 h 4275540"/>
              <a:gd name="connsiteX66" fmla="*/ 2446940 w 3898347"/>
              <a:gd name="connsiteY66" fmla="*/ 4021172 h 4275540"/>
              <a:gd name="connsiteX67" fmla="*/ 2404883 w 3898347"/>
              <a:gd name="connsiteY67" fmla="*/ 4024808 h 4275540"/>
              <a:gd name="connsiteX68" fmla="*/ 2373894 w 3898347"/>
              <a:gd name="connsiteY68" fmla="*/ 4023827 h 4275540"/>
              <a:gd name="connsiteX69" fmla="*/ 2297080 w 3898347"/>
              <a:gd name="connsiteY69" fmla="*/ 4040841 h 4275540"/>
              <a:gd name="connsiteX70" fmla="*/ 2170615 w 3898347"/>
              <a:gd name="connsiteY70" fmla="*/ 4077196 h 4275540"/>
              <a:gd name="connsiteX71" fmla="*/ 2143580 w 3898347"/>
              <a:gd name="connsiteY71" fmla="*/ 4083102 h 4275540"/>
              <a:gd name="connsiteX72" fmla="*/ 2119893 w 3898347"/>
              <a:gd name="connsiteY72" fmla="*/ 4080874 h 4275540"/>
              <a:gd name="connsiteX73" fmla="*/ 2114008 w 3898347"/>
              <a:gd name="connsiteY73" fmla="*/ 4073996 h 4275540"/>
              <a:gd name="connsiteX74" fmla="*/ 2099067 w 3898347"/>
              <a:gd name="connsiteY74" fmla="*/ 4076068 h 4275540"/>
              <a:gd name="connsiteX75" fmla="*/ 2095000 w 3898347"/>
              <a:gd name="connsiteY75" fmla="*/ 4075096 h 4275540"/>
              <a:gd name="connsiteX76" fmla="*/ 2071767 w 3898347"/>
              <a:gd name="connsiteY76" fmla="*/ 4071044 h 4275540"/>
              <a:gd name="connsiteX77" fmla="*/ 2024486 w 3898347"/>
              <a:gd name="connsiteY77" fmla="*/ 4100276 h 4275540"/>
              <a:gd name="connsiteX78" fmla="*/ 1964411 w 3898347"/>
              <a:gd name="connsiteY78" fmla="*/ 4105069 h 4275540"/>
              <a:gd name="connsiteX79" fmla="*/ 1739945 w 3898347"/>
              <a:gd name="connsiteY79" fmla="*/ 4171795 h 4275540"/>
              <a:gd name="connsiteX80" fmla="*/ 1610556 w 3898347"/>
              <a:gd name="connsiteY80" fmla="*/ 4167701 h 4275540"/>
              <a:gd name="connsiteX81" fmla="*/ 1553623 w 3898347"/>
              <a:gd name="connsiteY81" fmla="*/ 4236045 h 4275540"/>
              <a:gd name="connsiteX82" fmla="*/ 1548640 w 3898347"/>
              <a:gd name="connsiteY82" fmla="*/ 4238297 h 4275540"/>
              <a:gd name="connsiteX83" fmla="*/ 1530136 w 3898347"/>
              <a:gd name="connsiteY83" fmla="*/ 4227121 h 4275540"/>
              <a:gd name="connsiteX84" fmla="*/ 1508787 w 3898347"/>
              <a:gd name="connsiteY84" fmla="*/ 4234213 h 4275540"/>
              <a:gd name="connsiteX85" fmla="*/ 1488914 w 3898347"/>
              <a:gd name="connsiteY85" fmla="*/ 4241772 h 4275540"/>
              <a:gd name="connsiteX86" fmla="*/ 1488999 w 3898347"/>
              <a:gd name="connsiteY86" fmla="*/ 4251186 h 4275540"/>
              <a:gd name="connsiteX87" fmla="*/ 1475364 w 3898347"/>
              <a:gd name="connsiteY87" fmla="*/ 4248364 h 4275540"/>
              <a:gd name="connsiteX88" fmla="*/ 1457275 w 3898347"/>
              <a:gd name="connsiteY88" fmla="*/ 4252863 h 4275540"/>
              <a:gd name="connsiteX89" fmla="*/ 1448085 w 3898347"/>
              <a:gd name="connsiteY89" fmla="*/ 4248391 h 4275540"/>
              <a:gd name="connsiteX90" fmla="*/ 1315306 w 3898347"/>
              <a:gd name="connsiteY90" fmla="*/ 4237004 h 4275540"/>
              <a:gd name="connsiteX91" fmla="*/ 1272434 w 3898347"/>
              <a:gd name="connsiteY91" fmla="*/ 4244958 h 4275540"/>
              <a:gd name="connsiteX92" fmla="*/ 1231567 w 3898347"/>
              <a:gd name="connsiteY92" fmla="*/ 4219356 h 4275540"/>
              <a:gd name="connsiteX93" fmla="*/ 1216643 w 3898347"/>
              <a:gd name="connsiteY93" fmla="*/ 4229828 h 4275540"/>
              <a:gd name="connsiteX94" fmla="*/ 1214101 w 3898347"/>
              <a:gd name="connsiteY94" fmla="*/ 4231991 h 4275540"/>
              <a:gd name="connsiteX95" fmla="*/ 1203193 w 3898347"/>
              <a:gd name="connsiteY95" fmla="*/ 4232867 h 4275540"/>
              <a:gd name="connsiteX96" fmla="*/ 1201049 w 3898347"/>
              <a:gd name="connsiteY96" fmla="*/ 4242842 h 4275540"/>
              <a:gd name="connsiteX97" fmla="*/ 1185298 w 3898347"/>
              <a:gd name="connsiteY97" fmla="*/ 4251133 h 4275540"/>
              <a:gd name="connsiteX98" fmla="*/ 1164955 w 3898347"/>
              <a:gd name="connsiteY98" fmla="*/ 4250027 h 4275540"/>
              <a:gd name="connsiteX99" fmla="*/ 1067357 w 3898347"/>
              <a:gd name="connsiteY99" fmla="*/ 4233908 h 4275540"/>
              <a:gd name="connsiteX100" fmla="*/ 1009492 w 3898347"/>
              <a:gd name="connsiteY100" fmla="*/ 4230455 h 4275540"/>
              <a:gd name="connsiteX101" fmla="*/ 988345 w 3898347"/>
              <a:gd name="connsiteY101" fmla="*/ 4238880 h 4275540"/>
              <a:gd name="connsiteX102" fmla="*/ 958251 w 3898347"/>
              <a:gd name="connsiteY102" fmla="*/ 4244100 h 4275540"/>
              <a:gd name="connsiteX103" fmla="*/ 905785 w 3898347"/>
              <a:gd name="connsiteY103" fmla="*/ 4260845 h 4275540"/>
              <a:gd name="connsiteX104" fmla="*/ 834176 w 3898347"/>
              <a:gd name="connsiteY104" fmla="*/ 4270241 h 4275540"/>
              <a:gd name="connsiteX105" fmla="*/ 778474 w 3898347"/>
              <a:gd name="connsiteY105" fmla="*/ 4235526 h 4275540"/>
              <a:gd name="connsiteX106" fmla="*/ 774418 w 3898347"/>
              <a:gd name="connsiteY106" fmla="*/ 4242583 h 4275540"/>
              <a:gd name="connsiteX107" fmla="*/ 737705 w 3898347"/>
              <a:gd name="connsiteY107" fmla="*/ 4238891 h 4275540"/>
              <a:gd name="connsiteX108" fmla="*/ 605027 w 3898347"/>
              <a:gd name="connsiteY108" fmla="*/ 4175863 h 4275540"/>
              <a:gd name="connsiteX109" fmla="*/ 533391 w 3898347"/>
              <a:gd name="connsiteY109" fmla="*/ 4170035 h 4275540"/>
              <a:gd name="connsiteX110" fmla="*/ 508621 w 3898347"/>
              <a:gd name="connsiteY110" fmla="*/ 4176044 h 4275540"/>
              <a:gd name="connsiteX111" fmla="*/ 467082 w 3898347"/>
              <a:gd name="connsiteY111" fmla="*/ 4185616 h 4275540"/>
              <a:gd name="connsiteX112" fmla="*/ 437646 w 3898347"/>
              <a:gd name="connsiteY112" fmla="*/ 4212658 h 4275540"/>
              <a:gd name="connsiteX113" fmla="*/ 402271 w 3898347"/>
              <a:gd name="connsiteY113" fmla="*/ 4212774 h 4275540"/>
              <a:gd name="connsiteX114" fmla="*/ 391968 w 3898347"/>
              <a:gd name="connsiteY114" fmla="*/ 4187073 h 4275540"/>
              <a:gd name="connsiteX115" fmla="*/ 354806 w 3898347"/>
              <a:gd name="connsiteY115" fmla="*/ 4195545 h 4275540"/>
              <a:gd name="connsiteX116" fmla="*/ 298662 w 3898347"/>
              <a:gd name="connsiteY116" fmla="*/ 4211227 h 4275540"/>
              <a:gd name="connsiteX117" fmla="*/ 265740 w 3898347"/>
              <a:gd name="connsiteY117" fmla="*/ 4213623 h 4275540"/>
              <a:gd name="connsiteX118" fmla="*/ 176403 w 3898347"/>
              <a:gd name="connsiteY118" fmla="*/ 4227393 h 4275540"/>
              <a:gd name="connsiteX119" fmla="*/ 82528 w 3898347"/>
              <a:gd name="connsiteY119" fmla="*/ 4275540 h 4275540"/>
              <a:gd name="connsiteX120" fmla="*/ 19464 w 3898347"/>
              <a:gd name="connsiteY120" fmla="*/ 4256103 h 4275540"/>
              <a:gd name="connsiteX121" fmla="*/ 0 w 3898347"/>
              <a:gd name="connsiteY121" fmla="*/ 4221939 h 4275540"/>
              <a:gd name="connsiteX122" fmla="*/ 0 w 3898347"/>
              <a:gd name="connsiteY122" fmla="*/ 15850 h 4275540"/>
              <a:gd name="connsiteX123" fmla="*/ 3898347 w 3898347"/>
              <a:gd name="connsiteY123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090188 w 3898347"/>
              <a:gd name="connsiteY41" fmla="*/ 3855036 h 4275540"/>
              <a:gd name="connsiteX42" fmla="*/ 3031422 w 3898347"/>
              <a:gd name="connsiteY42" fmla="*/ 3858298 h 4275540"/>
              <a:gd name="connsiteX43" fmla="*/ 2996288 w 3898347"/>
              <a:gd name="connsiteY43" fmla="*/ 3860020 h 4275540"/>
              <a:gd name="connsiteX44" fmla="*/ 2901661 w 3898347"/>
              <a:gd name="connsiteY44" fmla="*/ 3882243 h 4275540"/>
              <a:gd name="connsiteX45" fmla="*/ 2782141 w 3898347"/>
              <a:gd name="connsiteY45" fmla="*/ 3932983 h 4275540"/>
              <a:gd name="connsiteX46" fmla="*/ 2749597 w 3898347"/>
              <a:gd name="connsiteY46" fmla="*/ 3956746 h 4275540"/>
              <a:gd name="connsiteX47" fmla="*/ 2730493 w 3898347"/>
              <a:gd name="connsiteY47" fmla="*/ 3955236 h 4275540"/>
              <a:gd name="connsiteX48" fmla="*/ 2707507 w 3898347"/>
              <a:gd name="connsiteY48" fmla="*/ 3947771 h 4275540"/>
              <a:gd name="connsiteX49" fmla="*/ 2701937 w 3898347"/>
              <a:gd name="connsiteY49" fmla="*/ 3950565 h 4275540"/>
              <a:gd name="connsiteX50" fmla="*/ 2679435 w 3898347"/>
              <a:gd name="connsiteY50" fmla="*/ 3949768 h 4275540"/>
              <a:gd name="connsiteX51" fmla="*/ 2667352 w 3898347"/>
              <a:gd name="connsiteY51" fmla="*/ 3942821 h 4275540"/>
              <a:gd name="connsiteX52" fmla="*/ 2657096 w 3898347"/>
              <a:gd name="connsiteY52" fmla="*/ 3953571 h 4275540"/>
              <a:gd name="connsiteX53" fmla="*/ 2655161 w 3898347"/>
              <a:gd name="connsiteY53" fmla="*/ 3962216 h 4275540"/>
              <a:gd name="connsiteX54" fmla="*/ 2638604 w 3898347"/>
              <a:gd name="connsiteY54" fmla="*/ 3955936 h 4275540"/>
              <a:gd name="connsiteX55" fmla="*/ 2626185 w 3898347"/>
              <a:gd name="connsiteY55" fmla="*/ 3962937 h 4275540"/>
              <a:gd name="connsiteX56" fmla="*/ 2614077 w 3898347"/>
              <a:gd name="connsiteY56" fmla="*/ 3955576 h 4275540"/>
              <a:gd name="connsiteX57" fmla="*/ 2609403 w 3898347"/>
              <a:gd name="connsiteY57" fmla="*/ 3956215 h 4275540"/>
              <a:gd name="connsiteX58" fmla="*/ 2597896 w 3898347"/>
              <a:gd name="connsiteY58" fmla="*/ 3958939 h 4275540"/>
              <a:gd name="connsiteX59" fmla="*/ 2578251 w 3898347"/>
              <a:gd name="connsiteY59" fmla="*/ 3965812 h 4275540"/>
              <a:gd name="connsiteX60" fmla="*/ 2571961 w 3898347"/>
              <a:gd name="connsiteY60" fmla="*/ 3966278 h 4275540"/>
              <a:gd name="connsiteX61" fmla="*/ 2559399 w 3898347"/>
              <a:gd name="connsiteY61" fmla="*/ 3979193 h 4275540"/>
              <a:gd name="connsiteX62" fmla="*/ 2533560 w 3898347"/>
              <a:gd name="connsiteY62" fmla="*/ 3988160 h 4275540"/>
              <a:gd name="connsiteX63" fmla="*/ 2515299 w 3898347"/>
              <a:gd name="connsiteY63" fmla="*/ 4016867 h 4275540"/>
              <a:gd name="connsiteX64" fmla="*/ 2513423 w 3898347"/>
              <a:gd name="connsiteY64" fmla="*/ 4018759 h 4275540"/>
              <a:gd name="connsiteX65" fmla="*/ 2482991 w 3898347"/>
              <a:gd name="connsiteY65" fmla="*/ 4012935 h 4275540"/>
              <a:gd name="connsiteX66" fmla="*/ 2446940 w 3898347"/>
              <a:gd name="connsiteY66" fmla="*/ 4021172 h 4275540"/>
              <a:gd name="connsiteX67" fmla="*/ 2404883 w 3898347"/>
              <a:gd name="connsiteY67" fmla="*/ 4024808 h 4275540"/>
              <a:gd name="connsiteX68" fmla="*/ 2373894 w 3898347"/>
              <a:gd name="connsiteY68" fmla="*/ 4023827 h 4275540"/>
              <a:gd name="connsiteX69" fmla="*/ 2297080 w 3898347"/>
              <a:gd name="connsiteY69" fmla="*/ 4040841 h 4275540"/>
              <a:gd name="connsiteX70" fmla="*/ 2170615 w 3898347"/>
              <a:gd name="connsiteY70" fmla="*/ 4077196 h 4275540"/>
              <a:gd name="connsiteX71" fmla="*/ 2143580 w 3898347"/>
              <a:gd name="connsiteY71" fmla="*/ 4083102 h 4275540"/>
              <a:gd name="connsiteX72" fmla="*/ 2119893 w 3898347"/>
              <a:gd name="connsiteY72" fmla="*/ 4080874 h 4275540"/>
              <a:gd name="connsiteX73" fmla="*/ 2114008 w 3898347"/>
              <a:gd name="connsiteY73" fmla="*/ 4073996 h 4275540"/>
              <a:gd name="connsiteX74" fmla="*/ 2099067 w 3898347"/>
              <a:gd name="connsiteY74" fmla="*/ 4076068 h 4275540"/>
              <a:gd name="connsiteX75" fmla="*/ 2095000 w 3898347"/>
              <a:gd name="connsiteY75" fmla="*/ 4075096 h 4275540"/>
              <a:gd name="connsiteX76" fmla="*/ 2071767 w 3898347"/>
              <a:gd name="connsiteY76" fmla="*/ 4071044 h 4275540"/>
              <a:gd name="connsiteX77" fmla="*/ 2024486 w 3898347"/>
              <a:gd name="connsiteY77" fmla="*/ 4100276 h 4275540"/>
              <a:gd name="connsiteX78" fmla="*/ 1964411 w 3898347"/>
              <a:gd name="connsiteY78" fmla="*/ 4105069 h 4275540"/>
              <a:gd name="connsiteX79" fmla="*/ 1739945 w 3898347"/>
              <a:gd name="connsiteY79" fmla="*/ 4171795 h 4275540"/>
              <a:gd name="connsiteX80" fmla="*/ 1610556 w 3898347"/>
              <a:gd name="connsiteY80" fmla="*/ 4167701 h 4275540"/>
              <a:gd name="connsiteX81" fmla="*/ 1553623 w 3898347"/>
              <a:gd name="connsiteY81" fmla="*/ 4236045 h 4275540"/>
              <a:gd name="connsiteX82" fmla="*/ 1548640 w 3898347"/>
              <a:gd name="connsiteY82" fmla="*/ 4238297 h 4275540"/>
              <a:gd name="connsiteX83" fmla="*/ 1530136 w 3898347"/>
              <a:gd name="connsiteY83" fmla="*/ 4227121 h 4275540"/>
              <a:gd name="connsiteX84" fmla="*/ 1508787 w 3898347"/>
              <a:gd name="connsiteY84" fmla="*/ 4234213 h 4275540"/>
              <a:gd name="connsiteX85" fmla="*/ 1488914 w 3898347"/>
              <a:gd name="connsiteY85" fmla="*/ 4241772 h 4275540"/>
              <a:gd name="connsiteX86" fmla="*/ 1488999 w 3898347"/>
              <a:gd name="connsiteY86" fmla="*/ 4251186 h 4275540"/>
              <a:gd name="connsiteX87" fmla="*/ 1475364 w 3898347"/>
              <a:gd name="connsiteY87" fmla="*/ 4248364 h 4275540"/>
              <a:gd name="connsiteX88" fmla="*/ 1457275 w 3898347"/>
              <a:gd name="connsiteY88" fmla="*/ 4252863 h 4275540"/>
              <a:gd name="connsiteX89" fmla="*/ 1448085 w 3898347"/>
              <a:gd name="connsiteY89" fmla="*/ 4248391 h 4275540"/>
              <a:gd name="connsiteX90" fmla="*/ 1315306 w 3898347"/>
              <a:gd name="connsiteY90" fmla="*/ 4237004 h 4275540"/>
              <a:gd name="connsiteX91" fmla="*/ 1272434 w 3898347"/>
              <a:gd name="connsiteY91" fmla="*/ 4244958 h 4275540"/>
              <a:gd name="connsiteX92" fmla="*/ 1231567 w 3898347"/>
              <a:gd name="connsiteY92" fmla="*/ 4219356 h 4275540"/>
              <a:gd name="connsiteX93" fmla="*/ 1216643 w 3898347"/>
              <a:gd name="connsiteY93" fmla="*/ 4229828 h 4275540"/>
              <a:gd name="connsiteX94" fmla="*/ 1214101 w 3898347"/>
              <a:gd name="connsiteY94" fmla="*/ 4231991 h 4275540"/>
              <a:gd name="connsiteX95" fmla="*/ 1203193 w 3898347"/>
              <a:gd name="connsiteY95" fmla="*/ 4232867 h 4275540"/>
              <a:gd name="connsiteX96" fmla="*/ 1201049 w 3898347"/>
              <a:gd name="connsiteY96" fmla="*/ 4242842 h 4275540"/>
              <a:gd name="connsiteX97" fmla="*/ 1185298 w 3898347"/>
              <a:gd name="connsiteY97" fmla="*/ 4251133 h 4275540"/>
              <a:gd name="connsiteX98" fmla="*/ 1164955 w 3898347"/>
              <a:gd name="connsiteY98" fmla="*/ 4250027 h 4275540"/>
              <a:gd name="connsiteX99" fmla="*/ 1067357 w 3898347"/>
              <a:gd name="connsiteY99" fmla="*/ 4233908 h 4275540"/>
              <a:gd name="connsiteX100" fmla="*/ 1009492 w 3898347"/>
              <a:gd name="connsiteY100" fmla="*/ 4230455 h 4275540"/>
              <a:gd name="connsiteX101" fmla="*/ 988345 w 3898347"/>
              <a:gd name="connsiteY101" fmla="*/ 4238880 h 4275540"/>
              <a:gd name="connsiteX102" fmla="*/ 958251 w 3898347"/>
              <a:gd name="connsiteY102" fmla="*/ 4244100 h 4275540"/>
              <a:gd name="connsiteX103" fmla="*/ 905785 w 3898347"/>
              <a:gd name="connsiteY103" fmla="*/ 4260845 h 4275540"/>
              <a:gd name="connsiteX104" fmla="*/ 834176 w 3898347"/>
              <a:gd name="connsiteY104" fmla="*/ 4270241 h 4275540"/>
              <a:gd name="connsiteX105" fmla="*/ 778474 w 3898347"/>
              <a:gd name="connsiteY105" fmla="*/ 4235526 h 4275540"/>
              <a:gd name="connsiteX106" fmla="*/ 774418 w 3898347"/>
              <a:gd name="connsiteY106" fmla="*/ 4242583 h 4275540"/>
              <a:gd name="connsiteX107" fmla="*/ 737705 w 3898347"/>
              <a:gd name="connsiteY107" fmla="*/ 4238891 h 4275540"/>
              <a:gd name="connsiteX108" fmla="*/ 627717 w 3898347"/>
              <a:gd name="connsiteY108" fmla="*/ 4207629 h 4275540"/>
              <a:gd name="connsiteX109" fmla="*/ 533391 w 3898347"/>
              <a:gd name="connsiteY109" fmla="*/ 4170035 h 4275540"/>
              <a:gd name="connsiteX110" fmla="*/ 508621 w 3898347"/>
              <a:gd name="connsiteY110" fmla="*/ 4176044 h 4275540"/>
              <a:gd name="connsiteX111" fmla="*/ 467082 w 3898347"/>
              <a:gd name="connsiteY111" fmla="*/ 4185616 h 4275540"/>
              <a:gd name="connsiteX112" fmla="*/ 437646 w 3898347"/>
              <a:gd name="connsiteY112" fmla="*/ 4212658 h 4275540"/>
              <a:gd name="connsiteX113" fmla="*/ 402271 w 3898347"/>
              <a:gd name="connsiteY113" fmla="*/ 4212774 h 4275540"/>
              <a:gd name="connsiteX114" fmla="*/ 391968 w 3898347"/>
              <a:gd name="connsiteY114" fmla="*/ 4187073 h 4275540"/>
              <a:gd name="connsiteX115" fmla="*/ 354806 w 3898347"/>
              <a:gd name="connsiteY115" fmla="*/ 4195545 h 4275540"/>
              <a:gd name="connsiteX116" fmla="*/ 298662 w 3898347"/>
              <a:gd name="connsiteY116" fmla="*/ 4211227 h 4275540"/>
              <a:gd name="connsiteX117" fmla="*/ 265740 w 3898347"/>
              <a:gd name="connsiteY117" fmla="*/ 4213623 h 4275540"/>
              <a:gd name="connsiteX118" fmla="*/ 176403 w 3898347"/>
              <a:gd name="connsiteY118" fmla="*/ 4227393 h 4275540"/>
              <a:gd name="connsiteX119" fmla="*/ 82528 w 3898347"/>
              <a:gd name="connsiteY119" fmla="*/ 4275540 h 4275540"/>
              <a:gd name="connsiteX120" fmla="*/ 19464 w 3898347"/>
              <a:gd name="connsiteY120" fmla="*/ 4256103 h 4275540"/>
              <a:gd name="connsiteX121" fmla="*/ 0 w 3898347"/>
              <a:gd name="connsiteY121" fmla="*/ 4221939 h 4275540"/>
              <a:gd name="connsiteX122" fmla="*/ 0 w 3898347"/>
              <a:gd name="connsiteY122" fmla="*/ 15850 h 4275540"/>
              <a:gd name="connsiteX123" fmla="*/ 3898347 w 3898347"/>
              <a:gd name="connsiteY123" fmla="*/ 0 h 4275540"/>
              <a:gd name="connsiteX0" fmla="*/ 3898347 w 3898347"/>
              <a:gd name="connsiteY0" fmla="*/ 0 h 4270358"/>
              <a:gd name="connsiteX1" fmla="*/ 3898347 w 3898347"/>
              <a:gd name="connsiteY1" fmla="*/ 3834445 h 4270358"/>
              <a:gd name="connsiteX2" fmla="*/ 3892314 w 3898347"/>
              <a:gd name="connsiteY2" fmla="*/ 3832951 h 4270358"/>
              <a:gd name="connsiteX3" fmla="*/ 3851953 w 3898347"/>
              <a:gd name="connsiteY3" fmla="*/ 3802983 h 4270358"/>
              <a:gd name="connsiteX4" fmla="*/ 3836418 w 3898347"/>
              <a:gd name="connsiteY4" fmla="*/ 3811513 h 4270358"/>
              <a:gd name="connsiteX5" fmla="*/ 3833758 w 3898347"/>
              <a:gd name="connsiteY5" fmla="*/ 3813341 h 4270358"/>
              <a:gd name="connsiteX6" fmla="*/ 3822673 w 3898347"/>
              <a:gd name="connsiteY6" fmla="*/ 3812913 h 4270358"/>
              <a:gd name="connsiteX7" fmla="*/ 3820104 w 3898347"/>
              <a:gd name="connsiteY7" fmla="*/ 3822466 h 4270358"/>
              <a:gd name="connsiteX8" fmla="*/ 3803816 w 3898347"/>
              <a:gd name="connsiteY8" fmla="*/ 3828757 h 4270358"/>
              <a:gd name="connsiteX9" fmla="*/ 3729936 w 3898347"/>
              <a:gd name="connsiteY9" fmla="*/ 3815386 h 4270358"/>
              <a:gd name="connsiteX10" fmla="*/ 3726018 w 3898347"/>
              <a:gd name="connsiteY10" fmla="*/ 3815100 h 4270358"/>
              <a:gd name="connsiteX11" fmla="*/ 3725413 w 3898347"/>
              <a:gd name="connsiteY11" fmla="*/ 3814615 h 4270358"/>
              <a:gd name="connsiteX12" fmla="*/ 3713801 w 3898347"/>
              <a:gd name="connsiteY12" fmla="*/ 3811018 h 4270358"/>
              <a:gd name="connsiteX13" fmla="*/ 3709087 w 3898347"/>
              <a:gd name="connsiteY13" fmla="*/ 3813195 h 4270358"/>
              <a:gd name="connsiteX14" fmla="*/ 3698038 w 3898347"/>
              <a:gd name="connsiteY14" fmla="*/ 3806182 h 4270358"/>
              <a:gd name="connsiteX15" fmla="*/ 3662227 w 3898347"/>
              <a:gd name="connsiteY15" fmla="*/ 3807761 h 4270358"/>
              <a:gd name="connsiteX16" fmla="*/ 3659872 w 3898347"/>
              <a:gd name="connsiteY16" fmla="*/ 3805524 h 4270358"/>
              <a:gd name="connsiteX17" fmla="*/ 3643454 w 3898347"/>
              <a:gd name="connsiteY17" fmla="*/ 3794831 h 4270358"/>
              <a:gd name="connsiteX18" fmla="*/ 3624789 w 3898347"/>
              <a:gd name="connsiteY18" fmla="*/ 3803185 h 4270358"/>
              <a:gd name="connsiteX19" fmla="*/ 3602327 w 3898347"/>
              <a:gd name="connsiteY19" fmla="*/ 3794616 h 4270358"/>
              <a:gd name="connsiteX20" fmla="*/ 3596645 w 3898347"/>
              <a:gd name="connsiteY20" fmla="*/ 3797108 h 4270358"/>
              <a:gd name="connsiteX21" fmla="*/ 3574144 w 3898347"/>
              <a:gd name="connsiteY21" fmla="*/ 3795108 h 4270358"/>
              <a:gd name="connsiteX22" fmla="*/ 3562310 w 3898347"/>
              <a:gd name="connsiteY22" fmla="*/ 3787534 h 4270358"/>
              <a:gd name="connsiteX23" fmla="*/ 3551635 w 3898347"/>
              <a:gd name="connsiteY23" fmla="*/ 3797705 h 4270358"/>
              <a:gd name="connsiteX24" fmla="*/ 3542668 w 3898347"/>
              <a:gd name="connsiteY24" fmla="*/ 3803283 h 4270358"/>
              <a:gd name="connsiteX25" fmla="*/ 3533033 w 3898347"/>
              <a:gd name="connsiteY25" fmla="*/ 3799071 h 4270358"/>
              <a:gd name="connsiteX26" fmla="*/ 3521726 w 3898347"/>
              <a:gd name="connsiteY26" fmla="*/ 3804691 h 4270358"/>
              <a:gd name="connsiteX27" fmla="*/ 3520080 w 3898347"/>
              <a:gd name="connsiteY27" fmla="*/ 3805210 h 4270358"/>
              <a:gd name="connsiteX28" fmla="*/ 3508491 w 3898347"/>
              <a:gd name="connsiteY28" fmla="*/ 3797398 h 4270358"/>
              <a:gd name="connsiteX29" fmla="*/ 3503787 w 3898347"/>
              <a:gd name="connsiteY29" fmla="*/ 3797787 h 4270358"/>
              <a:gd name="connsiteX30" fmla="*/ 3492165 w 3898347"/>
              <a:gd name="connsiteY30" fmla="*/ 3799887 h 4270358"/>
              <a:gd name="connsiteX31" fmla="*/ 3472233 w 3898347"/>
              <a:gd name="connsiteY31" fmla="*/ 3805682 h 4270358"/>
              <a:gd name="connsiteX32" fmla="*/ 3465921 w 3898347"/>
              <a:gd name="connsiteY32" fmla="*/ 3805814 h 4270358"/>
              <a:gd name="connsiteX33" fmla="*/ 3455541 w 3898347"/>
              <a:gd name="connsiteY33" fmla="*/ 3815505 h 4270358"/>
              <a:gd name="connsiteX34" fmla="*/ 3429027 w 3898347"/>
              <a:gd name="connsiteY34" fmla="*/ 3816906 h 4270358"/>
              <a:gd name="connsiteX35" fmla="*/ 3369507 w 3898347"/>
              <a:gd name="connsiteY35" fmla="*/ 3825563 h 4270358"/>
              <a:gd name="connsiteX36" fmla="*/ 3324491 w 3898347"/>
              <a:gd name="connsiteY36" fmla="*/ 3832006 h 4270358"/>
              <a:gd name="connsiteX37" fmla="*/ 3244235 w 3898347"/>
              <a:gd name="connsiteY37" fmla="*/ 3834376 h 4270358"/>
              <a:gd name="connsiteX38" fmla="*/ 3226507 w 3898347"/>
              <a:gd name="connsiteY38" fmla="*/ 3820131 h 4270358"/>
              <a:gd name="connsiteX39" fmla="*/ 3191688 w 3898347"/>
              <a:gd name="connsiteY39" fmla="*/ 3837359 h 4270358"/>
              <a:gd name="connsiteX40" fmla="*/ 3185553 w 3898347"/>
              <a:gd name="connsiteY40" fmla="*/ 3859030 h 4270358"/>
              <a:gd name="connsiteX41" fmla="*/ 3090188 w 3898347"/>
              <a:gd name="connsiteY41" fmla="*/ 3855036 h 4270358"/>
              <a:gd name="connsiteX42" fmla="*/ 3031422 w 3898347"/>
              <a:gd name="connsiteY42" fmla="*/ 3858298 h 4270358"/>
              <a:gd name="connsiteX43" fmla="*/ 2996288 w 3898347"/>
              <a:gd name="connsiteY43" fmla="*/ 3860020 h 4270358"/>
              <a:gd name="connsiteX44" fmla="*/ 2901661 w 3898347"/>
              <a:gd name="connsiteY44" fmla="*/ 3882243 h 4270358"/>
              <a:gd name="connsiteX45" fmla="*/ 2782141 w 3898347"/>
              <a:gd name="connsiteY45" fmla="*/ 3932983 h 4270358"/>
              <a:gd name="connsiteX46" fmla="*/ 2749597 w 3898347"/>
              <a:gd name="connsiteY46" fmla="*/ 3956746 h 4270358"/>
              <a:gd name="connsiteX47" fmla="*/ 2730493 w 3898347"/>
              <a:gd name="connsiteY47" fmla="*/ 3955236 h 4270358"/>
              <a:gd name="connsiteX48" fmla="*/ 2707507 w 3898347"/>
              <a:gd name="connsiteY48" fmla="*/ 3947771 h 4270358"/>
              <a:gd name="connsiteX49" fmla="*/ 2701937 w 3898347"/>
              <a:gd name="connsiteY49" fmla="*/ 3950565 h 4270358"/>
              <a:gd name="connsiteX50" fmla="*/ 2679435 w 3898347"/>
              <a:gd name="connsiteY50" fmla="*/ 3949768 h 4270358"/>
              <a:gd name="connsiteX51" fmla="*/ 2667352 w 3898347"/>
              <a:gd name="connsiteY51" fmla="*/ 3942821 h 4270358"/>
              <a:gd name="connsiteX52" fmla="*/ 2657096 w 3898347"/>
              <a:gd name="connsiteY52" fmla="*/ 3953571 h 4270358"/>
              <a:gd name="connsiteX53" fmla="*/ 2655161 w 3898347"/>
              <a:gd name="connsiteY53" fmla="*/ 3962216 h 4270358"/>
              <a:gd name="connsiteX54" fmla="*/ 2638604 w 3898347"/>
              <a:gd name="connsiteY54" fmla="*/ 3955936 h 4270358"/>
              <a:gd name="connsiteX55" fmla="*/ 2626185 w 3898347"/>
              <a:gd name="connsiteY55" fmla="*/ 3962937 h 4270358"/>
              <a:gd name="connsiteX56" fmla="*/ 2614077 w 3898347"/>
              <a:gd name="connsiteY56" fmla="*/ 3955576 h 4270358"/>
              <a:gd name="connsiteX57" fmla="*/ 2609403 w 3898347"/>
              <a:gd name="connsiteY57" fmla="*/ 3956215 h 4270358"/>
              <a:gd name="connsiteX58" fmla="*/ 2597896 w 3898347"/>
              <a:gd name="connsiteY58" fmla="*/ 3958939 h 4270358"/>
              <a:gd name="connsiteX59" fmla="*/ 2578251 w 3898347"/>
              <a:gd name="connsiteY59" fmla="*/ 3965812 h 4270358"/>
              <a:gd name="connsiteX60" fmla="*/ 2571961 w 3898347"/>
              <a:gd name="connsiteY60" fmla="*/ 3966278 h 4270358"/>
              <a:gd name="connsiteX61" fmla="*/ 2559399 w 3898347"/>
              <a:gd name="connsiteY61" fmla="*/ 3979193 h 4270358"/>
              <a:gd name="connsiteX62" fmla="*/ 2533560 w 3898347"/>
              <a:gd name="connsiteY62" fmla="*/ 3988160 h 4270358"/>
              <a:gd name="connsiteX63" fmla="*/ 2515299 w 3898347"/>
              <a:gd name="connsiteY63" fmla="*/ 4016867 h 4270358"/>
              <a:gd name="connsiteX64" fmla="*/ 2513423 w 3898347"/>
              <a:gd name="connsiteY64" fmla="*/ 4018759 h 4270358"/>
              <a:gd name="connsiteX65" fmla="*/ 2482991 w 3898347"/>
              <a:gd name="connsiteY65" fmla="*/ 4012935 h 4270358"/>
              <a:gd name="connsiteX66" fmla="*/ 2446940 w 3898347"/>
              <a:gd name="connsiteY66" fmla="*/ 4021172 h 4270358"/>
              <a:gd name="connsiteX67" fmla="*/ 2404883 w 3898347"/>
              <a:gd name="connsiteY67" fmla="*/ 4024808 h 4270358"/>
              <a:gd name="connsiteX68" fmla="*/ 2373894 w 3898347"/>
              <a:gd name="connsiteY68" fmla="*/ 4023827 h 4270358"/>
              <a:gd name="connsiteX69" fmla="*/ 2297080 w 3898347"/>
              <a:gd name="connsiteY69" fmla="*/ 4040841 h 4270358"/>
              <a:gd name="connsiteX70" fmla="*/ 2170615 w 3898347"/>
              <a:gd name="connsiteY70" fmla="*/ 4077196 h 4270358"/>
              <a:gd name="connsiteX71" fmla="*/ 2143580 w 3898347"/>
              <a:gd name="connsiteY71" fmla="*/ 4083102 h 4270358"/>
              <a:gd name="connsiteX72" fmla="*/ 2119893 w 3898347"/>
              <a:gd name="connsiteY72" fmla="*/ 4080874 h 4270358"/>
              <a:gd name="connsiteX73" fmla="*/ 2114008 w 3898347"/>
              <a:gd name="connsiteY73" fmla="*/ 4073996 h 4270358"/>
              <a:gd name="connsiteX74" fmla="*/ 2099067 w 3898347"/>
              <a:gd name="connsiteY74" fmla="*/ 4076068 h 4270358"/>
              <a:gd name="connsiteX75" fmla="*/ 2095000 w 3898347"/>
              <a:gd name="connsiteY75" fmla="*/ 4075096 h 4270358"/>
              <a:gd name="connsiteX76" fmla="*/ 2071767 w 3898347"/>
              <a:gd name="connsiteY76" fmla="*/ 4071044 h 4270358"/>
              <a:gd name="connsiteX77" fmla="*/ 2024486 w 3898347"/>
              <a:gd name="connsiteY77" fmla="*/ 4100276 h 4270358"/>
              <a:gd name="connsiteX78" fmla="*/ 1964411 w 3898347"/>
              <a:gd name="connsiteY78" fmla="*/ 4105069 h 4270358"/>
              <a:gd name="connsiteX79" fmla="*/ 1739945 w 3898347"/>
              <a:gd name="connsiteY79" fmla="*/ 4171795 h 4270358"/>
              <a:gd name="connsiteX80" fmla="*/ 1610556 w 3898347"/>
              <a:gd name="connsiteY80" fmla="*/ 4167701 h 4270358"/>
              <a:gd name="connsiteX81" fmla="*/ 1553623 w 3898347"/>
              <a:gd name="connsiteY81" fmla="*/ 4236045 h 4270358"/>
              <a:gd name="connsiteX82" fmla="*/ 1548640 w 3898347"/>
              <a:gd name="connsiteY82" fmla="*/ 4238297 h 4270358"/>
              <a:gd name="connsiteX83" fmla="*/ 1530136 w 3898347"/>
              <a:gd name="connsiteY83" fmla="*/ 4227121 h 4270358"/>
              <a:gd name="connsiteX84" fmla="*/ 1508787 w 3898347"/>
              <a:gd name="connsiteY84" fmla="*/ 4234213 h 4270358"/>
              <a:gd name="connsiteX85" fmla="*/ 1488914 w 3898347"/>
              <a:gd name="connsiteY85" fmla="*/ 4241772 h 4270358"/>
              <a:gd name="connsiteX86" fmla="*/ 1488999 w 3898347"/>
              <a:gd name="connsiteY86" fmla="*/ 4251186 h 4270358"/>
              <a:gd name="connsiteX87" fmla="*/ 1475364 w 3898347"/>
              <a:gd name="connsiteY87" fmla="*/ 4248364 h 4270358"/>
              <a:gd name="connsiteX88" fmla="*/ 1457275 w 3898347"/>
              <a:gd name="connsiteY88" fmla="*/ 4252863 h 4270358"/>
              <a:gd name="connsiteX89" fmla="*/ 1448085 w 3898347"/>
              <a:gd name="connsiteY89" fmla="*/ 4248391 h 4270358"/>
              <a:gd name="connsiteX90" fmla="*/ 1315306 w 3898347"/>
              <a:gd name="connsiteY90" fmla="*/ 4237004 h 4270358"/>
              <a:gd name="connsiteX91" fmla="*/ 1272434 w 3898347"/>
              <a:gd name="connsiteY91" fmla="*/ 4244958 h 4270358"/>
              <a:gd name="connsiteX92" fmla="*/ 1231567 w 3898347"/>
              <a:gd name="connsiteY92" fmla="*/ 4219356 h 4270358"/>
              <a:gd name="connsiteX93" fmla="*/ 1216643 w 3898347"/>
              <a:gd name="connsiteY93" fmla="*/ 4229828 h 4270358"/>
              <a:gd name="connsiteX94" fmla="*/ 1214101 w 3898347"/>
              <a:gd name="connsiteY94" fmla="*/ 4231991 h 4270358"/>
              <a:gd name="connsiteX95" fmla="*/ 1203193 w 3898347"/>
              <a:gd name="connsiteY95" fmla="*/ 4232867 h 4270358"/>
              <a:gd name="connsiteX96" fmla="*/ 1201049 w 3898347"/>
              <a:gd name="connsiteY96" fmla="*/ 4242842 h 4270358"/>
              <a:gd name="connsiteX97" fmla="*/ 1185298 w 3898347"/>
              <a:gd name="connsiteY97" fmla="*/ 4251133 h 4270358"/>
              <a:gd name="connsiteX98" fmla="*/ 1164955 w 3898347"/>
              <a:gd name="connsiteY98" fmla="*/ 4250027 h 4270358"/>
              <a:gd name="connsiteX99" fmla="*/ 1067357 w 3898347"/>
              <a:gd name="connsiteY99" fmla="*/ 4233908 h 4270358"/>
              <a:gd name="connsiteX100" fmla="*/ 1009492 w 3898347"/>
              <a:gd name="connsiteY100" fmla="*/ 4230455 h 4270358"/>
              <a:gd name="connsiteX101" fmla="*/ 988345 w 3898347"/>
              <a:gd name="connsiteY101" fmla="*/ 4238880 h 4270358"/>
              <a:gd name="connsiteX102" fmla="*/ 958251 w 3898347"/>
              <a:gd name="connsiteY102" fmla="*/ 4244100 h 4270358"/>
              <a:gd name="connsiteX103" fmla="*/ 905785 w 3898347"/>
              <a:gd name="connsiteY103" fmla="*/ 4260845 h 4270358"/>
              <a:gd name="connsiteX104" fmla="*/ 834176 w 3898347"/>
              <a:gd name="connsiteY104" fmla="*/ 4270241 h 4270358"/>
              <a:gd name="connsiteX105" fmla="*/ 778474 w 3898347"/>
              <a:gd name="connsiteY105" fmla="*/ 4235526 h 4270358"/>
              <a:gd name="connsiteX106" fmla="*/ 774418 w 3898347"/>
              <a:gd name="connsiteY106" fmla="*/ 4242583 h 4270358"/>
              <a:gd name="connsiteX107" fmla="*/ 737705 w 3898347"/>
              <a:gd name="connsiteY107" fmla="*/ 4238891 h 4270358"/>
              <a:gd name="connsiteX108" fmla="*/ 627717 w 3898347"/>
              <a:gd name="connsiteY108" fmla="*/ 4207629 h 4270358"/>
              <a:gd name="connsiteX109" fmla="*/ 533391 w 3898347"/>
              <a:gd name="connsiteY109" fmla="*/ 4170035 h 4270358"/>
              <a:gd name="connsiteX110" fmla="*/ 508621 w 3898347"/>
              <a:gd name="connsiteY110" fmla="*/ 4176044 h 4270358"/>
              <a:gd name="connsiteX111" fmla="*/ 467082 w 3898347"/>
              <a:gd name="connsiteY111" fmla="*/ 4185616 h 4270358"/>
              <a:gd name="connsiteX112" fmla="*/ 437646 w 3898347"/>
              <a:gd name="connsiteY112" fmla="*/ 4212658 h 4270358"/>
              <a:gd name="connsiteX113" fmla="*/ 402271 w 3898347"/>
              <a:gd name="connsiteY113" fmla="*/ 4212774 h 4270358"/>
              <a:gd name="connsiteX114" fmla="*/ 391968 w 3898347"/>
              <a:gd name="connsiteY114" fmla="*/ 4187073 h 4270358"/>
              <a:gd name="connsiteX115" fmla="*/ 354806 w 3898347"/>
              <a:gd name="connsiteY115" fmla="*/ 4195545 h 4270358"/>
              <a:gd name="connsiteX116" fmla="*/ 298662 w 3898347"/>
              <a:gd name="connsiteY116" fmla="*/ 4211227 h 4270358"/>
              <a:gd name="connsiteX117" fmla="*/ 265740 w 3898347"/>
              <a:gd name="connsiteY117" fmla="*/ 4213623 h 4270358"/>
              <a:gd name="connsiteX118" fmla="*/ 176403 w 3898347"/>
              <a:gd name="connsiteY118" fmla="*/ 4227393 h 4270358"/>
              <a:gd name="connsiteX119" fmla="*/ 82528 w 3898347"/>
              <a:gd name="connsiteY119" fmla="*/ 4243774 h 4270358"/>
              <a:gd name="connsiteX120" fmla="*/ 19464 w 3898347"/>
              <a:gd name="connsiteY120" fmla="*/ 4256103 h 4270358"/>
              <a:gd name="connsiteX121" fmla="*/ 0 w 3898347"/>
              <a:gd name="connsiteY121" fmla="*/ 4221939 h 4270358"/>
              <a:gd name="connsiteX122" fmla="*/ 0 w 3898347"/>
              <a:gd name="connsiteY122" fmla="*/ 15850 h 4270358"/>
              <a:gd name="connsiteX123" fmla="*/ 3898347 w 3898347"/>
              <a:gd name="connsiteY123" fmla="*/ 0 h 4270358"/>
              <a:gd name="connsiteX0" fmla="*/ 3898347 w 3898347"/>
              <a:gd name="connsiteY0" fmla="*/ 0 h 4270358"/>
              <a:gd name="connsiteX1" fmla="*/ 3898347 w 3898347"/>
              <a:gd name="connsiteY1" fmla="*/ 3834445 h 4270358"/>
              <a:gd name="connsiteX2" fmla="*/ 3892314 w 3898347"/>
              <a:gd name="connsiteY2" fmla="*/ 3832951 h 4270358"/>
              <a:gd name="connsiteX3" fmla="*/ 3851953 w 3898347"/>
              <a:gd name="connsiteY3" fmla="*/ 3802983 h 4270358"/>
              <a:gd name="connsiteX4" fmla="*/ 3836418 w 3898347"/>
              <a:gd name="connsiteY4" fmla="*/ 3811513 h 4270358"/>
              <a:gd name="connsiteX5" fmla="*/ 3833758 w 3898347"/>
              <a:gd name="connsiteY5" fmla="*/ 3813341 h 4270358"/>
              <a:gd name="connsiteX6" fmla="*/ 3822673 w 3898347"/>
              <a:gd name="connsiteY6" fmla="*/ 3812913 h 4270358"/>
              <a:gd name="connsiteX7" fmla="*/ 3820104 w 3898347"/>
              <a:gd name="connsiteY7" fmla="*/ 3822466 h 4270358"/>
              <a:gd name="connsiteX8" fmla="*/ 3803816 w 3898347"/>
              <a:gd name="connsiteY8" fmla="*/ 3828757 h 4270358"/>
              <a:gd name="connsiteX9" fmla="*/ 3729936 w 3898347"/>
              <a:gd name="connsiteY9" fmla="*/ 3815386 h 4270358"/>
              <a:gd name="connsiteX10" fmla="*/ 3726018 w 3898347"/>
              <a:gd name="connsiteY10" fmla="*/ 3815100 h 4270358"/>
              <a:gd name="connsiteX11" fmla="*/ 3725413 w 3898347"/>
              <a:gd name="connsiteY11" fmla="*/ 3814615 h 4270358"/>
              <a:gd name="connsiteX12" fmla="*/ 3713801 w 3898347"/>
              <a:gd name="connsiteY12" fmla="*/ 3811018 h 4270358"/>
              <a:gd name="connsiteX13" fmla="*/ 3709087 w 3898347"/>
              <a:gd name="connsiteY13" fmla="*/ 3813195 h 4270358"/>
              <a:gd name="connsiteX14" fmla="*/ 3698038 w 3898347"/>
              <a:gd name="connsiteY14" fmla="*/ 3806182 h 4270358"/>
              <a:gd name="connsiteX15" fmla="*/ 3662227 w 3898347"/>
              <a:gd name="connsiteY15" fmla="*/ 3807761 h 4270358"/>
              <a:gd name="connsiteX16" fmla="*/ 3659872 w 3898347"/>
              <a:gd name="connsiteY16" fmla="*/ 3805524 h 4270358"/>
              <a:gd name="connsiteX17" fmla="*/ 3643454 w 3898347"/>
              <a:gd name="connsiteY17" fmla="*/ 3794831 h 4270358"/>
              <a:gd name="connsiteX18" fmla="*/ 3624789 w 3898347"/>
              <a:gd name="connsiteY18" fmla="*/ 3803185 h 4270358"/>
              <a:gd name="connsiteX19" fmla="*/ 3602327 w 3898347"/>
              <a:gd name="connsiteY19" fmla="*/ 3794616 h 4270358"/>
              <a:gd name="connsiteX20" fmla="*/ 3596645 w 3898347"/>
              <a:gd name="connsiteY20" fmla="*/ 3797108 h 4270358"/>
              <a:gd name="connsiteX21" fmla="*/ 3574144 w 3898347"/>
              <a:gd name="connsiteY21" fmla="*/ 3795108 h 4270358"/>
              <a:gd name="connsiteX22" fmla="*/ 3562310 w 3898347"/>
              <a:gd name="connsiteY22" fmla="*/ 3787534 h 4270358"/>
              <a:gd name="connsiteX23" fmla="*/ 3551635 w 3898347"/>
              <a:gd name="connsiteY23" fmla="*/ 3797705 h 4270358"/>
              <a:gd name="connsiteX24" fmla="*/ 3542668 w 3898347"/>
              <a:gd name="connsiteY24" fmla="*/ 3803283 h 4270358"/>
              <a:gd name="connsiteX25" fmla="*/ 3533033 w 3898347"/>
              <a:gd name="connsiteY25" fmla="*/ 3799071 h 4270358"/>
              <a:gd name="connsiteX26" fmla="*/ 3521726 w 3898347"/>
              <a:gd name="connsiteY26" fmla="*/ 3804691 h 4270358"/>
              <a:gd name="connsiteX27" fmla="*/ 3520080 w 3898347"/>
              <a:gd name="connsiteY27" fmla="*/ 3805210 h 4270358"/>
              <a:gd name="connsiteX28" fmla="*/ 3508491 w 3898347"/>
              <a:gd name="connsiteY28" fmla="*/ 3797398 h 4270358"/>
              <a:gd name="connsiteX29" fmla="*/ 3503787 w 3898347"/>
              <a:gd name="connsiteY29" fmla="*/ 3797787 h 4270358"/>
              <a:gd name="connsiteX30" fmla="*/ 3492165 w 3898347"/>
              <a:gd name="connsiteY30" fmla="*/ 3799887 h 4270358"/>
              <a:gd name="connsiteX31" fmla="*/ 3472233 w 3898347"/>
              <a:gd name="connsiteY31" fmla="*/ 3805682 h 4270358"/>
              <a:gd name="connsiteX32" fmla="*/ 3465921 w 3898347"/>
              <a:gd name="connsiteY32" fmla="*/ 3805814 h 4270358"/>
              <a:gd name="connsiteX33" fmla="*/ 3455541 w 3898347"/>
              <a:gd name="connsiteY33" fmla="*/ 3815505 h 4270358"/>
              <a:gd name="connsiteX34" fmla="*/ 3429027 w 3898347"/>
              <a:gd name="connsiteY34" fmla="*/ 3816906 h 4270358"/>
              <a:gd name="connsiteX35" fmla="*/ 3369507 w 3898347"/>
              <a:gd name="connsiteY35" fmla="*/ 3825563 h 4270358"/>
              <a:gd name="connsiteX36" fmla="*/ 3324491 w 3898347"/>
              <a:gd name="connsiteY36" fmla="*/ 3832006 h 4270358"/>
              <a:gd name="connsiteX37" fmla="*/ 3244235 w 3898347"/>
              <a:gd name="connsiteY37" fmla="*/ 3834376 h 4270358"/>
              <a:gd name="connsiteX38" fmla="*/ 3226507 w 3898347"/>
              <a:gd name="connsiteY38" fmla="*/ 3820131 h 4270358"/>
              <a:gd name="connsiteX39" fmla="*/ 3191688 w 3898347"/>
              <a:gd name="connsiteY39" fmla="*/ 3837359 h 4270358"/>
              <a:gd name="connsiteX40" fmla="*/ 3153779 w 3898347"/>
              <a:gd name="connsiteY40" fmla="*/ 3848439 h 4270358"/>
              <a:gd name="connsiteX41" fmla="*/ 3090188 w 3898347"/>
              <a:gd name="connsiteY41" fmla="*/ 3855036 h 4270358"/>
              <a:gd name="connsiteX42" fmla="*/ 3031422 w 3898347"/>
              <a:gd name="connsiteY42" fmla="*/ 3858298 h 4270358"/>
              <a:gd name="connsiteX43" fmla="*/ 2996288 w 3898347"/>
              <a:gd name="connsiteY43" fmla="*/ 3860020 h 4270358"/>
              <a:gd name="connsiteX44" fmla="*/ 2901661 w 3898347"/>
              <a:gd name="connsiteY44" fmla="*/ 3882243 h 4270358"/>
              <a:gd name="connsiteX45" fmla="*/ 2782141 w 3898347"/>
              <a:gd name="connsiteY45" fmla="*/ 3932983 h 4270358"/>
              <a:gd name="connsiteX46" fmla="*/ 2749597 w 3898347"/>
              <a:gd name="connsiteY46" fmla="*/ 3956746 h 4270358"/>
              <a:gd name="connsiteX47" fmla="*/ 2730493 w 3898347"/>
              <a:gd name="connsiteY47" fmla="*/ 3955236 h 4270358"/>
              <a:gd name="connsiteX48" fmla="*/ 2707507 w 3898347"/>
              <a:gd name="connsiteY48" fmla="*/ 3947771 h 4270358"/>
              <a:gd name="connsiteX49" fmla="*/ 2701937 w 3898347"/>
              <a:gd name="connsiteY49" fmla="*/ 3950565 h 4270358"/>
              <a:gd name="connsiteX50" fmla="*/ 2679435 w 3898347"/>
              <a:gd name="connsiteY50" fmla="*/ 3949768 h 4270358"/>
              <a:gd name="connsiteX51" fmla="*/ 2667352 w 3898347"/>
              <a:gd name="connsiteY51" fmla="*/ 3942821 h 4270358"/>
              <a:gd name="connsiteX52" fmla="*/ 2657096 w 3898347"/>
              <a:gd name="connsiteY52" fmla="*/ 3953571 h 4270358"/>
              <a:gd name="connsiteX53" fmla="*/ 2655161 w 3898347"/>
              <a:gd name="connsiteY53" fmla="*/ 3962216 h 4270358"/>
              <a:gd name="connsiteX54" fmla="*/ 2638604 w 3898347"/>
              <a:gd name="connsiteY54" fmla="*/ 3955936 h 4270358"/>
              <a:gd name="connsiteX55" fmla="*/ 2626185 w 3898347"/>
              <a:gd name="connsiteY55" fmla="*/ 3962937 h 4270358"/>
              <a:gd name="connsiteX56" fmla="*/ 2614077 w 3898347"/>
              <a:gd name="connsiteY56" fmla="*/ 3955576 h 4270358"/>
              <a:gd name="connsiteX57" fmla="*/ 2609403 w 3898347"/>
              <a:gd name="connsiteY57" fmla="*/ 3956215 h 4270358"/>
              <a:gd name="connsiteX58" fmla="*/ 2597896 w 3898347"/>
              <a:gd name="connsiteY58" fmla="*/ 3958939 h 4270358"/>
              <a:gd name="connsiteX59" fmla="*/ 2578251 w 3898347"/>
              <a:gd name="connsiteY59" fmla="*/ 3965812 h 4270358"/>
              <a:gd name="connsiteX60" fmla="*/ 2571961 w 3898347"/>
              <a:gd name="connsiteY60" fmla="*/ 3966278 h 4270358"/>
              <a:gd name="connsiteX61" fmla="*/ 2559399 w 3898347"/>
              <a:gd name="connsiteY61" fmla="*/ 3979193 h 4270358"/>
              <a:gd name="connsiteX62" fmla="*/ 2533560 w 3898347"/>
              <a:gd name="connsiteY62" fmla="*/ 3988160 h 4270358"/>
              <a:gd name="connsiteX63" fmla="*/ 2515299 w 3898347"/>
              <a:gd name="connsiteY63" fmla="*/ 4016867 h 4270358"/>
              <a:gd name="connsiteX64" fmla="*/ 2513423 w 3898347"/>
              <a:gd name="connsiteY64" fmla="*/ 4018759 h 4270358"/>
              <a:gd name="connsiteX65" fmla="*/ 2482991 w 3898347"/>
              <a:gd name="connsiteY65" fmla="*/ 4012935 h 4270358"/>
              <a:gd name="connsiteX66" fmla="*/ 2446940 w 3898347"/>
              <a:gd name="connsiteY66" fmla="*/ 4021172 h 4270358"/>
              <a:gd name="connsiteX67" fmla="*/ 2404883 w 3898347"/>
              <a:gd name="connsiteY67" fmla="*/ 4024808 h 4270358"/>
              <a:gd name="connsiteX68" fmla="*/ 2373894 w 3898347"/>
              <a:gd name="connsiteY68" fmla="*/ 4023827 h 4270358"/>
              <a:gd name="connsiteX69" fmla="*/ 2297080 w 3898347"/>
              <a:gd name="connsiteY69" fmla="*/ 4040841 h 4270358"/>
              <a:gd name="connsiteX70" fmla="*/ 2170615 w 3898347"/>
              <a:gd name="connsiteY70" fmla="*/ 4077196 h 4270358"/>
              <a:gd name="connsiteX71" fmla="*/ 2143580 w 3898347"/>
              <a:gd name="connsiteY71" fmla="*/ 4083102 h 4270358"/>
              <a:gd name="connsiteX72" fmla="*/ 2119893 w 3898347"/>
              <a:gd name="connsiteY72" fmla="*/ 4080874 h 4270358"/>
              <a:gd name="connsiteX73" fmla="*/ 2114008 w 3898347"/>
              <a:gd name="connsiteY73" fmla="*/ 4073996 h 4270358"/>
              <a:gd name="connsiteX74" fmla="*/ 2099067 w 3898347"/>
              <a:gd name="connsiteY74" fmla="*/ 4076068 h 4270358"/>
              <a:gd name="connsiteX75" fmla="*/ 2095000 w 3898347"/>
              <a:gd name="connsiteY75" fmla="*/ 4075096 h 4270358"/>
              <a:gd name="connsiteX76" fmla="*/ 2071767 w 3898347"/>
              <a:gd name="connsiteY76" fmla="*/ 4071044 h 4270358"/>
              <a:gd name="connsiteX77" fmla="*/ 2024486 w 3898347"/>
              <a:gd name="connsiteY77" fmla="*/ 4100276 h 4270358"/>
              <a:gd name="connsiteX78" fmla="*/ 1964411 w 3898347"/>
              <a:gd name="connsiteY78" fmla="*/ 4105069 h 4270358"/>
              <a:gd name="connsiteX79" fmla="*/ 1739945 w 3898347"/>
              <a:gd name="connsiteY79" fmla="*/ 4171795 h 4270358"/>
              <a:gd name="connsiteX80" fmla="*/ 1610556 w 3898347"/>
              <a:gd name="connsiteY80" fmla="*/ 4167701 h 4270358"/>
              <a:gd name="connsiteX81" fmla="*/ 1553623 w 3898347"/>
              <a:gd name="connsiteY81" fmla="*/ 4236045 h 4270358"/>
              <a:gd name="connsiteX82" fmla="*/ 1548640 w 3898347"/>
              <a:gd name="connsiteY82" fmla="*/ 4238297 h 4270358"/>
              <a:gd name="connsiteX83" fmla="*/ 1530136 w 3898347"/>
              <a:gd name="connsiteY83" fmla="*/ 4227121 h 4270358"/>
              <a:gd name="connsiteX84" fmla="*/ 1508787 w 3898347"/>
              <a:gd name="connsiteY84" fmla="*/ 4234213 h 4270358"/>
              <a:gd name="connsiteX85" fmla="*/ 1488914 w 3898347"/>
              <a:gd name="connsiteY85" fmla="*/ 4241772 h 4270358"/>
              <a:gd name="connsiteX86" fmla="*/ 1488999 w 3898347"/>
              <a:gd name="connsiteY86" fmla="*/ 4251186 h 4270358"/>
              <a:gd name="connsiteX87" fmla="*/ 1475364 w 3898347"/>
              <a:gd name="connsiteY87" fmla="*/ 4248364 h 4270358"/>
              <a:gd name="connsiteX88" fmla="*/ 1457275 w 3898347"/>
              <a:gd name="connsiteY88" fmla="*/ 4252863 h 4270358"/>
              <a:gd name="connsiteX89" fmla="*/ 1448085 w 3898347"/>
              <a:gd name="connsiteY89" fmla="*/ 4248391 h 4270358"/>
              <a:gd name="connsiteX90" fmla="*/ 1315306 w 3898347"/>
              <a:gd name="connsiteY90" fmla="*/ 4237004 h 4270358"/>
              <a:gd name="connsiteX91" fmla="*/ 1272434 w 3898347"/>
              <a:gd name="connsiteY91" fmla="*/ 4244958 h 4270358"/>
              <a:gd name="connsiteX92" fmla="*/ 1231567 w 3898347"/>
              <a:gd name="connsiteY92" fmla="*/ 4219356 h 4270358"/>
              <a:gd name="connsiteX93" fmla="*/ 1216643 w 3898347"/>
              <a:gd name="connsiteY93" fmla="*/ 4229828 h 4270358"/>
              <a:gd name="connsiteX94" fmla="*/ 1214101 w 3898347"/>
              <a:gd name="connsiteY94" fmla="*/ 4231991 h 4270358"/>
              <a:gd name="connsiteX95" fmla="*/ 1203193 w 3898347"/>
              <a:gd name="connsiteY95" fmla="*/ 4232867 h 4270358"/>
              <a:gd name="connsiteX96" fmla="*/ 1201049 w 3898347"/>
              <a:gd name="connsiteY96" fmla="*/ 4242842 h 4270358"/>
              <a:gd name="connsiteX97" fmla="*/ 1185298 w 3898347"/>
              <a:gd name="connsiteY97" fmla="*/ 4251133 h 4270358"/>
              <a:gd name="connsiteX98" fmla="*/ 1164955 w 3898347"/>
              <a:gd name="connsiteY98" fmla="*/ 4250027 h 4270358"/>
              <a:gd name="connsiteX99" fmla="*/ 1067357 w 3898347"/>
              <a:gd name="connsiteY99" fmla="*/ 4233908 h 4270358"/>
              <a:gd name="connsiteX100" fmla="*/ 1009492 w 3898347"/>
              <a:gd name="connsiteY100" fmla="*/ 4230455 h 4270358"/>
              <a:gd name="connsiteX101" fmla="*/ 988345 w 3898347"/>
              <a:gd name="connsiteY101" fmla="*/ 4238880 h 4270358"/>
              <a:gd name="connsiteX102" fmla="*/ 958251 w 3898347"/>
              <a:gd name="connsiteY102" fmla="*/ 4244100 h 4270358"/>
              <a:gd name="connsiteX103" fmla="*/ 905785 w 3898347"/>
              <a:gd name="connsiteY103" fmla="*/ 4260845 h 4270358"/>
              <a:gd name="connsiteX104" fmla="*/ 834176 w 3898347"/>
              <a:gd name="connsiteY104" fmla="*/ 4270241 h 4270358"/>
              <a:gd name="connsiteX105" fmla="*/ 778474 w 3898347"/>
              <a:gd name="connsiteY105" fmla="*/ 4235526 h 4270358"/>
              <a:gd name="connsiteX106" fmla="*/ 774418 w 3898347"/>
              <a:gd name="connsiteY106" fmla="*/ 4242583 h 4270358"/>
              <a:gd name="connsiteX107" fmla="*/ 737705 w 3898347"/>
              <a:gd name="connsiteY107" fmla="*/ 4238891 h 4270358"/>
              <a:gd name="connsiteX108" fmla="*/ 627717 w 3898347"/>
              <a:gd name="connsiteY108" fmla="*/ 4207629 h 4270358"/>
              <a:gd name="connsiteX109" fmla="*/ 533391 w 3898347"/>
              <a:gd name="connsiteY109" fmla="*/ 4170035 h 4270358"/>
              <a:gd name="connsiteX110" fmla="*/ 508621 w 3898347"/>
              <a:gd name="connsiteY110" fmla="*/ 4176044 h 4270358"/>
              <a:gd name="connsiteX111" fmla="*/ 467082 w 3898347"/>
              <a:gd name="connsiteY111" fmla="*/ 4185616 h 4270358"/>
              <a:gd name="connsiteX112" fmla="*/ 437646 w 3898347"/>
              <a:gd name="connsiteY112" fmla="*/ 4212658 h 4270358"/>
              <a:gd name="connsiteX113" fmla="*/ 402271 w 3898347"/>
              <a:gd name="connsiteY113" fmla="*/ 4212774 h 4270358"/>
              <a:gd name="connsiteX114" fmla="*/ 391968 w 3898347"/>
              <a:gd name="connsiteY114" fmla="*/ 4187073 h 4270358"/>
              <a:gd name="connsiteX115" fmla="*/ 354806 w 3898347"/>
              <a:gd name="connsiteY115" fmla="*/ 4195545 h 4270358"/>
              <a:gd name="connsiteX116" fmla="*/ 298662 w 3898347"/>
              <a:gd name="connsiteY116" fmla="*/ 4211227 h 4270358"/>
              <a:gd name="connsiteX117" fmla="*/ 265740 w 3898347"/>
              <a:gd name="connsiteY117" fmla="*/ 4213623 h 4270358"/>
              <a:gd name="connsiteX118" fmla="*/ 176403 w 3898347"/>
              <a:gd name="connsiteY118" fmla="*/ 4227393 h 4270358"/>
              <a:gd name="connsiteX119" fmla="*/ 82528 w 3898347"/>
              <a:gd name="connsiteY119" fmla="*/ 4243774 h 4270358"/>
              <a:gd name="connsiteX120" fmla="*/ 19464 w 3898347"/>
              <a:gd name="connsiteY120" fmla="*/ 4256103 h 4270358"/>
              <a:gd name="connsiteX121" fmla="*/ 0 w 3898347"/>
              <a:gd name="connsiteY121" fmla="*/ 4221939 h 4270358"/>
              <a:gd name="connsiteX122" fmla="*/ 0 w 3898347"/>
              <a:gd name="connsiteY122" fmla="*/ 15850 h 4270358"/>
              <a:gd name="connsiteX123" fmla="*/ 3898347 w 3898347"/>
              <a:gd name="connsiteY123" fmla="*/ 0 h 4270358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33391 w 3898347"/>
              <a:gd name="connsiteY109" fmla="*/ 4170035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54806 w 3898347"/>
              <a:gd name="connsiteY115" fmla="*/ 4195545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54806 w 3898347"/>
              <a:gd name="connsiteY115" fmla="*/ 4195545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10556 w 3898347"/>
              <a:gd name="connsiteY80" fmla="*/ 4167701 h 4291255"/>
              <a:gd name="connsiteX81" fmla="*/ 1553623 w 3898347"/>
              <a:gd name="connsiteY81" fmla="*/ 4236045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10556 w 3898347"/>
              <a:gd name="connsiteY80" fmla="*/ 4167701 h 4291255"/>
              <a:gd name="connsiteX81" fmla="*/ 1564215 w 3898347"/>
              <a:gd name="connsiteY81" fmla="*/ 4190149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42330 w 3898347"/>
              <a:gd name="connsiteY80" fmla="*/ 4174762 h 4291255"/>
              <a:gd name="connsiteX81" fmla="*/ 1564215 w 3898347"/>
              <a:gd name="connsiteY81" fmla="*/ 4190149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64215 w 3898347"/>
              <a:gd name="connsiteY81" fmla="*/ 419014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8105 w 3898347"/>
              <a:gd name="connsiteY109" fmla="*/ 4191218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98748 w 3898347"/>
              <a:gd name="connsiteY91" fmla="*/ 4241669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98748 w 3898347"/>
              <a:gd name="connsiteY91" fmla="*/ 4241669 h 4260845"/>
              <a:gd name="connsiteX92" fmla="*/ 1251302 w 3898347"/>
              <a:gd name="connsiteY92" fmla="*/ 4232513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88999 w 3898347"/>
              <a:gd name="connsiteY86" fmla="*/ 4251186 h 4256103"/>
              <a:gd name="connsiteX87" fmla="*/ 1475364 w 3898347"/>
              <a:gd name="connsiteY87" fmla="*/ 4248364 h 4256103"/>
              <a:gd name="connsiteX88" fmla="*/ 1444118 w 3898347"/>
              <a:gd name="connsiteY88" fmla="*/ 4246285 h 4256103"/>
              <a:gd name="connsiteX89" fmla="*/ 1405326 w 3898347"/>
              <a:gd name="connsiteY89" fmla="*/ 4248391 h 4256103"/>
              <a:gd name="connsiteX90" fmla="*/ 1344909 w 3898347"/>
              <a:gd name="connsiteY90" fmla="*/ 4237004 h 4256103"/>
              <a:gd name="connsiteX91" fmla="*/ 1298748 w 3898347"/>
              <a:gd name="connsiteY91" fmla="*/ 4241669 h 4256103"/>
              <a:gd name="connsiteX92" fmla="*/ 1251302 w 3898347"/>
              <a:gd name="connsiteY92" fmla="*/ 4232513 h 4256103"/>
              <a:gd name="connsiteX93" fmla="*/ 1216643 w 3898347"/>
              <a:gd name="connsiteY93" fmla="*/ 4229828 h 4256103"/>
              <a:gd name="connsiteX94" fmla="*/ 1214101 w 3898347"/>
              <a:gd name="connsiteY94" fmla="*/ 4231991 h 4256103"/>
              <a:gd name="connsiteX95" fmla="*/ 1203193 w 3898347"/>
              <a:gd name="connsiteY95" fmla="*/ 4232867 h 4256103"/>
              <a:gd name="connsiteX96" fmla="*/ 1201049 w 3898347"/>
              <a:gd name="connsiteY96" fmla="*/ 4242842 h 4256103"/>
              <a:gd name="connsiteX97" fmla="*/ 1185298 w 3898347"/>
              <a:gd name="connsiteY97" fmla="*/ 4251133 h 4256103"/>
              <a:gd name="connsiteX98" fmla="*/ 1164955 w 3898347"/>
              <a:gd name="connsiteY98" fmla="*/ 4250027 h 4256103"/>
              <a:gd name="connsiteX99" fmla="*/ 1067357 w 3898347"/>
              <a:gd name="connsiteY99" fmla="*/ 4233908 h 4256103"/>
              <a:gd name="connsiteX100" fmla="*/ 1009492 w 3898347"/>
              <a:gd name="connsiteY100" fmla="*/ 4230455 h 4256103"/>
              <a:gd name="connsiteX101" fmla="*/ 988345 w 3898347"/>
              <a:gd name="connsiteY101" fmla="*/ 4238880 h 4256103"/>
              <a:gd name="connsiteX102" fmla="*/ 958251 w 3898347"/>
              <a:gd name="connsiteY102" fmla="*/ 4244100 h 4256103"/>
              <a:gd name="connsiteX103" fmla="*/ 899207 w 3898347"/>
              <a:gd name="connsiteY103" fmla="*/ 4247688 h 4256103"/>
              <a:gd name="connsiteX104" fmla="*/ 837706 w 3898347"/>
              <a:gd name="connsiteY104" fmla="*/ 4245528 h 4256103"/>
              <a:gd name="connsiteX105" fmla="*/ 778474 w 3898347"/>
              <a:gd name="connsiteY105" fmla="*/ 4235526 h 4256103"/>
              <a:gd name="connsiteX106" fmla="*/ 774418 w 3898347"/>
              <a:gd name="connsiteY106" fmla="*/ 4242583 h 4256103"/>
              <a:gd name="connsiteX107" fmla="*/ 737705 w 3898347"/>
              <a:gd name="connsiteY107" fmla="*/ 4238891 h 4256103"/>
              <a:gd name="connsiteX108" fmla="*/ 641839 w 3898347"/>
              <a:gd name="connsiteY108" fmla="*/ 4211160 h 4256103"/>
              <a:gd name="connsiteX109" fmla="*/ 558105 w 3898347"/>
              <a:gd name="connsiteY109" fmla="*/ 4191218 h 4256103"/>
              <a:gd name="connsiteX110" fmla="*/ 515682 w 3898347"/>
              <a:gd name="connsiteY110" fmla="*/ 4193696 h 4256103"/>
              <a:gd name="connsiteX111" fmla="*/ 467082 w 3898347"/>
              <a:gd name="connsiteY111" fmla="*/ 4185616 h 4256103"/>
              <a:gd name="connsiteX112" fmla="*/ 437646 w 3898347"/>
              <a:gd name="connsiteY112" fmla="*/ 4212658 h 4256103"/>
              <a:gd name="connsiteX113" fmla="*/ 402271 w 3898347"/>
              <a:gd name="connsiteY113" fmla="*/ 4212774 h 4256103"/>
              <a:gd name="connsiteX114" fmla="*/ 384907 w 3898347"/>
              <a:gd name="connsiteY114" fmla="*/ 4201195 h 4256103"/>
              <a:gd name="connsiteX115" fmla="*/ 337154 w 3898347"/>
              <a:gd name="connsiteY115" fmla="*/ 4206136 h 4256103"/>
              <a:gd name="connsiteX116" fmla="*/ 298662 w 3898347"/>
              <a:gd name="connsiteY116" fmla="*/ 4211227 h 4256103"/>
              <a:gd name="connsiteX117" fmla="*/ 265740 w 3898347"/>
              <a:gd name="connsiteY117" fmla="*/ 4213623 h 4256103"/>
              <a:gd name="connsiteX118" fmla="*/ 176403 w 3898347"/>
              <a:gd name="connsiteY118" fmla="*/ 4227393 h 4256103"/>
              <a:gd name="connsiteX119" fmla="*/ 82528 w 3898347"/>
              <a:gd name="connsiteY119" fmla="*/ 4243774 h 4256103"/>
              <a:gd name="connsiteX120" fmla="*/ 19464 w 3898347"/>
              <a:gd name="connsiteY120" fmla="*/ 4256103 h 4256103"/>
              <a:gd name="connsiteX121" fmla="*/ 0 w 3898347"/>
              <a:gd name="connsiteY121" fmla="*/ 4221939 h 4256103"/>
              <a:gd name="connsiteX122" fmla="*/ 0 w 3898347"/>
              <a:gd name="connsiteY122" fmla="*/ 15850 h 4256103"/>
              <a:gd name="connsiteX123" fmla="*/ 3898347 w 3898347"/>
              <a:gd name="connsiteY123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75364 w 3898347"/>
              <a:gd name="connsiteY86" fmla="*/ 4248364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16140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79157 w 3898347"/>
              <a:gd name="connsiteY2" fmla="*/ 3836240 h 4256103"/>
              <a:gd name="connsiteX3" fmla="*/ 3851953 w 3898347"/>
              <a:gd name="connsiteY3" fmla="*/ 3816140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3898347" h="4256103">
                <a:moveTo>
                  <a:pt x="3898347" y="0"/>
                </a:moveTo>
                <a:lnTo>
                  <a:pt x="3898347" y="3834445"/>
                </a:lnTo>
                <a:lnTo>
                  <a:pt x="3879157" y="3836240"/>
                </a:lnTo>
                <a:cubicBezTo>
                  <a:pt x="3885307" y="3798226"/>
                  <a:pt x="3856203" y="3861184"/>
                  <a:pt x="3851953" y="3816140"/>
                </a:cubicBezTo>
                <a:cubicBezTo>
                  <a:pt x="3846568" y="3817958"/>
                  <a:pt x="3841484" y="3807983"/>
                  <a:pt x="3836418" y="3811513"/>
                </a:cubicBezTo>
                <a:lnTo>
                  <a:pt x="3833758" y="3813341"/>
                </a:lnTo>
                <a:lnTo>
                  <a:pt x="3822673" y="3812913"/>
                </a:lnTo>
                <a:lnTo>
                  <a:pt x="3820104" y="3822466"/>
                </a:lnTo>
                <a:lnTo>
                  <a:pt x="3777502" y="3828757"/>
                </a:lnTo>
                <a:cubicBezTo>
                  <a:pt x="3762474" y="3827577"/>
                  <a:pt x="3742902" y="3817662"/>
                  <a:pt x="3729936" y="3815386"/>
                </a:cubicBezTo>
                <a:lnTo>
                  <a:pt x="3726018" y="3815100"/>
                </a:lnTo>
                <a:lnTo>
                  <a:pt x="3725413" y="3814615"/>
                </a:lnTo>
                <a:cubicBezTo>
                  <a:pt x="3721569" y="3812283"/>
                  <a:pt x="3717711" y="3810892"/>
                  <a:pt x="3713801" y="3811018"/>
                </a:cubicBezTo>
                <a:lnTo>
                  <a:pt x="3709087" y="3813195"/>
                </a:lnTo>
                <a:lnTo>
                  <a:pt x="3698038" y="3806182"/>
                </a:lnTo>
                <a:lnTo>
                  <a:pt x="3662227" y="3807761"/>
                </a:lnTo>
                <a:lnTo>
                  <a:pt x="3659872" y="3805524"/>
                </a:lnTo>
                <a:cubicBezTo>
                  <a:pt x="3654837" y="3800238"/>
                  <a:pt x="3649779" y="3795747"/>
                  <a:pt x="3643454" y="3794831"/>
                </a:cubicBezTo>
                <a:lnTo>
                  <a:pt x="3624789" y="3803185"/>
                </a:lnTo>
                <a:lnTo>
                  <a:pt x="3602327" y="3794616"/>
                </a:lnTo>
                <a:lnTo>
                  <a:pt x="3596645" y="3797108"/>
                </a:lnTo>
                <a:cubicBezTo>
                  <a:pt x="3586358" y="3794741"/>
                  <a:pt x="3572046" y="3779403"/>
                  <a:pt x="3574144" y="3795108"/>
                </a:cubicBezTo>
                <a:lnTo>
                  <a:pt x="3562310" y="3787534"/>
                </a:lnTo>
                <a:lnTo>
                  <a:pt x="3551635" y="3797705"/>
                </a:lnTo>
                <a:lnTo>
                  <a:pt x="3542668" y="3803283"/>
                </a:lnTo>
                <a:lnTo>
                  <a:pt x="3533033" y="3799071"/>
                </a:lnTo>
                <a:lnTo>
                  <a:pt x="3521726" y="3804691"/>
                </a:lnTo>
                <a:lnTo>
                  <a:pt x="3520080" y="3805210"/>
                </a:lnTo>
                <a:lnTo>
                  <a:pt x="3508491" y="3797398"/>
                </a:lnTo>
                <a:lnTo>
                  <a:pt x="3503787" y="3797787"/>
                </a:lnTo>
                <a:lnTo>
                  <a:pt x="3492165" y="3799887"/>
                </a:lnTo>
                <a:cubicBezTo>
                  <a:pt x="3486252" y="3801787"/>
                  <a:pt x="3479649" y="3804176"/>
                  <a:pt x="3472233" y="3805682"/>
                </a:cubicBezTo>
                <a:lnTo>
                  <a:pt x="3465921" y="3805814"/>
                </a:lnTo>
                <a:lnTo>
                  <a:pt x="3455541" y="3815505"/>
                </a:lnTo>
                <a:lnTo>
                  <a:pt x="3429027" y="3816906"/>
                </a:lnTo>
                <a:cubicBezTo>
                  <a:pt x="3408521" y="3817753"/>
                  <a:pt x="3388898" y="3819475"/>
                  <a:pt x="3369507" y="3825563"/>
                </a:cubicBezTo>
                <a:cubicBezTo>
                  <a:pt x="3353730" y="3819534"/>
                  <a:pt x="3338870" y="3818175"/>
                  <a:pt x="3324491" y="3832006"/>
                </a:cubicBezTo>
                <a:cubicBezTo>
                  <a:pt x="3281706" y="3833409"/>
                  <a:pt x="3271319" y="3817569"/>
                  <a:pt x="3244235" y="3834376"/>
                </a:cubicBezTo>
                <a:cubicBezTo>
                  <a:pt x="3236206" y="3826142"/>
                  <a:pt x="3230700" y="3821848"/>
                  <a:pt x="3226507" y="3820131"/>
                </a:cubicBezTo>
                <a:cubicBezTo>
                  <a:pt x="3213924" y="3814979"/>
                  <a:pt x="3213172" y="3833011"/>
                  <a:pt x="3191688" y="3837359"/>
                </a:cubicBezTo>
                <a:cubicBezTo>
                  <a:pt x="3168723" y="3844588"/>
                  <a:pt x="3175642" y="3846041"/>
                  <a:pt x="3153779" y="3848439"/>
                </a:cubicBezTo>
                <a:cubicBezTo>
                  <a:pt x="3136862" y="3851385"/>
                  <a:pt x="3115876" y="3855158"/>
                  <a:pt x="3090188" y="3855036"/>
                </a:cubicBezTo>
                <a:cubicBezTo>
                  <a:pt x="3066058" y="3880979"/>
                  <a:pt x="3059981" y="3849823"/>
                  <a:pt x="3031422" y="3858298"/>
                </a:cubicBezTo>
                <a:cubicBezTo>
                  <a:pt x="3017157" y="3868236"/>
                  <a:pt x="3007595" y="3870098"/>
                  <a:pt x="2996288" y="3860020"/>
                </a:cubicBezTo>
                <a:cubicBezTo>
                  <a:pt x="2930242" y="3908295"/>
                  <a:pt x="2959927" y="3862932"/>
                  <a:pt x="2901661" y="3882243"/>
                </a:cubicBezTo>
                <a:cubicBezTo>
                  <a:pt x="2863654" y="3897291"/>
                  <a:pt x="2822551" y="3908676"/>
                  <a:pt x="2782141" y="3932983"/>
                </a:cubicBezTo>
                <a:lnTo>
                  <a:pt x="2749597" y="3956746"/>
                </a:lnTo>
                <a:lnTo>
                  <a:pt x="2730493" y="3955236"/>
                </a:lnTo>
                <a:lnTo>
                  <a:pt x="2707507" y="3947771"/>
                </a:lnTo>
                <a:lnTo>
                  <a:pt x="2701937" y="3950565"/>
                </a:lnTo>
                <a:cubicBezTo>
                  <a:pt x="2691594" y="3948746"/>
                  <a:pt x="2676749" y="3934159"/>
                  <a:pt x="2679435" y="3949768"/>
                </a:cubicBezTo>
                <a:lnTo>
                  <a:pt x="2667352" y="3942821"/>
                </a:lnTo>
                <a:lnTo>
                  <a:pt x="2657096" y="3953571"/>
                </a:lnTo>
                <a:cubicBezTo>
                  <a:pt x="2656117" y="3956261"/>
                  <a:pt x="2655464" y="3959177"/>
                  <a:pt x="2655161" y="3962216"/>
                </a:cubicBezTo>
                <a:lnTo>
                  <a:pt x="2638604" y="3955936"/>
                </a:lnTo>
                <a:lnTo>
                  <a:pt x="2626185" y="3962937"/>
                </a:lnTo>
                <a:lnTo>
                  <a:pt x="2614077" y="3955576"/>
                </a:lnTo>
                <a:lnTo>
                  <a:pt x="2609403" y="3956215"/>
                </a:lnTo>
                <a:lnTo>
                  <a:pt x="2597896" y="3958939"/>
                </a:lnTo>
                <a:cubicBezTo>
                  <a:pt x="2592077" y="3961159"/>
                  <a:pt x="2585584" y="3963907"/>
                  <a:pt x="2578251" y="3965812"/>
                </a:cubicBezTo>
                <a:lnTo>
                  <a:pt x="2571961" y="3966278"/>
                </a:lnTo>
                <a:lnTo>
                  <a:pt x="2559399" y="3979193"/>
                </a:lnTo>
                <a:cubicBezTo>
                  <a:pt x="2550305" y="3989010"/>
                  <a:pt x="2543019" y="3995469"/>
                  <a:pt x="2533560" y="3988160"/>
                </a:cubicBezTo>
                <a:cubicBezTo>
                  <a:pt x="2526682" y="3994363"/>
                  <a:pt x="2521563" y="4007257"/>
                  <a:pt x="2515299" y="4016867"/>
                </a:cubicBezTo>
                <a:lnTo>
                  <a:pt x="2513423" y="4018759"/>
                </a:lnTo>
                <a:lnTo>
                  <a:pt x="2482991" y="4012935"/>
                </a:lnTo>
                <a:cubicBezTo>
                  <a:pt x="2469558" y="4010479"/>
                  <a:pt x="2456714" y="4010658"/>
                  <a:pt x="2446940" y="4021172"/>
                </a:cubicBezTo>
                <a:cubicBezTo>
                  <a:pt x="2445490" y="4004762"/>
                  <a:pt x="2418263" y="4035043"/>
                  <a:pt x="2404883" y="4024808"/>
                </a:cubicBezTo>
                <a:cubicBezTo>
                  <a:pt x="2395527" y="4015768"/>
                  <a:pt x="2385089" y="4022846"/>
                  <a:pt x="2373894" y="4023827"/>
                </a:cubicBezTo>
                <a:cubicBezTo>
                  <a:pt x="2360273" y="4016866"/>
                  <a:pt x="2310801" y="4031114"/>
                  <a:pt x="2297080" y="4040841"/>
                </a:cubicBezTo>
                <a:cubicBezTo>
                  <a:pt x="2262890" y="4074342"/>
                  <a:pt x="2198735" y="4051487"/>
                  <a:pt x="2170615" y="4077196"/>
                </a:cubicBezTo>
                <a:cubicBezTo>
                  <a:pt x="2161158" y="4081087"/>
                  <a:pt x="2152190" y="4082780"/>
                  <a:pt x="2143580" y="4083102"/>
                </a:cubicBezTo>
                <a:lnTo>
                  <a:pt x="2119893" y="4080874"/>
                </a:lnTo>
                <a:lnTo>
                  <a:pt x="2114008" y="4073996"/>
                </a:lnTo>
                <a:lnTo>
                  <a:pt x="2099067" y="4076068"/>
                </a:lnTo>
                <a:lnTo>
                  <a:pt x="2095000" y="4075096"/>
                </a:lnTo>
                <a:cubicBezTo>
                  <a:pt x="2087230" y="4073204"/>
                  <a:pt x="2079536" y="4071577"/>
                  <a:pt x="2071767" y="4071044"/>
                </a:cubicBezTo>
                <a:cubicBezTo>
                  <a:pt x="2077287" y="4106066"/>
                  <a:pt x="2006612" y="4072253"/>
                  <a:pt x="2024486" y="4100276"/>
                </a:cubicBezTo>
                <a:cubicBezTo>
                  <a:pt x="1982770" y="4103418"/>
                  <a:pt x="1990990" y="4145711"/>
                  <a:pt x="1944675" y="4121515"/>
                </a:cubicBezTo>
                <a:cubicBezTo>
                  <a:pt x="1876432" y="4151801"/>
                  <a:pt x="1796287" y="4126915"/>
                  <a:pt x="1739945" y="4171795"/>
                </a:cubicBezTo>
                <a:cubicBezTo>
                  <a:pt x="1680970" y="4182234"/>
                  <a:pt x="1693119" y="4173922"/>
                  <a:pt x="1662065" y="4184630"/>
                </a:cubicBezTo>
                <a:cubicBezTo>
                  <a:pt x="1658816" y="4205398"/>
                  <a:pt x="1624608" y="4174561"/>
                  <a:pt x="1595989" y="4193679"/>
                </a:cubicBezTo>
                <a:lnTo>
                  <a:pt x="1559231" y="4195932"/>
                </a:lnTo>
                <a:lnTo>
                  <a:pt x="1537197" y="4209468"/>
                </a:lnTo>
                <a:cubicBezTo>
                  <a:pt x="1524267" y="4212789"/>
                  <a:pt x="1508603" y="4203060"/>
                  <a:pt x="1508787" y="4230924"/>
                </a:cubicBezTo>
                <a:cubicBezTo>
                  <a:pt x="1500688" y="4227785"/>
                  <a:pt x="1493126" y="4234837"/>
                  <a:pt x="1488914" y="4241772"/>
                </a:cubicBezTo>
                <a:cubicBezTo>
                  <a:pt x="1483344" y="4244130"/>
                  <a:pt x="1472963" y="4244323"/>
                  <a:pt x="1465497" y="4245075"/>
                </a:cubicBezTo>
                <a:lnTo>
                  <a:pt x="1444118" y="4246285"/>
                </a:lnTo>
                <a:lnTo>
                  <a:pt x="1405326" y="4248391"/>
                </a:lnTo>
                <a:cubicBezTo>
                  <a:pt x="1362233" y="4238681"/>
                  <a:pt x="1386645" y="4253541"/>
                  <a:pt x="1344909" y="4237004"/>
                </a:cubicBezTo>
                <a:cubicBezTo>
                  <a:pt x="1319660" y="4278048"/>
                  <a:pt x="1328465" y="4235908"/>
                  <a:pt x="1298748" y="4241669"/>
                </a:cubicBezTo>
                <a:cubicBezTo>
                  <a:pt x="1303263" y="4202446"/>
                  <a:pt x="1257287" y="4277634"/>
                  <a:pt x="1251302" y="4232513"/>
                </a:cubicBezTo>
                <a:cubicBezTo>
                  <a:pt x="1246083" y="4234987"/>
                  <a:pt x="1221483" y="4225653"/>
                  <a:pt x="1216643" y="4229828"/>
                </a:cubicBezTo>
                <a:lnTo>
                  <a:pt x="1214101" y="4231991"/>
                </a:lnTo>
                <a:lnTo>
                  <a:pt x="1203193" y="4232867"/>
                </a:lnTo>
                <a:lnTo>
                  <a:pt x="1201049" y="4242842"/>
                </a:lnTo>
                <a:lnTo>
                  <a:pt x="1185298" y="4251133"/>
                </a:lnTo>
                <a:cubicBezTo>
                  <a:pt x="1179255" y="4252733"/>
                  <a:pt x="1172580" y="4252698"/>
                  <a:pt x="1164955" y="4250027"/>
                </a:cubicBezTo>
                <a:cubicBezTo>
                  <a:pt x="1138322" y="4224376"/>
                  <a:pt x="1100363" y="4267890"/>
                  <a:pt x="1067357" y="4233908"/>
                </a:cubicBezTo>
                <a:cubicBezTo>
                  <a:pt x="1055150" y="4224918"/>
                  <a:pt x="1016960" y="4218576"/>
                  <a:pt x="1009492" y="4230455"/>
                </a:cubicBezTo>
                <a:cubicBezTo>
                  <a:pt x="1001480" y="4231829"/>
                  <a:pt x="992281" y="4225396"/>
                  <a:pt x="988345" y="4238880"/>
                </a:cubicBezTo>
                <a:cubicBezTo>
                  <a:pt x="981958" y="4254801"/>
                  <a:pt x="954663" y="4223227"/>
                  <a:pt x="958251" y="4244100"/>
                </a:cubicBezTo>
                <a:cubicBezTo>
                  <a:pt x="938858" y="4222336"/>
                  <a:pt x="915951" y="4241975"/>
                  <a:pt x="899207" y="4247688"/>
                </a:cubicBezTo>
                <a:cubicBezTo>
                  <a:pt x="884002" y="4226854"/>
                  <a:pt x="873981" y="4247833"/>
                  <a:pt x="837706" y="4245528"/>
                </a:cubicBezTo>
                <a:cubicBezTo>
                  <a:pt x="821001" y="4221598"/>
                  <a:pt x="809746" y="4268977"/>
                  <a:pt x="778474" y="4235526"/>
                </a:cubicBezTo>
                <a:cubicBezTo>
                  <a:pt x="777421" y="4238161"/>
                  <a:pt x="776057" y="4240538"/>
                  <a:pt x="774418" y="4242583"/>
                </a:cubicBezTo>
                <a:cubicBezTo>
                  <a:pt x="764902" y="4254463"/>
                  <a:pt x="748468" y="4252810"/>
                  <a:pt x="737705" y="4238891"/>
                </a:cubicBezTo>
                <a:cubicBezTo>
                  <a:pt x="688302" y="4193107"/>
                  <a:pt x="682485" y="4224501"/>
                  <a:pt x="641839" y="4211160"/>
                </a:cubicBezTo>
                <a:cubicBezTo>
                  <a:pt x="596156" y="4200529"/>
                  <a:pt x="617273" y="4236299"/>
                  <a:pt x="558105" y="4191218"/>
                </a:cubicBezTo>
                <a:cubicBezTo>
                  <a:pt x="553107" y="4206459"/>
                  <a:pt x="528323" y="4202818"/>
                  <a:pt x="515682" y="4193696"/>
                </a:cubicBezTo>
                <a:cubicBezTo>
                  <a:pt x="493567" y="4189726"/>
                  <a:pt x="491022" y="4212483"/>
                  <a:pt x="467082" y="4185616"/>
                </a:cubicBezTo>
                <a:cubicBezTo>
                  <a:pt x="472585" y="4207692"/>
                  <a:pt x="425896" y="4188982"/>
                  <a:pt x="437646" y="4212658"/>
                </a:cubicBezTo>
                <a:cubicBezTo>
                  <a:pt x="424682" y="4230622"/>
                  <a:pt x="415313" y="4197369"/>
                  <a:pt x="402271" y="4212774"/>
                </a:cubicBezTo>
                <a:cubicBezTo>
                  <a:pt x="386486" y="4214846"/>
                  <a:pt x="402806" y="4204907"/>
                  <a:pt x="384907" y="4201195"/>
                </a:cubicBezTo>
                <a:cubicBezTo>
                  <a:pt x="363484" y="4200591"/>
                  <a:pt x="360732" y="4185695"/>
                  <a:pt x="337154" y="4206136"/>
                </a:cubicBezTo>
                <a:cubicBezTo>
                  <a:pt x="313728" y="4191390"/>
                  <a:pt x="328632" y="4203044"/>
                  <a:pt x="298662" y="4211227"/>
                </a:cubicBezTo>
                <a:cubicBezTo>
                  <a:pt x="284852" y="4197257"/>
                  <a:pt x="274958" y="4202411"/>
                  <a:pt x="265740" y="4213623"/>
                </a:cubicBezTo>
                <a:cubicBezTo>
                  <a:pt x="235520" y="4207388"/>
                  <a:pt x="209548" y="4223241"/>
                  <a:pt x="176403" y="4227393"/>
                </a:cubicBezTo>
                <a:cubicBezTo>
                  <a:pt x="138304" y="4239982"/>
                  <a:pt x="110954" y="4232182"/>
                  <a:pt x="82528" y="4243774"/>
                </a:cubicBezTo>
                <a:cubicBezTo>
                  <a:pt x="48751" y="4221865"/>
                  <a:pt x="39523" y="4251971"/>
                  <a:pt x="19464" y="4256103"/>
                </a:cubicBezTo>
                <a:lnTo>
                  <a:pt x="0" y="4221939"/>
                </a:lnTo>
                <a:lnTo>
                  <a:pt x="0" y="15850"/>
                </a:lnTo>
                <a:lnTo>
                  <a:pt x="389834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DDCE5572-4319-4D42-813F-C8C69C08C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94542">
            <a:off x="1791736" y="491177"/>
            <a:ext cx="1149890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153D838-93C0-463E-8C44-6AE16E1364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46"/>
          <a:stretch/>
        </p:blipFill>
        <p:spPr>
          <a:xfrm>
            <a:off x="1571005" y="1620865"/>
            <a:ext cx="1558018" cy="115944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BE17E09-E1F2-4CCC-9972-50FFA05A18DD}"/>
              </a:ext>
            </a:extLst>
          </p:cNvPr>
          <p:cNvSpPr txBox="1"/>
          <p:nvPr/>
        </p:nvSpPr>
        <p:spPr>
          <a:xfrm>
            <a:off x="433231" y="2923843"/>
            <a:ext cx="3898347" cy="1774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 Light" panose="020B0304020202020204" pitchFamily="34" charset="0"/>
                <a:cs typeface="Calibri" panose="020F0502020204030204" pitchFamily="34" charset="0"/>
              </a:rPr>
              <a:t>A.S. 2020 -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 Light" panose="020B0304020202020204" pitchFamily="34" charset="0"/>
                <a:cs typeface="Calibri" panose="020F0502020204030204" pitchFamily="34" charset="0"/>
              </a:rPr>
              <a:t> 2021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 Light" panose="020B0304020202020204" pitchFamily="34" charset="0"/>
                <a:cs typeface="Calibri" panose="020F0502020204030204" pitchFamily="34" charset="0"/>
              </a:rPr>
              <a:t>Classe: 4^ LSCA -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 Light" panose="020B0304020202020204" pitchFamily="34" charset="0"/>
                <a:cs typeface="Calibri" panose="020F0502020204030204" pitchFamily="34" charset="0"/>
              </a:rPr>
              <a:t> EDUCAZIONE CIVICA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venir Next LT Pro Light" panose="020B0304020202020204" pitchFamily="34" charset="0"/>
              <a:cs typeface="Calibri" panose="020F0502020204030204" pitchFamily="34" charset="0"/>
            </a:endParaRPr>
          </a:p>
          <a:p>
            <a:pPr marL="176213" lvl="1" indent="-93663" algn="just">
              <a:buFont typeface="Wingdings" panose="05000000000000000000" pitchFamily="2" charset="2"/>
              <a:buChar char="§"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 Light" panose="020B0304020202020204" pitchFamily="34" charset="0"/>
                <a:cs typeface="Calibri" panose="020F0502020204030204" pitchFamily="34" charset="0"/>
              </a:rPr>
              <a:t>Dri Lucia </a:t>
            </a:r>
          </a:p>
          <a:p>
            <a:pPr marL="176213" lvl="1" indent="-93663" algn="just">
              <a:buFont typeface="Wingdings" panose="05000000000000000000" pitchFamily="2" charset="2"/>
              <a:buChar char="§"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 Light" panose="020B0304020202020204" pitchFamily="34" charset="0"/>
                <a:cs typeface="Calibri" panose="020F0502020204030204" pitchFamily="34" charset="0"/>
              </a:rPr>
              <a:t>Nardella Samantha</a:t>
            </a:r>
          </a:p>
          <a:p>
            <a:pPr marL="176213" lvl="1" indent="-93663" algn="just">
              <a:buFont typeface="Wingdings" panose="05000000000000000000" pitchFamily="2" charset="2"/>
              <a:buChar char="§"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 Light" panose="020B0304020202020204" pitchFamily="34" charset="0"/>
                <a:cs typeface="Calibri" panose="020F0502020204030204" pitchFamily="34" charset="0"/>
              </a:rPr>
              <a:t>Paolini Carlotta</a:t>
            </a:r>
          </a:p>
          <a:p>
            <a:pPr marL="176213" lvl="1" indent="-93663" algn="just">
              <a:buFont typeface="Wingdings" panose="05000000000000000000" pitchFamily="2" charset="2"/>
              <a:buChar char="§"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nir Next LT Pro Light" panose="020B0304020202020204" pitchFamily="34" charset="0"/>
                <a:cs typeface="Calibri" panose="020F0502020204030204" pitchFamily="34" charset="0"/>
              </a:rPr>
              <a:t>Pinat Margherita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dirty="0">
                <a:solidFill>
                  <a:srgbClr val="002060"/>
                </a:solidFill>
                <a:latin typeface="Avenir Next LT Pro Light" panose="020B0304020202020204" pitchFamily="34" charset="0"/>
                <a:cs typeface="Calibri" panose="020F0502020204030204" pitchFamily="34" charset="0"/>
              </a:rPr>
              <a:t>Prof.ssa M. Beltramini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0360117-D52A-402F-8D72-C3CEF03F7D31}"/>
              </a:ext>
            </a:extLst>
          </p:cNvPr>
          <p:cNvSpPr txBox="1"/>
          <p:nvPr/>
        </p:nvSpPr>
        <p:spPr>
          <a:xfrm>
            <a:off x="60256" y="723258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CAMPANIA</a:t>
            </a:r>
            <a:br>
              <a:rPr kumimoji="0" lang="it-IT" sz="5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</a:br>
            <a:br>
              <a:rPr kumimoji="0" lang="en-US" sz="2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</a:b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067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D1AE7E6-264F-4E28-B263-7BF94E7658BC}"/>
              </a:ext>
            </a:extLst>
          </p:cNvPr>
          <p:cNvSpPr txBox="1"/>
          <p:nvPr/>
        </p:nvSpPr>
        <p:spPr>
          <a:xfrm>
            <a:off x="2688772" y="348343"/>
            <a:ext cx="70212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all" spc="4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GENERAL OVERVIEW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41EB6B5-BBA3-4523-864E-99D0355B6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066" y="4416777"/>
            <a:ext cx="2615411" cy="174360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8742C00-CABD-42A9-BB77-92731319A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00" l="1443" r="950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1311" y="1121270"/>
            <a:ext cx="4966606" cy="358341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51E7E61-4068-4EE6-93A9-22AB53F556DD}"/>
              </a:ext>
            </a:extLst>
          </p:cNvPr>
          <p:cNvSpPr txBox="1"/>
          <p:nvPr/>
        </p:nvSpPr>
        <p:spPr>
          <a:xfrm>
            <a:off x="653144" y="1490008"/>
            <a:ext cx="8371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Population: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5 693 749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(August 2020)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Density : 416,49 inh/km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Area : 13 670,95 km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Capital city: Naples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Provinces: Avellino,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Benevento, Caserta,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Naples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 and Salerno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6DFE03D-2468-467E-88A6-8B58BF84FA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049" y="3843648"/>
            <a:ext cx="2292295" cy="293852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E21E417-9271-46F8-986B-EE1E19F62C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4864" y="3678707"/>
            <a:ext cx="2694666" cy="346282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E810DB9-B0D6-4085-8324-C75CC7F46A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0698" y="3831120"/>
            <a:ext cx="2578832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55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8E09E3D-D280-4A88-8917-1383AD64149C}"/>
              </a:ext>
            </a:extLst>
          </p:cNvPr>
          <p:cNvSpPr txBox="1"/>
          <p:nvPr/>
        </p:nvSpPr>
        <p:spPr>
          <a:xfrm>
            <a:off x="2585357" y="315686"/>
            <a:ext cx="70212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all" spc="4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PANORAMICA GENERALE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A0520E-1FED-4F4A-833F-0AFFFE68A634}"/>
              </a:ext>
            </a:extLst>
          </p:cNvPr>
          <p:cNvSpPr txBox="1"/>
          <p:nvPr/>
        </p:nvSpPr>
        <p:spPr>
          <a:xfrm>
            <a:off x="598716" y="1329142"/>
            <a:ext cx="8458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Popolazione: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5 693 749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(agosto 2020)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Densità: 416,49 ab./km</a:t>
            </a:r>
            <a:r>
              <a:rPr kumimoji="0" lang="it-IT" sz="20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Superficie: 13 670,95 km</a:t>
            </a:r>
            <a:r>
              <a:rPr kumimoji="0" lang="it-IT" sz="20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Capoluogo: Napoli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Province: Avellino, Benevento, Caserta, Napoli e Salerno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A6BFFC5-A183-453A-832F-3D23CB555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48" y="4211410"/>
            <a:ext cx="2619375" cy="174307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68235E5-E184-40B3-9D09-2A26A8084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305" y="1283274"/>
            <a:ext cx="5327695" cy="385003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EA36664-76AF-40FF-AF3F-276C3A800B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8429" y="3867737"/>
            <a:ext cx="2577346" cy="330759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8C8CA27-7527-4891-86F7-2C5EE1CFCB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714" b="81883" l="6500" r="3633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1648" y="3919236"/>
            <a:ext cx="2289946" cy="293876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8D5F807-5AB7-4064-A660-89572BF8C7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442" b="94286" l="83" r="8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7467" y="3701700"/>
            <a:ext cx="2698308" cy="346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45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C1CB9DF-1AE9-4CAC-9AFC-001E2687D6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67" r="17194" b="-1"/>
          <a:stretch/>
        </p:blipFill>
        <p:spPr>
          <a:xfrm>
            <a:off x="2" y="732510"/>
            <a:ext cx="5333999" cy="6125491"/>
          </a:xfrm>
          <a:custGeom>
            <a:avLst/>
            <a:gdLst/>
            <a:ahLst/>
            <a:cxnLst/>
            <a:rect l="l" t="t" r="r" b="b"/>
            <a:pathLst>
              <a:path w="5333999" h="6125491">
                <a:moveTo>
                  <a:pt x="0" y="0"/>
                </a:moveTo>
                <a:lnTo>
                  <a:pt x="201347" y="12133"/>
                </a:lnTo>
                <a:cubicBezTo>
                  <a:pt x="834520" y="59989"/>
                  <a:pt x="1489622" y="165274"/>
                  <a:pt x="2149412" y="288819"/>
                </a:cubicBezTo>
                <a:cubicBezTo>
                  <a:pt x="4194087" y="671477"/>
                  <a:pt x="4738431" y="1884930"/>
                  <a:pt x="5125148" y="3309606"/>
                </a:cubicBezTo>
                <a:cubicBezTo>
                  <a:pt x="5383961" y="4263563"/>
                  <a:pt x="5599841" y="5130569"/>
                  <a:pt x="4496734" y="5829050"/>
                </a:cubicBezTo>
                <a:cubicBezTo>
                  <a:pt x="4342061" y="5927011"/>
                  <a:pt x="4177261" y="6012425"/>
                  <a:pt x="4005032" y="6088102"/>
                </a:cubicBezTo>
                <a:lnTo>
                  <a:pt x="3915032" y="6125491"/>
                </a:lnTo>
                <a:lnTo>
                  <a:pt x="0" y="6125491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EB7CBBE-178B-4DB3-AD92-DED458BAE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52425"/>
            <a:ext cx="5185830" cy="650557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1876AB48-4047-4303-92AF-CBC26C72E85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096000" y="2312551"/>
            <a:ext cx="533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cap="all" spc="400" dirty="0">
                <a:latin typeface="+mn-lt"/>
              </a:rPr>
              <a:t>TECHNOLOGY </a:t>
            </a:r>
            <a:br>
              <a:rPr lang="it-IT" sz="4000" b="1" cap="all" spc="400" dirty="0">
                <a:latin typeface="+mn-lt"/>
              </a:rPr>
            </a:br>
            <a:r>
              <a:rPr lang="it-IT" sz="4000" b="1" cap="all" spc="400" dirty="0">
                <a:latin typeface="+mn-lt"/>
              </a:rPr>
              <a:t>in Campania</a:t>
            </a:r>
            <a:br>
              <a:rPr lang="it-IT" sz="4000" b="1" cap="all" spc="400" dirty="0">
                <a:latin typeface="+mn-lt"/>
              </a:rPr>
            </a:br>
            <a:br>
              <a:rPr lang="it-IT" sz="4000" b="1" cap="all" spc="400" dirty="0">
                <a:latin typeface="+mn-lt"/>
              </a:rPr>
            </a:br>
            <a:r>
              <a:rPr lang="it-IT" sz="3000" cap="all" spc="400" dirty="0">
                <a:latin typeface="+mn-lt"/>
              </a:rPr>
              <a:t>tecnologia </a:t>
            </a:r>
            <a:br>
              <a:rPr lang="it-IT" sz="3000" cap="all" spc="400" dirty="0">
                <a:latin typeface="+mn-lt"/>
              </a:rPr>
            </a:br>
            <a:r>
              <a:rPr lang="it-IT" sz="3000" cap="all" spc="400" dirty="0">
                <a:latin typeface="+mn-lt"/>
              </a:rPr>
              <a:t>in Campania</a:t>
            </a:r>
          </a:p>
        </p:txBody>
      </p:sp>
    </p:spTree>
    <p:extLst>
      <p:ext uri="{BB962C8B-B14F-4D97-AF65-F5344CB8AC3E}">
        <p14:creationId xmlns:p14="http://schemas.microsoft.com/office/powerpoint/2010/main" val="2978598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68BDDFA-0ACF-4137-A78E-0D02E2A40AB4}"/>
              </a:ext>
            </a:extLst>
          </p:cNvPr>
          <p:cNvSpPr txBox="1"/>
          <p:nvPr/>
        </p:nvSpPr>
        <p:spPr>
          <a:xfrm>
            <a:off x="955419" y="1855474"/>
            <a:ext cx="57670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PhDs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graduates from specialization courses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graduates from advanced courses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graduates from 1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 and 2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nd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 level master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courses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6F317F1-312E-4A64-84A0-1F8F9188DDFA}"/>
              </a:ext>
            </a:extLst>
          </p:cNvPr>
          <p:cNvSpPr txBox="1"/>
          <p:nvPr/>
        </p:nvSpPr>
        <p:spPr>
          <a:xfrm>
            <a:off x="1170259" y="267537"/>
            <a:ext cx="98514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GRADUATE INHABITANTS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IN SCIENCE AND TECHNOLOGY</a:t>
            </a:r>
            <a:endParaRPr kumimoji="0" lang="it-IT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E7890B36-423A-4769-B410-A0B04721ECD5}"/>
              </a:ext>
            </a:extLst>
          </p:cNvPr>
          <p:cNvSpPr/>
          <p:nvPr/>
        </p:nvSpPr>
        <p:spPr>
          <a:xfrm>
            <a:off x="6306173" y="2466049"/>
            <a:ext cx="1159727" cy="4348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D60EA62-1863-40F4-A178-2EC3B3AD551A}"/>
              </a:ext>
            </a:extLst>
          </p:cNvPr>
          <p:cNvSpPr txBox="1"/>
          <p:nvPr/>
        </p:nvSpPr>
        <p:spPr>
          <a:xfrm>
            <a:off x="7817003" y="1273010"/>
            <a:ext cx="41259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Faculty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Natural Science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Physics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Mathematics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Statistics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Computer Technology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Information Engineering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Industrial Engineering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Architecture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Civil Engineering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7AD02961-C6FE-49C5-BB00-7CBF3EB94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906160"/>
              </p:ext>
            </p:extLst>
          </p:nvPr>
        </p:nvGraphicFramePr>
        <p:xfrm>
          <a:off x="884261" y="4967604"/>
          <a:ext cx="6107179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4503">
                  <a:extLst>
                    <a:ext uri="{9D8B030D-6E8A-4147-A177-3AD203B41FA5}">
                      <a16:colId xmlns:a16="http://schemas.microsoft.com/office/drawing/2014/main" val="1514062493"/>
                    </a:ext>
                  </a:extLst>
                </a:gridCol>
                <a:gridCol w="1214226">
                  <a:extLst>
                    <a:ext uri="{9D8B030D-6E8A-4147-A177-3AD203B41FA5}">
                      <a16:colId xmlns:a16="http://schemas.microsoft.com/office/drawing/2014/main" val="1667406071"/>
                    </a:ext>
                  </a:extLst>
                </a:gridCol>
                <a:gridCol w="1369225">
                  <a:extLst>
                    <a:ext uri="{9D8B030D-6E8A-4147-A177-3AD203B41FA5}">
                      <a16:colId xmlns:a16="http://schemas.microsoft.com/office/drawing/2014/main" val="1998644092"/>
                    </a:ext>
                  </a:extLst>
                </a:gridCol>
                <a:gridCol w="1369225">
                  <a:extLst>
                    <a:ext uri="{9D8B030D-6E8A-4147-A177-3AD203B41FA5}">
                      <a16:colId xmlns:a16="http://schemas.microsoft.com/office/drawing/2014/main" val="166320312"/>
                    </a:ext>
                  </a:extLst>
                </a:gridCol>
              </a:tblGrid>
              <a:tr h="308131">
                <a:tc>
                  <a:txBody>
                    <a:bodyPr/>
                    <a:lstStyle/>
                    <a:p>
                      <a:endParaRPr lang="it-IT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solidFill>
                            <a:schemeClr val="bg1"/>
                          </a:solidFill>
                        </a:rPr>
                        <a:t>2010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solidFill>
                            <a:schemeClr val="bg1"/>
                          </a:solidFill>
                        </a:rPr>
                        <a:t>2011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solidFill>
                            <a:schemeClr val="bg1"/>
                          </a:solidFill>
                        </a:rPr>
                        <a:t>2012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566638"/>
                  </a:ext>
                </a:extLst>
              </a:tr>
              <a:tr h="308131">
                <a:tc>
                  <a:txBody>
                    <a:bodyPr/>
                    <a:lstStyle/>
                    <a:p>
                      <a:r>
                        <a:rPr lang="it-IT" sz="1600" b="1" dirty="0"/>
                        <a:t>Campania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8 032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8 076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8 417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350034"/>
                  </a:ext>
                </a:extLst>
              </a:tr>
              <a:tr h="308131">
                <a:tc>
                  <a:txBody>
                    <a:bodyPr/>
                    <a:lstStyle/>
                    <a:p>
                      <a:r>
                        <a:rPr lang="it-IT" sz="1600" b="0" dirty="0"/>
                        <a:t>% Campania</a:t>
                      </a: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/>
                        <a:t>24.4</a:t>
                      </a:r>
                      <a:r>
                        <a:rPr lang="it-IT" sz="1600" b="0" dirty="0"/>
                        <a:t>%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/>
                        <a:t>24.5</a:t>
                      </a:r>
                      <a:r>
                        <a:rPr lang="it-IT" sz="1600" b="0" dirty="0"/>
                        <a:t>%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/>
                        <a:t>25.5</a:t>
                      </a:r>
                      <a:r>
                        <a:rPr lang="it-IT" sz="1600" b="0" dirty="0"/>
                        <a:t>%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912212"/>
                  </a:ext>
                </a:extLst>
              </a:tr>
              <a:tr h="308131">
                <a:tc>
                  <a:txBody>
                    <a:bodyPr/>
                    <a:lstStyle/>
                    <a:p>
                      <a:r>
                        <a:rPr lang="it-IT" sz="1600" dirty="0"/>
                        <a:t>% </a:t>
                      </a:r>
                      <a:r>
                        <a:rPr lang="it-IT" sz="1600" dirty="0" err="1"/>
                        <a:t>Italy</a:t>
                      </a:r>
                      <a:endParaRPr lang="it-IT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26.3</a:t>
                      </a:r>
                      <a:r>
                        <a:rPr lang="it-IT" sz="1600" dirty="0"/>
                        <a:t>%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27.0</a:t>
                      </a:r>
                      <a:r>
                        <a:rPr lang="it-IT" sz="1600" dirty="0"/>
                        <a:t>%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26.9</a:t>
                      </a:r>
                      <a:r>
                        <a:rPr lang="it-IT" sz="1600" dirty="0"/>
                        <a:t>%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669445"/>
                  </a:ext>
                </a:extLst>
              </a:tr>
            </a:tbl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1DA4392-9A6F-4515-9095-65DAD4BA5DFB}"/>
              </a:ext>
            </a:extLst>
          </p:cNvPr>
          <p:cNvSpPr txBox="1"/>
          <p:nvPr/>
        </p:nvSpPr>
        <p:spPr>
          <a:xfrm>
            <a:off x="791897" y="4391951"/>
            <a:ext cx="6094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Number of graduate people in Science and Technology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	</a:t>
            </a:r>
          </a:p>
        </p:txBody>
      </p:sp>
      <p:pic>
        <p:nvPicPr>
          <p:cNvPr id="4098" name="Picture 2" descr="Corsi di Laurea Online - Ateneo di Università Online UnideMontaigne">
            <a:extLst>
              <a:ext uri="{FF2B5EF4-FFF2-40B4-BE49-F238E27FC236}">
                <a16:creationId xmlns:a16="http://schemas.microsoft.com/office/drawing/2014/main" id="{6277617F-7CD0-4F7E-8240-09A62CD57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937" y="4248923"/>
            <a:ext cx="3664802" cy="24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6884ED6-503E-45CC-93FA-A38136880845}"/>
              </a:ext>
            </a:extLst>
          </p:cNvPr>
          <p:cNvSpPr txBox="1"/>
          <p:nvPr/>
        </p:nvSpPr>
        <p:spPr>
          <a:xfrm>
            <a:off x="4549064" y="6313464"/>
            <a:ext cx="2442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ISTAT data - 2021</a:t>
            </a:r>
          </a:p>
        </p:txBody>
      </p:sp>
    </p:spTree>
    <p:extLst>
      <p:ext uri="{BB962C8B-B14F-4D97-AF65-F5344CB8AC3E}">
        <p14:creationId xmlns:p14="http://schemas.microsoft.com/office/powerpoint/2010/main" val="1688497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68BDDFA-0ACF-4137-A78E-0D02E2A40AB4}"/>
              </a:ext>
            </a:extLst>
          </p:cNvPr>
          <p:cNvSpPr txBox="1"/>
          <p:nvPr/>
        </p:nvSpPr>
        <p:spPr>
          <a:xfrm>
            <a:off x="621627" y="1632930"/>
            <a:ext cx="5471531" cy="1707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dottori di ricerca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diplomati ai corsi di specializzazione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diplomati ai corsi di perfezionamento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diplomati ai corsi di master di I e di II livello 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6F317F1-312E-4A64-84A0-1F8F9188DDFA}"/>
              </a:ext>
            </a:extLst>
          </p:cNvPr>
          <p:cNvSpPr txBox="1"/>
          <p:nvPr/>
        </p:nvSpPr>
        <p:spPr>
          <a:xfrm>
            <a:off x="2753957" y="385976"/>
            <a:ext cx="71334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LAUREATI IN SCIENZA E TECNOLOGIA</a:t>
            </a: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E7890B36-423A-4769-B410-A0B04721ECD5}"/>
              </a:ext>
            </a:extLst>
          </p:cNvPr>
          <p:cNvSpPr/>
          <p:nvPr/>
        </p:nvSpPr>
        <p:spPr>
          <a:xfrm>
            <a:off x="6288184" y="2365679"/>
            <a:ext cx="1159727" cy="4348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D60EA62-1863-40F4-A178-2EC3B3AD551A}"/>
              </a:ext>
            </a:extLst>
          </p:cNvPr>
          <p:cNvSpPr txBox="1"/>
          <p:nvPr/>
        </p:nvSpPr>
        <p:spPr>
          <a:xfrm>
            <a:off x="7642937" y="1273010"/>
            <a:ext cx="41259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rgbClr val="FFFFFF"/>
                </a:solidFill>
                <a:latin typeface="Avenir Next LT Pro Light"/>
              </a:rPr>
              <a:t>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ree disciplinari: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Scienze naturali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Fisica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Matematica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Statistica 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Informatica 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Ingegneria dell'informazione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Ingegneria industriale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Architettura 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Ingegneria civile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80C7B92-748E-44F1-96CE-6929C9ED5C9F}"/>
              </a:ext>
            </a:extLst>
          </p:cNvPr>
          <p:cNvSpPr txBox="1"/>
          <p:nvPr/>
        </p:nvSpPr>
        <p:spPr>
          <a:xfrm>
            <a:off x="624469" y="4391951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Numero laureati in scienza e tecnologia	</a:t>
            </a:r>
          </a:p>
        </p:txBody>
      </p:sp>
      <p:pic>
        <p:nvPicPr>
          <p:cNvPr id="9" name="Picture 2" descr="Corsi di Laurea Online - Ateneo di Università Online UnideMontaigne">
            <a:extLst>
              <a:ext uri="{FF2B5EF4-FFF2-40B4-BE49-F238E27FC236}">
                <a16:creationId xmlns:a16="http://schemas.microsoft.com/office/drawing/2014/main" id="{67933D45-E781-4101-981C-84FC8FC55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937" y="4248923"/>
            <a:ext cx="3664802" cy="24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BB36C92A-53D7-45E3-AE79-613BC7F680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225368"/>
              </p:ext>
            </p:extLst>
          </p:nvPr>
        </p:nvGraphicFramePr>
        <p:xfrm>
          <a:off x="621627" y="4892694"/>
          <a:ext cx="6107179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4503">
                  <a:extLst>
                    <a:ext uri="{9D8B030D-6E8A-4147-A177-3AD203B41FA5}">
                      <a16:colId xmlns:a16="http://schemas.microsoft.com/office/drawing/2014/main" val="1514062493"/>
                    </a:ext>
                  </a:extLst>
                </a:gridCol>
                <a:gridCol w="1214226">
                  <a:extLst>
                    <a:ext uri="{9D8B030D-6E8A-4147-A177-3AD203B41FA5}">
                      <a16:colId xmlns:a16="http://schemas.microsoft.com/office/drawing/2014/main" val="1667406071"/>
                    </a:ext>
                  </a:extLst>
                </a:gridCol>
                <a:gridCol w="1369225">
                  <a:extLst>
                    <a:ext uri="{9D8B030D-6E8A-4147-A177-3AD203B41FA5}">
                      <a16:colId xmlns:a16="http://schemas.microsoft.com/office/drawing/2014/main" val="1998644092"/>
                    </a:ext>
                  </a:extLst>
                </a:gridCol>
                <a:gridCol w="1369225">
                  <a:extLst>
                    <a:ext uri="{9D8B030D-6E8A-4147-A177-3AD203B41FA5}">
                      <a16:colId xmlns:a16="http://schemas.microsoft.com/office/drawing/2014/main" val="166320312"/>
                    </a:ext>
                  </a:extLst>
                </a:gridCol>
              </a:tblGrid>
              <a:tr h="308131">
                <a:tc>
                  <a:txBody>
                    <a:bodyPr/>
                    <a:lstStyle/>
                    <a:p>
                      <a:endParaRPr lang="it-IT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solidFill>
                            <a:schemeClr val="bg1"/>
                          </a:solidFill>
                        </a:rPr>
                        <a:t>2010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solidFill>
                            <a:schemeClr val="bg1"/>
                          </a:solidFill>
                        </a:rPr>
                        <a:t>2011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solidFill>
                            <a:schemeClr val="bg1"/>
                          </a:solidFill>
                        </a:rPr>
                        <a:t>2012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566638"/>
                  </a:ext>
                </a:extLst>
              </a:tr>
              <a:tr h="308131">
                <a:tc>
                  <a:txBody>
                    <a:bodyPr/>
                    <a:lstStyle/>
                    <a:p>
                      <a:r>
                        <a:rPr lang="it-IT" sz="1600" b="1" dirty="0"/>
                        <a:t>Campania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8 032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8 076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8 417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350034"/>
                  </a:ext>
                </a:extLst>
              </a:tr>
              <a:tr h="308131">
                <a:tc>
                  <a:txBody>
                    <a:bodyPr/>
                    <a:lstStyle/>
                    <a:p>
                      <a:r>
                        <a:rPr lang="it-IT" sz="1600" b="0" dirty="0"/>
                        <a:t>% Campania</a:t>
                      </a: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/>
                        <a:t>24,4%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/>
                        <a:t>24,5%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/>
                        <a:t>25,5%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912212"/>
                  </a:ext>
                </a:extLst>
              </a:tr>
              <a:tr h="308131">
                <a:tc>
                  <a:txBody>
                    <a:bodyPr/>
                    <a:lstStyle/>
                    <a:p>
                      <a:r>
                        <a:rPr lang="it-IT" sz="1600" dirty="0"/>
                        <a:t>% Italia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26,3%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27,0%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26,9%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669445"/>
                  </a:ext>
                </a:extLst>
              </a:tr>
            </a:tbl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B8FD0CA-7048-4E79-9634-B64E7484B5ED}"/>
              </a:ext>
            </a:extLst>
          </p:cNvPr>
          <p:cNvSpPr txBox="1"/>
          <p:nvPr/>
        </p:nvSpPr>
        <p:spPr>
          <a:xfrm>
            <a:off x="4286430" y="6313464"/>
            <a:ext cx="2442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Dati ISTAT - 2021</a:t>
            </a:r>
          </a:p>
        </p:txBody>
      </p:sp>
    </p:spTree>
    <p:extLst>
      <p:ext uri="{BB962C8B-B14F-4D97-AF65-F5344CB8AC3E}">
        <p14:creationId xmlns:p14="http://schemas.microsoft.com/office/powerpoint/2010/main" val="1336161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3288141-65C1-47BC-9938-FF61FB4EB9CF}"/>
              </a:ext>
            </a:extLst>
          </p:cNvPr>
          <p:cNvSpPr txBox="1"/>
          <p:nvPr/>
        </p:nvSpPr>
        <p:spPr>
          <a:xfrm>
            <a:off x="2991852" y="361676"/>
            <a:ext cx="67654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TECHNOLOGY DATA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EF47157-7F8D-438D-95CA-CB72A888D881}"/>
              </a:ext>
            </a:extLst>
          </p:cNvPr>
          <p:cNvSpPr txBox="1"/>
          <p:nvPr/>
        </p:nvSpPr>
        <p:spPr>
          <a:xfrm>
            <a:off x="-66774" y="1245662"/>
            <a:ext cx="852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Companies with product and/or process innovations -  industry and services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Biome Light" panose="020B0502040204020203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C6AFBFB-7752-4BDD-97E4-442732DC41C7}"/>
              </a:ext>
            </a:extLst>
          </p:cNvPr>
          <p:cNvSpPr txBox="1"/>
          <p:nvPr/>
        </p:nvSpPr>
        <p:spPr>
          <a:xfrm>
            <a:off x="4586911" y="3977040"/>
            <a:ext cx="71397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Companies’ expense for innovative activities, industry and services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(thousands of euros)</a:t>
            </a:r>
          </a:p>
        </p:txBody>
      </p:sp>
      <p:graphicFrame>
        <p:nvGraphicFramePr>
          <p:cNvPr id="12" name="Tabella 3">
            <a:extLst>
              <a:ext uri="{FF2B5EF4-FFF2-40B4-BE49-F238E27FC236}">
                <a16:creationId xmlns:a16="http://schemas.microsoft.com/office/drawing/2014/main" id="{3C70048F-5D9B-4B1B-BC56-D918F1493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058886"/>
              </p:ext>
            </p:extLst>
          </p:nvPr>
        </p:nvGraphicFramePr>
        <p:xfrm>
          <a:off x="5406919" y="4943116"/>
          <a:ext cx="6107179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940">
                  <a:extLst>
                    <a:ext uri="{9D8B030D-6E8A-4147-A177-3AD203B41FA5}">
                      <a16:colId xmlns:a16="http://schemas.microsoft.com/office/drawing/2014/main" val="1514062493"/>
                    </a:ext>
                  </a:extLst>
                </a:gridCol>
                <a:gridCol w="1255789">
                  <a:extLst>
                    <a:ext uri="{9D8B030D-6E8A-4147-A177-3AD203B41FA5}">
                      <a16:colId xmlns:a16="http://schemas.microsoft.com/office/drawing/2014/main" val="1667406071"/>
                    </a:ext>
                  </a:extLst>
                </a:gridCol>
                <a:gridCol w="1369225">
                  <a:extLst>
                    <a:ext uri="{9D8B030D-6E8A-4147-A177-3AD203B41FA5}">
                      <a16:colId xmlns:a16="http://schemas.microsoft.com/office/drawing/2014/main" val="1998644092"/>
                    </a:ext>
                  </a:extLst>
                </a:gridCol>
                <a:gridCol w="1369225">
                  <a:extLst>
                    <a:ext uri="{9D8B030D-6E8A-4147-A177-3AD203B41FA5}">
                      <a16:colId xmlns:a16="http://schemas.microsoft.com/office/drawing/2014/main" val="166320312"/>
                    </a:ext>
                  </a:extLst>
                </a:gridCol>
              </a:tblGrid>
              <a:tr h="308131">
                <a:tc>
                  <a:txBody>
                    <a:bodyPr/>
                    <a:lstStyle/>
                    <a:p>
                      <a:endParaRPr lang="it-IT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solidFill>
                            <a:schemeClr val="bg1"/>
                          </a:solidFill>
                        </a:rPr>
                        <a:t>2014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solidFill>
                            <a:schemeClr val="bg1"/>
                          </a:solidFill>
                        </a:rPr>
                        <a:t>2016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solidFill>
                            <a:schemeClr val="bg1"/>
                          </a:solidFill>
                        </a:rPr>
                        <a:t>2018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566638"/>
                  </a:ext>
                </a:extLst>
              </a:tr>
              <a:tr h="308131">
                <a:tc>
                  <a:txBody>
                    <a:bodyPr/>
                    <a:lstStyle/>
                    <a:p>
                      <a:r>
                        <a:rPr lang="it-IT" sz="1600" b="1" dirty="0"/>
                        <a:t>Campania</a:t>
                      </a:r>
                    </a:p>
                  </a:txBody>
                  <a:tcPr>
                    <a:solidFill>
                      <a:srgbClr val="AF80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451 420</a:t>
                      </a:r>
                    </a:p>
                  </a:txBody>
                  <a:tcPr anchor="ctr">
                    <a:solidFill>
                      <a:srgbClr val="AF80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693 321</a:t>
                      </a:r>
                    </a:p>
                  </a:txBody>
                  <a:tcPr anchor="ctr">
                    <a:solidFill>
                      <a:srgbClr val="AF80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1 312 236</a:t>
                      </a:r>
                    </a:p>
                  </a:txBody>
                  <a:tcPr anchor="ctr">
                    <a:solidFill>
                      <a:srgbClr val="AF8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350034"/>
                  </a:ext>
                </a:extLst>
              </a:tr>
              <a:tr h="308131">
                <a:tc>
                  <a:txBody>
                    <a:bodyPr/>
                    <a:lstStyle/>
                    <a:p>
                      <a:r>
                        <a:rPr lang="it-IT" sz="1600" dirty="0"/>
                        <a:t>% on the </a:t>
                      </a:r>
                      <a:r>
                        <a:rPr lang="it-IT" sz="1600" dirty="0" err="1"/>
                        <a:t>total</a:t>
                      </a:r>
                      <a:r>
                        <a:rPr lang="it-IT" sz="1600" dirty="0"/>
                        <a:t> in </a:t>
                      </a:r>
                      <a:r>
                        <a:rPr lang="it-IT" sz="1600" dirty="0" err="1"/>
                        <a:t>Italy</a:t>
                      </a:r>
                      <a:endParaRPr lang="it-IT" sz="1600" dirty="0"/>
                    </a:p>
                  </a:txBody>
                  <a:tcPr>
                    <a:solidFill>
                      <a:srgbClr val="AEE8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1.9</a:t>
                      </a:r>
                      <a:r>
                        <a:rPr lang="it-IT" sz="1600" dirty="0"/>
                        <a:t>%</a:t>
                      </a:r>
                    </a:p>
                  </a:txBody>
                  <a:tcPr anchor="ctr">
                    <a:solidFill>
                      <a:srgbClr val="AEE8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2.2</a:t>
                      </a:r>
                      <a:r>
                        <a:rPr lang="it-IT" sz="1600" dirty="0"/>
                        <a:t>%</a:t>
                      </a:r>
                    </a:p>
                  </a:txBody>
                  <a:tcPr anchor="ctr">
                    <a:solidFill>
                      <a:srgbClr val="AEE8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2.8</a:t>
                      </a:r>
                      <a:r>
                        <a:rPr lang="it-IT" sz="1600" dirty="0"/>
                        <a:t>%</a:t>
                      </a:r>
                    </a:p>
                  </a:txBody>
                  <a:tcPr anchor="ctr">
                    <a:solidFill>
                      <a:srgbClr val="AEE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669445"/>
                  </a:ext>
                </a:extLst>
              </a:tr>
            </a:tbl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id="{74945AFD-4F38-49F0-A04B-8885D56A0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49" y="3820914"/>
            <a:ext cx="3555199" cy="239946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220F15C-C615-4F40-831C-6C526E866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778" y="1216556"/>
            <a:ext cx="3471803" cy="2265248"/>
          </a:xfrm>
          <a:prstGeom prst="rect">
            <a:avLst/>
          </a:prstGeom>
        </p:spPr>
      </p:pic>
      <p:graphicFrame>
        <p:nvGraphicFramePr>
          <p:cNvPr id="10" name="Tabella 3">
            <a:extLst>
              <a:ext uri="{FF2B5EF4-FFF2-40B4-BE49-F238E27FC236}">
                <a16:creationId xmlns:a16="http://schemas.microsoft.com/office/drawing/2014/main" id="{194EE493-906D-44F7-BBEC-F05E041C28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84762"/>
              </p:ext>
            </p:extLst>
          </p:nvPr>
        </p:nvGraphicFramePr>
        <p:xfrm>
          <a:off x="989916" y="1868326"/>
          <a:ext cx="6107179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5267">
                  <a:extLst>
                    <a:ext uri="{9D8B030D-6E8A-4147-A177-3AD203B41FA5}">
                      <a16:colId xmlns:a16="http://schemas.microsoft.com/office/drawing/2014/main" val="1514062493"/>
                    </a:ext>
                  </a:extLst>
                </a:gridCol>
                <a:gridCol w="1223462">
                  <a:extLst>
                    <a:ext uri="{9D8B030D-6E8A-4147-A177-3AD203B41FA5}">
                      <a16:colId xmlns:a16="http://schemas.microsoft.com/office/drawing/2014/main" val="1667406071"/>
                    </a:ext>
                  </a:extLst>
                </a:gridCol>
                <a:gridCol w="1369225">
                  <a:extLst>
                    <a:ext uri="{9D8B030D-6E8A-4147-A177-3AD203B41FA5}">
                      <a16:colId xmlns:a16="http://schemas.microsoft.com/office/drawing/2014/main" val="1998644092"/>
                    </a:ext>
                  </a:extLst>
                </a:gridCol>
                <a:gridCol w="1369225">
                  <a:extLst>
                    <a:ext uri="{9D8B030D-6E8A-4147-A177-3AD203B41FA5}">
                      <a16:colId xmlns:a16="http://schemas.microsoft.com/office/drawing/2014/main" val="166320312"/>
                    </a:ext>
                  </a:extLst>
                </a:gridCol>
              </a:tblGrid>
              <a:tr h="290152">
                <a:tc>
                  <a:txBody>
                    <a:bodyPr/>
                    <a:lstStyle/>
                    <a:p>
                      <a:endParaRPr lang="it-IT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solidFill>
                            <a:schemeClr val="bg1"/>
                          </a:solidFill>
                        </a:rPr>
                        <a:t>2014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solidFill>
                            <a:schemeClr val="bg1"/>
                          </a:solidFill>
                        </a:rPr>
                        <a:t>2016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solidFill>
                            <a:schemeClr val="bg1"/>
                          </a:solidFill>
                        </a:rPr>
                        <a:t>2018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566638"/>
                  </a:ext>
                </a:extLst>
              </a:tr>
              <a:tr h="290152">
                <a:tc>
                  <a:txBody>
                    <a:bodyPr/>
                    <a:lstStyle/>
                    <a:p>
                      <a:r>
                        <a:rPr lang="it-IT" sz="1600" b="1" dirty="0"/>
                        <a:t>Campania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1 439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2 536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4 357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350034"/>
                  </a:ext>
                </a:extLst>
              </a:tr>
              <a:tr h="290152">
                <a:tc>
                  <a:txBody>
                    <a:bodyPr/>
                    <a:lstStyle/>
                    <a:p>
                      <a:r>
                        <a:rPr lang="it-IT" sz="1600" dirty="0"/>
                        <a:t>% Campania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13.5</a:t>
                      </a:r>
                      <a:r>
                        <a:rPr lang="it-IT" sz="1600" dirty="0"/>
                        <a:t>%</a:t>
                      </a: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23.8</a:t>
                      </a:r>
                      <a:r>
                        <a:rPr lang="it-IT" sz="1600" dirty="0"/>
                        <a:t>%</a:t>
                      </a: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40.8</a:t>
                      </a:r>
                      <a:r>
                        <a:rPr lang="it-IT" sz="1600" dirty="0"/>
                        <a:t>%</a:t>
                      </a: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669445"/>
                  </a:ext>
                </a:extLst>
              </a:tr>
              <a:tr h="290152">
                <a:tc>
                  <a:txBody>
                    <a:bodyPr/>
                    <a:lstStyle/>
                    <a:p>
                      <a:r>
                        <a:rPr lang="it-IT" sz="1600" dirty="0"/>
                        <a:t>% </a:t>
                      </a:r>
                      <a:r>
                        <a:rPr lang="it-IT" sz="1600" dirty="0" err="1"/>
                        <a:t>Italy</a:t>
                      </a:r>
                      <a:endParaRPr lang="it-IT" sz="1600" dirty="0"/>
                    </a:p>
                  </a:txBody>
                  <a:tcPr>
                    <a:solidFill>
                      <a:srgbClr val="F2EF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26.5</a:t>
                      </a:r>
                      <a:r>
                        <a:rPr lang="it-IT" sz="1600" dirty="0"/>
                        <a:t>%</a:t>
                      </a:r>
                    </a:p>
                  </a:txBody>
                  <a:tcPr anchor="ctr">
                    <a:solidFill>
                      <a:srgbClr val="F2EF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34.3</a:t>
                      </a:r>
                      <a:r>
                        <a:rPr lang="it-IT" sz="1600" dirty="0"/>
                        <a:t>%</a:t>
                      </a:r>
                    </a:p>
                  </a:txBody>
                  <a:tcPr anchor="ctr">
                    <a:solidFill>
                      <a:srgbClr val="F2EF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49.7</a:t>
                      </a:r>
                      <a:r>
                        <a:rPr lang="it-IT" sz="1600" dirty="0"/>
                        <a:t>%</a:t>
                      </a:r>
                    </a:p>
                  </a:txBody>
                  <a:tcPr anchor="ctr">
                    <a:solidFill>
                      <a:srgbClr val="F2E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099284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9EA562A-D331-4858-BF03-45FACB7D0E7D}"/>
              </a:ext>
            </a:extLst>
          </p:cNvPr>
          <p:cNvSpPr txBox="1"/>
          <p:nvPr/>
        </p:nvSpPr>
        <p:spPr>
          <a:xfrm>
            <a:off x="4752264" y="3277720"/>
            <a:ext cx="2442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ISTAT data - 2021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EA925A4-45EB-4C09-9358-F4FC951BBF26}"/>
              </a:ext>
            </a:extLst>
          </p:cNvPr>
          <p:cNvSpPr txBox="1"/>
          <p:nvPr/>
        </p:nvSpPr>
        <p:spPr>
          <a:xfrm>
            <a:off x="9071722" y="5991702"/>
            <a:ext cx="2442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ISTAT data - 2021</a:t>
            </a:r>
          </a:p>
        </p:txBody>
      </p:sp>
    </p:spTree>
    <p:extLst>
      <p:ext uri="{BB962C8B-B14F-4D97-AF65-F5344CB8AC3E}">
        <p14:creationId xmlns:p14="http://schemas.microsoft.com/office/powerpoint/2010/main" val="3113210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3288141-65C1-47BC-9938-FF61FB4EB9CF}"/>
              </a:ext>
            </a:extLst>
          </p:cNvPr>
          <p:cNvSpPr txBox="1"/>
          <p:nvPr/>
        </p:nvSpPr>
        <p:spPr>
          <a:xfrm>
            <a:off x="2991852" y="361676"/>
            <a:ext cx="67654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DATI RELATIVI ALLA TECNOLOGIA</a:t>
            </a:r>
          </a:p>
        </p:txBody>
      </p:sp>
      <p:graphicFrame>
        <p:nvGraphicFramePr>
          <p:cNvPr id="5" name="Tabella 3">
            <a:extLst>
              <a:ext uri="{FF2B5EF4-FFF2-40B4-BE49-F238E27FC236}">
                <a16:creationId xmlns:a16="http://schemas.microsoft.com/office/drawing/2014/main" id="{BF4778AD-D71D-42FD-A6AC-56FAD6C5C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223299"/>
              </p:ext>
            </p:extLst>
          </p:nvPr>
        </p:nvGraphicFramePr>
        <p:xfrm>
          <a:off x="989916" y="1868326"/>
          <a:ext cx="6107179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5267">
                  <a:extLst>
                    <a:ext uri="{9D8B030D-6E8A-4147-A177-3AD203B41FA5}">
                      <a16:colId xmlns:a16="http://schemas.microsoft.com/office/drawing/2014/main" val="1514062493"/>
                    </a:ext>
                  </a:extLst>
                </a:gridCol>
                <a:gridCol w="1223462">
                  <a:extLst>
                    <a:ext uri="{9D8B030D-6E8A-4147-A177-3AD203B41FA5}">
                      <a16:colId xmlns:a16="http://schemas.microsoft.com/office/drawing/2014/main" val="1667406071"/>
                    </a:ext>
                  </a:extLst>
                </a:gridCol>
                <a:gridCol w="1369225">
                  <a:extLst>
                    <a:ext uri="{9D8B030D-6E8A-4147-A177-3AD203B41FA5}">
                      <a16:colId xmlns:a16="http://schemas.microsoft.com/office/drawing/2014/main" val="1998644092"/>
                    </a:ext>
                  </a:extLst>
                </a:gridCol>
                <a:gridCol w="1369225">
                  <a:extLst>
                    <a:ext uri="{9D8B030D-6E8A-4147-A177-3AD203B41FA5}">
                      <a16:colId xmlns:a16="http://schemas.microsoft.com/office/drawing/2014/main" val="166320312"/>
                    </a:ext>
                  </a:extLst>
                </a:gridCol>
              </a:tblGrid>
              <a:tr h="290152">
                <a:tc>
                  <a:txBody>
                    <a:bodyPr/>
                    <a:lstStyle/>
                    <a:p>
                      <a:endParaRPr lang="it-IT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solidFill>
                            <a:schemeClr val="bg1"/>
                          </a:solidFill>
                        </a:rPr>
                        <a:t>2014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solidFill>
                            <a:schemeClr val="bg1"/>
                          </a:solidFill>
                        </a:rPr>
                        <a:t>2016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solidFill>
                            <a:schemeClr val="bg1"/>
                          </a:solidFill>
                        </a:rPr>
                        <a:t>2018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566638"/>
                  </a:ext>
                </a:extLst>
              </a:tr>
              <a:tr h="290152">
                <a:tc>
                  <a:txBody>
                    <a:bodyPr/>
                    <a:lstStyle/>
                    <a:p>
                      <a:r>
                        <a:rPr lang="it-IT" sz="1600" b="1" dirty="0"/>
                        <a:t>Campania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1 439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2 536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4 357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350034"/>
                  </a:ext>
                </a:extLst>
              </a:tr>
              <a:tr h="290152">
                <a:tc>
                  <a:txBody>
                    <a:bodyPr/>
                    <a:lstStyle/>
                    <a:p>
                      <a:r>
                        <a:rPr lang="it-IT" sz="1600" dirty="0"/>
                        <a:t>% Campania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13,5%</a:t>
                      </a: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23,8%</a:t>
                      </a: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40,8%</a:t>
                      </a: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669445"/>
                  </a:ext>
                </a:extLst>
              </a:tr>
              <a:tr h="290152">
                <a:tc>
                  <a:txBody>
                    <a:bodyPr/>
                    <a:lstStyle/>
                    <a:p>
                      <a:r>
                        <a:rPr lang="it-IT" sz="1600" dirty="0"/>
                        <a:t>% Italia</a:t>
                      </a:r>
                    </a:p>
                  </a:txBody>
                  <a:tcPr>
                    <a:solidFill>
                      <a:srgbClr val="F2EF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26,5%</a:t>
                      </a:r>
                    </a:p>
                  </a:txBody>
                  <a:tcPr anchor="ctr">
                    <a:solidFill>
                      <a:srgbClr val="F2EF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34,3%</a:t>
                      </a:r>
                    </a:p>
                  </a:txBody>
                  <a:tcPr anchor="ctr">
                    <a:solidFill>
                      <a:srgbClr val="F2EF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49,7%</a:t>
                      </a:r>
                    </a:p>
                  </a:txBody>
                  <a:tcPr anchor="ctr">
                    <a:solidFill>
                      <a:srgbClr val="F2E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099284"/>
                  </a:ext>
                </a:extLst>
              </a:tr>
            </a:tbl>
          </a:graphicData>
        </a:graphic>
      </p:graphicFrame>
      <p:graphicFrame>
        <p:nvGraphicFramePr>
          <p:cNvPr id="6" name="Tabella 3">
            <a:extLst>
              <a:ext uri="{FF2B5EF4-FFF2-40B4-BE49-F238E27FC236}">
                <a16:creationId xmlns:a16="http://schemas.microsoft.com/office/drawing/2014/main" id="{1C2A6984-8FE8-426A-B82A-6F8C7E2E82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596368"/>
              </p:ext>
            </p:extLst>
          </p:nvPr>
        </p:nvGraphicFramePr>
        <p:xfrm>
          <a:off x="5490129" y="5069604"/>
          <a:ext cx="6107179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940">
                  <a:extLst>
                    <a:ext uri="{9D8B030D-6E8A-4147-A177-3AD203B41FA5}">
                      <a16:colId xmlns:a16="http://schemas.microsoft.com/office/drawing/2014/main" val="1514062493"/>
                    </a:ext>
                  </a:extLst>
                </a:gridCol>
                <a:gridCol w="1255789">
                  <a:extLst>
                    <a:ext uri="{9D8B030D-6E8A-4147-A177-3AD203B41FA5}">
                      <a16:colId xmlns:a16="http://schemas.microsoft.com/office/drawing/2014/main" val="1667406071"/>
                    </a:ext>
                  </a:extLst>
                </a:gridCol>
                <a:gridCol w="1369225">
                  <a:extLst>
                    <a:ext uri="{9D8B030D-6E8A-4147-A177-3AD203B41FA5}">
                      <a16:colId xmlns:a16="http://schemas.microsoft.com/office/drawing/2014/main" val="1998644092"/>
                    </a:ext>
                  </a:extLst>
                </a:gridCol>
                <a:gridCol w="1369225">
                  <a:extLst>
                    <a:ext uri="{9D8B030D-6E8A-4147-A177-3AD203B41FA5}">
                      <a16:colId xmlns:a16="http://schemas.microsoft.com/office/drawing/2014/main" val="166320312"/>
                    </a:ext>
                  </a:extLst>
                </a:gridCol>
              </a:tblGrid>
              <a:tr h="308131">
                <a:tc>
                  <a:txBody>
                    <a:bodyPr/>
                    <a:lstStyle/>
                    <a:p>
                      <a:endParaRPr lang="it-IT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solidFill>
                            <a:schemeClr val="bg1"/>
                          </a:solidFill>
                        </a:rPr>
                        <a:t>2014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solidFill>
                            <a:schemeClr val="bg1"/>
                          </a:solidFill>
                        </a:rPr>
                        <a:t>2016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solidFill>
                            <a:schemeClr val="bg1"/>
                          </a:solidFill>
                        </a:rPr>
                        <a:t>2018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566638"/>
                  </a:ext>
                </a:extLst>
              </a:tr>
              <a:tr h="308131">
                <a:tc>
                  <a:txBody>
                    <a:bodyPr/>
                    <a:lstStyle/>
                    <a:p>
                      <a:r>
                        <a:rPr lang="it-IT" sz="1600" b="1" dirty="0"/>
                        <a:t>Campania</a:t>
                      </a:r>
                    </a:p>
                  </a:txBody>
                  <a:tcPr>
                    <a:solidFill>
                      <a:srgbClr val="AF80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451 420</a:t>
                      </a:r>
                    </a:p>
                  </a:txBody>
                  <a:tcPr anchor="ctr">
                    <a:solidFill>
                      <a:srgbClr val="AF80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693 321</a:t>
                      </a:r>
                    </a:p>
                  </a:txBody>
                  <a:tcPr anchor="ctr">
                    <a:solidFill>
                      <a:srgbClr val="AF80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1 312 236</a:t>
                      </a:r>
                    </a:p>
                  </a:txBody>
                  <a:tcPr anchor="ctr">
                    <a:solidFill>
                      <a:srgbClr val="AF8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350034"/>
                  </a:ext>
                </a:extLst>
              </a:tr>
              <a:tr h="308131">
                <a:tc>
                  <a:txBody>
                    <a:bodyPr/>
                    <a:lstStyle/>
                    <a:p>
                      <a:r>
                        <a:rPr lang="it-IT" sz="1600" dirty="0"/>
                        <a:t>% sul totale in Italia</a:t>
                      </a:r>
                    </a:p>
                  </a:txBody>
                  <a:tcPr>
                    <a:solidFill>
                      <a:srgbClr val="AEE8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1.9</a:t>
                      </a:r>
                      <a:r>
                        <a:rPr lang="it-IT" sz="1600" dirty="0"/>
                        <a:t>%</a:t>
                      </a:r>
                    </a:p>
                  </a:txBody>
                  <a:tcPr anchor="ctr">
                    <a:solidFill>
                      <a:srgbClr val="AEE8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2.2</a:t>
                      </a:r>
                      <a:r>
                        <a:rPr lang="it-IT" sz="1600" dirty="0"/>
                        <a:t>%</a:t>
                      </a:r>
                    </a:p>
                  </a:txBody>
                  <a:tcPr anchor="ctr">
                    <a:solidFill>
                      <a:srgbClr val="AEE8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2.8</a:t>
                      </a:r>
                      <a:r>
                        <a:rPr lang="it-IT" sz="1600" dirty="0"/>
                        <a:t>%</a:t>
                      </a:r>
                    </a:p>
                  </a:txBody>
                  <a:tcPr anchor="ctr">
                    <a:solidFill>
                      <a:srgbClr val="AEE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669445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5EF47157-7F8D-438D-95CA-CB72A888D881}"/>
              </a:ext>
            </a:extLst>
          </p:cNvPr>
          <p:cNvSpPr txBox="1"/>
          <p:nvPr/>
        </p:nvSpPr>
        <p:spPr>
          <a:xfrm>
            <a:off x="541610" y="1180273"/>
            <a:ext cx="7358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Calibri" panose="020F0502020204030204" pitchFamily="34" charset="0"/>
                <a:cs typeface="Biome Light" panose="020B0502040204020203" pitchFamily="34" charset="0"/>
              </a:rPr>
              <a:t>Imprese con innovazioni di prodotto e/o processo - industria e servizi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Biome Light" panose="020B0502040204020203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C6AFBFB-7752-4BDD-97E4-442732DC41C7}"/>
              </a:ext>
            </a:extLst>
          </p:cNvPr>
          <p:cNvSpPr txBox="1"/>
          <p:nvPr/>
        </p:nvSpPr>
        <p:spPr>
          <a:xfrm>
            <a:off x="5126346" y="4110439"/>
            <a:ext cx="68347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Calibri" panose="020F0502020204030204" pitchFamily="34" charset="0"/>
                <a:cs typeface="Times New Roman" panose="02020603050405020304" pitchFamily="18" charset="0"/>
              </a:rPr>
              <a:t>Spese delle imprese per attività innovative - industria e servizi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Calibri" panose="020F0502020204030204" pitchFamily="34" charset="0"/>
                <a:cs typeface="Times New Roman" panose="02020603050405020304" pitchFamily="18" charset="0"/>
              </a:rPr>
              <a:t>(migliaia di euro)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pic>
        <p:nvPicPr>
          <p:cNvPr id="5122" name="Picture 2" descr="BANDO &quot;MANIFATTURA &amp; LAVORO 4.0&quot; | e-Living">
            <a:extLst>
              <a:ext uri="{FF2B5EF4-FFF2-40B4-BE49-F238E27FC236}">
                <a16:creationId xmlns:a16="http://schemas.microsoft.com/office/drawing/2014/main" id="{95267B1D-EC36-40A1-9462-E349B9741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269" y="1209420"/>
            <a:ext cx="3469121" cy="221958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rasportatore di fabbrica di fabbricazione intelligente. fabbricazione  industriale moderna, illustrazione al tratto controllata dalle macchine  della fabbrica del computer | Vettore Premium">
            <a:extLst>
              <a:ext uri="{FF2B5EF4-FFF2-40B4-BE49-F238E27FC236}">
                <a16:creationId xmlns:a16="http://schemas.microsoft.com/office/drawing/2014/main" id="{09E445A7-EC7E-4120-80D2-20161591A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16" y="3876661"/>
            <a:ext cx="3581688" cy="238588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A91A89C-9836-4B25-9D39-0697E4BCB545}"/>
              </a:ext>
            </a:extLst>
          </p:cNvPr>
          <p:cNvSpPr txBox="1"/>
          <p:nvPr/>
        </p:nvSpPr>
        <p:spPr>
          <a:xfrm>
            <a:off x="4770736" y="3290500"/>
            <a:ext cx="2442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Dati ISTAT - 2021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AE91A82-3914-4F58-9637-1A7EEA456D82}"/>
              </a:ext>
            </a:extLst>
          </p:cNvPr>
          <p:cNvSpPr txBox="1"/>
          <p:nvPr/>
        </p:nvSpPr>
        <p:spPr>
          <a:xfrm>
            <a:off x="9208014" y="6124046"/>
            <a:ext cx="2442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Dati ISTAT - 2021</a:t>
            </a:r>
          </a:p>
        </p:txBody>
      </p:sp>
    </p:spTree>
    <p:extLst>
      <p:ext uri="{BB962C8B-B14F-4D97-AF65-F5344CB8AC3E}">
        <p14:creationId xmlns:p14="http://schemas.microsoft.com/office/powerpoint/2010/main" val="1904979454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Blu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ppt/theme/theme2.xml><?xml version="1.0" encoding="utf-8"?>
<a:theme xmlns:a="http://schemas.openxmlformats.org/drawingml/2006/main" name="LeafVTI">
  <a:themeElements>
    <a:clrScheme name="AnalogousFromLightSeedLeftStep">
      <a:dk1>
        <a:srgbClr val="000000"/>
      </a:dk1>
      <a:lt1>
        <a:srgbClr val="FFFFFF"/>
      </a:lt1>
      <a:dk2>
        <a:srgbClr val="243541"/>
      </a:dk2>
      <a:lt2>
        <a:srgbClr val="E2E4E8"/>
      </a:lt2>
      <a:accent1>
        <a:srgbClr val="B09F7E"/>
      </a:accent1>
      <a:accent2>
        <a:srgbClr val="BA8D7F"/>
      </a:accent2>
      <a:accent3>
        <a:srgbClr val="C4929B"/>
      </a:accent3>
      <a:accent4>
        <a:srgbClr val="BA7FA2"/>
      </a:accent4>
      <a:accent5>
        <a:srgbClr val="C28FC2"/>
      </a:accent5>
      <a:accent6>
        <a:srgbClr val="A17FBA"/>
      </a:accent6>
      <a:hlink>
        <a:srgbClr val="6981AE"/>
      </a:hlink>
      <a:folHlink>
        <a:srgbClr val="7F7F7F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ppt/theme/theme3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1052</Words>
  <Application>Microsoft Office PowerPoint</Application>
  <PresentationFormat>Widescreen</PresentationFormat>
  <Paragraphs>312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18</vt:i4>
      </vt:variant>
    </vt:vector>
  </HeadingPairs>
  <TitlesOfParts>
    <vt:vector size="29" baseType="lpstr">
      <vt:lpstr>Arial</vt:lpstr>
      <vt:lpstr>Avenir Next LT Pro</vt:lpstr>
      <vt:lpstr>Avenir Next LT Pro Light</vt:lpstr>
      <vt:lpstr>Bembo</vt:lpstr>
      <vt:lpstr>Calibri</vt:lpstr>
      <vt:lpstr>Rockwell Nova Light</vt:lpstr>
      <vt:lpstr>Sitka Subheading</vt:lpstr>
      <vt:lpstr>Wingdings</vt:lpstr>
      <vt:lpstr>PebbleVTI</vt:lpstr>
      <vt:lpstr>LeafVTI</vt:lpstr>
      <vt:lpstr>ArchiveVTI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TECHNOLOGY  in Campania  tecnologia  in Campania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TECNOLOGY  in Campania  tecnologia  in Campania</dc:title>
  <dc:creator>lucia dri</dc:creator>
  <cp:lastModifiedBy>lucia dri</cp:lastModifiedBy>
  <cp:revision>61</cp:revision>
  <dcterms:created xsi:type="dcterms:W3CDTF">2021-03-29T12:30:55Z</dcterms:created>
  <dcterms:modified xsi:type="dcterms:W3CDTF">2021-04-26T13:39:55Z</dcterms:modified>
</cp:coreProperties>
</file>