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1" r:id="rId4"/>
    <p:sldId id="264" r:id="rId5"/>
    <p:sldId id="265" r:id="rId6"/>
    <p:sldId id="263"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EE095EC1-66DB-4059-98B8-8369655DFD4D}">
          <p14:sldIdLst>
            <p14:sldId id="256"/>
            <p14:sldId id="257"/>
            <p14:sldId id="261"/>
            <p14:sldId id="264"/>
            <p14:sldId id="265"/>
            <p14:sldId id="2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91" d="100"/>
          <a:sy n="91" d="100"/>
        </p:scale>
        <p:origin x="56"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4/26/2021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4/26/2021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a:t>Fare clic per modificare lo stile del titolo dello schema</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4/26/2021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4/26/2021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hyperlink" Target="https://www.storiain.net/" TargetMode="External"/><Relationship Id="rId3" Type="http://schemas.openxmlformats.org/officeDocument/2006/relationships/hyperlink" Target="https://www.un.org/" TargetMode="External"/><Relationship Id="rId7" Type="http://schemas.openxmlformats.org/officeDocument/2006/relationships/hyperlink" Target="https://en.wikipedia.org/"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www.thesun.co.uk/" TargetMode="External"/><Relationship Id="rId5" Type="http://schemas.openxmlformats.org/officeDocument/2006/relationships/hyperlink" Target="https://www.humanrights.com/" TargetMode="External"/><Relationship Id="rId10" Type="http://schemas.openxmlformats.org/officeDocument/2006/relationships/hyperlink" Target="https://appgfreedomofreligionorbelief.org/article-18-violated-universally-house-lords-debate/" TargetMode="External"/><Relationship Id="rId4" Type="http://schemas.openxmlformats.org/officeDocument/2006/relationships/hyperlink" Target="https://www.bbc.co.uk/" TargetMode="External"/><Relationship Id="rId9" Type="http://schemas.openxmlformats.org/officeDocument/2006/relationships/hyperlink" Target="http://www.santangela.info/wp-content/uploads/2013/12/Le-persecuzioni-romane-e-gli-editti-della-libert&#224;-2.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E02B88-105B-41F8-BAEC-BC86923FD786}"/>
              </a:ext>
            </a:extLst>
          </p:cNvPr>
          <p:cNvSpPr>
            <a:spLocks noGrp="1"/>
          </p:cNvSpPr>
          <p:nvPr>
            <p:ph type="ctrTitle"/>
          </p:nvPr>
        </p:nvSpPr>
        <p:spPr/>
        <p:txBody>
          <a:bodyPr/>
          <a:lstStyle/>
          <a:p>
            <a:r>
              <a:rPr lang="it-IT" sz="4800" b="1" i="1" dirty="0">
                <a:solidFill>
                  <a:schemeClr val="accent1"/>
                </a:solidFill>
                <a:latin typeface="Calibri" panose="020F0502020204030204" pitchFamily="34" charset="0"/>
                <a:cs typeface="Calibri" panose="020F0502020204030204" pitchFamily="34" charset="0"/>
              </a:rPr>
              <a:t>ARTICLE 18</a:t>
            </a:r>
          </a:p>
        </p:txBody>
      </p:sp>
      <p:sp>
        <p:nvSpPr>
          <p:cNvPr id="3" name="Sottotitolo 2">
            <a:extLst>
              <a:ext uri="{FF2B5EF4-FFF2-40B4-BE49-F238E27FC236}">
                <a16:creationId xmlns:a16="http://schemas.microsoft.com/office/drawing/2014/main" id="{4E4A4220-D44C-434C-B8DE-BFC22E6DDBFC}"/>
              </a:ext>
            </a:extLst>
          </p:cNvPr>
          <p:cNvSpPr>
            <a:spLocks noGrp="1"/>
          </p:cNvSpPr>
          <p:nvPr>
            <p:ph type="subTitle" idx="1"/>
          </p:nvPr>
        </p:nvSpPr>
        <p:spPr>
          <a:xfrm>
            <a:off x="2692398" y="3657596"/>
            <a:ext cx="6815669" cy="1738061"/>
          </a:xfrm>
        </p:spPr>
        <p:txBody>
          <a:bodyPr>
            <a:normAutofit/>
          </a:bodyPr>
          <a:lstStyle/>
          <a:p>
            <a:r>
              <a:rPr lang="it-IT" sz="1800" dirty="0">
                <a:latin typeface="Calibri" panose="020F0502020204030204" pitchFamily="34" charset="0"/>
                <a:cs typeface="Calibri" panose="020F0502020204030204" pitchFamily="34" charset="0"/>
              </a:rPr>
              <a:t>GROUP 3</a:t>
            </a:r>
          </a:p>
          <a:p>
            <a:r>
              <a:rPr lang="it-IT" sz="1800" dirty="0">
                <a:latin typeface="Calibri" panose="020F0502020204030204" pitchFamily="34" charset="0"/>
                <a:cs typeface="Calibri" panose="020F0502020204030204" pitchFamily="34" charset="0"/>
              </a:rPr>
              <a:t>BLASI GIULIA</a:t>
            </a:r>
          </a:p>
          <a:p>
            <a:r>
              <a:rPr lang="it-IT" sz="1800" dirty="0">
                <a:latin typeface="Calibri" panose="020F0502020204030204" pitchFamily="34" charset="0"/>
                <a:cs typeface="Calibri" panose="020F0502020204030204" pitchFamily="34" charset="0"/>
              </a:rPr>
              <a:t>KUMAR ANPURNA</a:t>
            </a:r>
          </a:p>
          <a:p>
            <a:r>
              <a:rPr lang="it-IT" sz="1800" dirty="0">
                <a:latin typeface="Calibri" panose="020F0502020204030204" pitchFamily="34" charset="0"/>
                <a:cs typeface="Calibri" panose="020F0502020204030204" pitchFamily="34" charset="0"/>
              </a:rPr>
              <a:t>REGENI CELESTE</a:t>
            </a:r>
          </a:p>
          <a:p>
            <a:endParaRPr lang="it-IT" dirty="0"/>
          </a:p>
        </p:txBody>
      </p:sp>
    </p:spTree>
    <p:extLst>
      <p:ext uri="{BB962C8B-B14F-4D97-AF65-F5344CB8AC3E}">
        <p14:creationId xmlns:p14="http://schemas.microsoft.com/office/powerpoint/2010/main" val="16011978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ADA0BE-6749-43E2-B1B5-37D7473BB8AD}"/>
              </a:ext>
            </a:extLst>
          </p:cNvPr>
          <p:cNvSpPr>
            <a:spLocks noGrp="1"/>
          </p:cNvSpPr>
          <p:nvPr>
            <p:ph type="title"/>
          </p:nvPr>
        </p:nvSpPr>
        <p:spPr>
          <a:xfrm>
            <a:off x="1234736" y="716630"/>
            <a:ext cx="3718455" cy="384425"/>
          </a:xfrm>
        </p:spPr>
        <p:txBody>
          <a:bodyPr>
            <a:normAutofit fontScale="90000"/>
          </a:bodyPr>
          <a:lstStyle/>
          <a:p>
            <a:r>
              <a:rPr lang="it-IT" b="1" i="1" dirty="0" err="1">
                <a:solidFill>
                  <a:schemeClr val="accent1"/>
                </a:solidFill>
                <a:latin typeface="Calibri" panose="020F0502020204030204" pitchFamily="34" charset="0"/>
                <a:cs typeface="Calibri" panose="020F0502020204030204" pitchFamily="34" charset="0"/>
              </a:rPr>
              <a:t>Article</a:t>
            </a:r>
            <a:r>
              <a:rPr lang="it-IT" b="1" i="1" dirty="0">
                <a:solidFill>
                  <a:schemeClr val="accent1"/>
                </a:solidFill>
                <a:latin typeface="Calibri" panose="020F0502020204030204" pitchFamily="34" charset="0"/>
                <a:cs typeface="Calibri" panose="020F0502020204030204" pitchFamily="34" charset="0"/>
              </a:rPr>
              <a:t> 18</a:t>
            </a:r>
          </a:p>
        </p:txBody>
      </p:sp>
      <p:pic>
        <p:nvPicPr>
          <p:cNvPr id="6" name="Immagine 5">
            <a:extLst>
              <a:ext uri="{FF2B5EF4-FFF2-40B4-BE49-F238E27FC236}">
                <a16:creationId xmlns:a16="http://schemas.microsoft.com/office/drawing/2014/main" id="{F8B428E8-59C9-4AC4-B690-610B57F84BDF}"/>
              </a:ext>
            </a:extLst>
          </p:cNvPr>
          <p:cNvPicPr>
            <a:picLocks noChangeAspect="1"/>
          </p:cNvPicPr>
          <p:nvPr/>
        </p:nvPicPr>
        <p:blipFill>
          <a:blip r:embed="rId2"/>
          <a:stretch>
            <a:fillRect/>
          </a:stretch>
        </p:blipFill>
        <p:spPr>
          <a:xfrm>
            <a:off x="1027840" y="3145076"/>
            <a:ext cx="4132249" cy="2324390"/>
          </a:xfrm>
          <a:prstGeom prst="rect">
            <a:avLst/>
          </a:prstGeom>
        </p:spPr>
      </p:pic>
      <p:sp>
        <p:nvSpPr>
          <p:cNvPr id="7" name="CasellaDiTesto 6">
            <a:extLst>
              <a:ext uri="{FF2B5EF4-FFF2-40B4-BE49-F238E27FC236}">
                <a16:creationId xmlns:a16="http://schemas.microsoft.com/office/drawing/2014/main" id="{1A7C6368-0EDC-4D72-9897-52FE5AEF5C84}"/>
              </a:ext>
            </a:extLst>
          </p:cNvPr>
          <p:cNvSpPr txBox="1"/>
          <p:nvPr/>
        </p:nvSpPr>
        <p:spPr>
          <a:xfrm>
            <a:off x="670815" y="1287783"/>
            <a:ext cx="4846295" cy="1569660"/>
          </a:xfrm>
          <a:prstGeom prst="rect">
            <a:avLst/>
          </a:prstGeom>
          <a:noFill/>
          <a:ln>
            <a:solidFill>
              <a:schemeClr val="bg1"/>
            </a:solidFill>
          </a:ln>
        </p:spPr>
        <p:txBody>
          <a:bodyPr wrap="square" rtlCol="0">
            <a:spAutoFit/>
          </a:bodyPr>
          <a:lstStyle/>
          <a:p>
            <a:pPr algn="ctr"/>
            <a:r>
              <a:rPr lang="en-US" sz="1600" dirty="0">
                <a:latin typeface="Calibri" panose="020F0502020204030204" pitchFamily="34" charset="0"/>
                <a:cs typeface="Calibri" panose="020F0502020204030204" pitchFamily="34" charset="0"/>
              </a:rPr>
              <a:t>Everyone has the right to freedom of thought, conscience and religion; this right includes freedom to change his religion or belief, and freedom, either alone or in community with others and in public or private, to manifest his religion or belief in teaching, practice, worship and observance.</a:t>
            </a:r>
            <a:endParaRPr lang="it-IT" sz="1600" dirty="0">
              <a:latin typeface="Calibri" panose="020F0502020204030204" pitchFamily="34" charset="0"/>
              <a:cs typeface="Calibri" panose="020F0502020204030204" pitchFamily="34" charset="0"/>
            </a:endParaRPr>
          </a:p>
        </p:txBody>
      </p:sp>
      <p:sp>
        <p:nvSpPr>
          <p:cNvPr id="5" name="Segnaposto contenuto 4">
            <a:extLst>
              <a:ext uri="{FF2B5EF4-FFF2-40B4-BE49-F238E27FC236}">
                <a16:creationId xmlns:a16="http://schemas.microsoft.com/office/drawing/2014/main" id="{7305752B-7A2F-477E-89AE-BEF25A1F1EE4}"/>
              </a:ext>
            </a:extLst>
          </p:cNvPr>
          <p:cNvSpPr>
            <a:spLocks noGrp="1"/>
          </p:cNvSpPr>
          <p:nvPr>
            <p:ph idx="1"/>
          </p:nvPr>
        </p:nvSpPr>
        <p:spPr>
          <a:xfrm>
            <a:off x="5453569" y="1287783"/>
            <a:ext cx="5469466" cy="4682260"/>
          </a:xfrm>
        </p:spPr>
        <p:txBody>
          <a:bodyPr>
            <a:normAutofit lnSpcReduction="10000"/>
          </a:bodyPr>
          <a:lstStyle/>
          <a:p>
            <a:pPr marL="0" indent="0">
              <a:buNone/>
            </a:pPr>
            <a:endParaRPr lang="it-IT" sz="1800" kern="150" dirty="0">
              <a:effectLst/>
              <a:latin typeface="Calibri "/>
              <a:ea typeface="NSimSun" panose="02010609030101010101" pitchFamily="49" charset="-122"/>
              <a:cs typeface="Calibri Light" panose="020F0302020204030204" pitchFamily="34" charset="0"/>
            </a:endParaRPr>
          </a:p>
          <a:p>
            <a:pPr marL="0" indent="0">
              <a:buNone/>
            </a:pPr>
            <a:r>
              <a:rPr lang="it-IT" sz="1600" kern="150" dirty="0" err="1">
                <a:effectLst/>
                <a:latin typeface="Calibri "/>
                <a:ea typeface="NSimSun" panose="02010609030101010101" pitchFamily="49" charset="-122"/>
                <a:cs typeface="Calibri Light" panose="020F0302020204030204" pitchFamily="34" charset="0"/>
              </a:rPr>
              <a:t>This</a:t>
            </a:r>
            <a:r>
              <a:rPr lang="it-IT" sz="1600" kern="150" dirty="0">
                <a:effectLst/>
                <a:latin typeface="Calibri "/>
                <a:ea typeface="NSimSun" panose="02010609030101010101" pitchFamily="49" charset="-122"/>
                <a:cs typeface="Calibri Light" panose="020F0302020204030204" pitchFamily="34" charset="0"/>
              </a:rPr>
              <a:t> </a:t>
            </a:r>
            <a:r>
              <a:rPr lang="it-IT" sz="1600" kern="150" dirty="0" err="1">
                <a:effectLst/>
                <a:latin typeface="Calibri "/>
                <a:ea typeface="NSimSun" panose="02010609030101010101" pitchFamily="49" charset="-122"/>
                <a:cs typeface="Calibri Light" panose="020F0302020204030204" pitchFamily="34" charset="0"/>
              </a:rPr>
              <a:t>article</a:t>
            </a:r>
            <a:r>
              <a:rPr lang="it-IT" sz="1600" kern="150" dirty="0">
                <a:effectLst/>
                <a:latin typeface="Calibri "/>
                <a:ea typeface="NSimSun" panose="02010609030101010101" pitchFamily="49" charset="-122"/>
                <a:cs typeface="Calibri Light" panose="020F0302020204030204" pitchFamily="34" charset="0"/>
              </a:rPr>
              <a:t> </a:t>
            </a:r>
            <a:r>
              <a:rPr lang="it-IT" sz="1600" kern="150" dirty="0" err="1">
                <a:effectLst/>
                <a:latin typeface="Calibri "/>
                <a:ea typeface="NSimSun" panose="02010609030101010101" pitchFamily="49" charset="-122"/>
                <a:cs typeface="Calibri Light" panose="020F0302020204030204" pitchFamily="34" charset="0"/>
              </a:rPr>
              <a:t>states</a:t>
            </a:r>
            <a:r>
              <a:rPr lang="it-IT" sz="1600" kern="150" dirty="0">
                <a:effectLst/>
                <a:latin typeface="Calibri "/>
                <a:ea typeface="NSimSun" panose="02010609030101010101" pitchFamily="49" charset="-122"/>
                <a:cs typeface="Calibri Light" panose="020F0302020204030204" pitchFamily="34" charset="0"/>
              </a:rPr>
              <a:t> </a:t>
            </a:r>
            <a:r>
              <a:rPr lang="it-IT" sz="1600" kern="150" dirty="0" err="1">
                <a:effectLst/>
                <a:latin typeface="Calibri "/>
                <a:ea typeface="NSimSun" panose="02010609030101010101" pitchFamily="49" charset="-122"/>
                <a:cs typeface="Calibri Light" panose="020F0302020204030204" pitchFamily="34" charset="0"/>
              </a:rPr>
              <a:t>that</a:t>
            </a:r>
            <a:r>
              <a:rPr lang="it-IT" sz="1600" kern="150" dirty="0">
                <a:effectLst/>
                <a:latin typeface="Calibri "/>
                <a:ea typeface="NSimSun" panose="02010609030101010101" pitchFamily="49" charset="-122"/>
                <a:cs typeface="Calibri Light" panose="020F0302020204030204" pitchFamily="34" charset="0"/>
              </a:rPr>
              <a:t> </a:t>
            </a:r>
            <a:r>
              <a:rPr lang="it-IT" sz="1600" kern="150" dirty="0" err="1">
                <a:effectLst/>
                <a:latin typeface="Calibri "/>
                <a:ea typeface="NSimSun" panose="02010609030101010101" pitchFamily="49" charset="-122"/>
                <a:cs typeface="Calibri Light" panose="020F0302020204030204" pitchFamily="34" charset="0"/>
              </a:rPr>
              <a:t>eveybody</a:t>
            </a:r>
            <a:r>
              <a:rPr lang="it-IT" sz="1600" kern="150" dirty="0">
                <a:effectLst/>
                <a:latin typeface="Calibri "/>
                <a:ea typeface="NSimSun" panose="02010609030101010101" pitchFamily="49" charset="-122"/>
                <a:cs typeface="Calibri Light" panose="020F0302020204030204" pitchFamily="34" charset="0"/>
              </a:rPr>
              <a:t> </a:t>
            </a:r>
            <a:r>
              <a:rPr lang="it-IT" sz="1600" kern="150" dirty="0" err="1">
                <a:effectLst/>
                <a:latin typeface="Calibri "/>
                <a:ea typeface="NSimSun" panose="02010609030101010101" pitchFamily="49" charset="-122"/>
                <a:cs typeface="Calibri Light" panose="020F0302020204030204" pitchFamily="34" charset="0"/>
              </a:rPr>
              <a:t>is</a:t>
            </a:r>
            <a:r>
              <a:rPr lang="it-IT" sz="1600" kern="150" dirty="0">
                <a:effectLst/>
                <a:latin typeface="Calibri "/>
                <a:ea typeface="NSimSun" panose="02010609030101010101" pitchFamily="49" charset="-122"/>
                <a:cs typeface="Calibri Light" panose="020F0302020204030204" pitchFamily="34" charset="0"/>
              </a:rPr>
              <a:t> free to </a:t>
            </a:r>
            <a:r>
              <a:rPr lang="it-IT" sz="1600" kern="150" dirty="0" err="1">
                <a:effectLst/>
                <a:latin typeface="Calibri "/>
                <a:ea typeface="NSimSun" panose="02010609030101010101" pitchFamily="49" charset="-122"/>
                <a:cs typeface="Calibri Light" panose="020F0302020204030204" pitchFamily="34" charset="0"/>
              </a:rPr>
              <a:t>have</a:t>
            </a:r>
            <a:r>
              <a:rPr lang="it-IT" sz="1600" kern="150" dirty="0">
                <a:effectLst/>
                <a:latin typeface="Calibri "/>
                <a:ea typeface="NSimSun" panose="02010609030101010101" pitchFamily="49" charset="-122"/>
                <a:cs typeface="Calibri Light" panose="020F0302020204030204" pitchFamily="34" charset="0"/>
              </a:rPr>
              <a:t> </a:t>
            </a:r>
            <a:r>
              <a:rPr lang="it-IT" sz="1600" kern="150" dirty="0" err="1">
                <a:effectLst/>
                <a:latin typeface="Calibri "/>
                <a:ea typeface="NSimSun" panose="02010609030101010101" pitchFamily="49" charset="-122"/>
                <a:cs typeface="Calibri Light" panose="020F0302020204030204" pitchFamily="34" charset="0"/>
              </a:rPr>
              <a:t>their</a:t>
            </a:r>
            <a:r>
              <a:rPr lang="it-IT" sz="1600" kern="150" dirty="0">
                <a:effectLst/>
                <a:latin typeface="Calibri "/>
                <a:ea typeface="NSimSun" panose="02010609030101010101" pitchFamily="49" charset="-122"/>
                <a:cs typeface="Calibri Light" panose="020F0302020204030204" pitchFamily="34" charset="0"/>
              </a:rPr>
              <a:t> </a:t>
            </a:r>
            <a:r>
              <a:rPr lang="it-IT" sz="1600" kern="150" dirty="0" err="1">
                <a:effectLst/>
                <a:latin typeface="Calibri "/>
                <a:ea typeface="NSimSun" panose="02010609030101010101" pitchFamily="49" charset="-122"/>
                <a:cs typeface="Calibri Light" panose="020F0302020204030204" pitchFamily="34" charset="0"/>
              </a:rPr>
              <a:t>own</a:t>
            </a:r>
            <a:r>
              <a:rPr lang="it-IT" sz="1600" kern="150" dirty="0">
                <a:effectLst/>
                <a:latin typeface="Calibri "/>
                <a:ea typeface="NSimSun" panose="02010609030101010101" pitchFamily="49" charset="-122"/>
                <a:cs typeface="Calibri Light" panose="020F0302020204030204" pitchFamily="34" charset="0"/>
              </a:rPr>
              <a:t> </a:t>
            </a:r>
            <a:r>
              <a:rPr lang="it-IT" sz="1600" kern="150" dirty="0" err="1">
                <a:effectLst/>
                <a:latin typeface="Calibri "/>
                <a:ea typeface="NSimSun" panose="02010609030101010101" pitchFamily="49" charset="-122"/>
                <a:cs typeface="Calibri Light" panose="020F0302020204030204" pitchFamily="34" charset="0"/>
              </a:rPr>
              <a:t>thoughts</a:t>
            </a:r>
            <a:r>
              <a:rPr lang="it-IT" sz="1600" kern="150" dirty="0">
                <a:effectLst/>
                <a:latin typeface="Calibri "/>
                <a:ea typeface="NSimSun" panose="02010609030101010101" pitchFamily="49" charset="-122"/>
                <a:cs typeface="Calibri Light" panose="020F0302020204030204" pitchFamily="34" charset="0"/>
              </a:rPr>
              <a:t>, to </a:t>
            </a:r>
            <a:r>
              <a:rPr lang="it-IT" sz="1600" kern="150" dirty="0" err="1">
                <a:effectLst/>
                <a:latin typeface="Calibri "/>
                <a:ea typeface="NSimSun" panose="02010609030101010101" pitchFamily="49" charset="-122"/>
                <a:cs typeface="Calibri Light" panose="020F0302020204030204" pitchFamily="34" charset="0"/>
              </a:rPr>
              <a:t>confess</a:t>
            </a:r>
            <a:r>
              <a:rPr lang="it-IT" sz="1600" kern="150" dirty="0">
                <a:effectLst/>
                <a:latin typeface="Calibri "/>
                <a:ea typeface="NSimSun" panose="02010609030101010101" pitchFamily="49" charset="-122"/>
                <a:cs typeface="Calibri Light" panose="020F0302020204030204" pitchFamily="34" charset="0"/>
              </a:rPr>
              <a:t> the </a:t>
            </a:r>
            <a:r>
              <a:rPr lang="it-IT" sz="1600" kern="150" dirty="0" err="1">
                <a:effectLst/>
                <a:latin typeface="Calibri "/>
                <a:ea typeface="NSimSun" panose="02010609030101010101" pitchFamily="49" charset="-122"/>
                <a:cs typeface="Calibri Light" panose="020F0302020204030204" pitchFamily="34" charset="0"/>
              </a:rPr>
              <a:t>religion</a:t>
            </a:r>
            <a:r>
              <a:rPr lang="it-IT" sz="1600" kern="150" dirty="0">
                <a:effectLst/>
                <a:latin typeface="Calibri "/>
                <a:ea typeface="NSimSun" panose="02010609030101010101" pitchFamily="49" charset="-122"/>
                <a:cs typeface="Calibri Light" panose="020F0302020204030204" pitchFamily="34" charset="0"/>
              </a:rPr>
              <a:t> in </a:t>
            </a:r>
            <a:r>
              <a:rPr lang="it-IT" sz="1600" kern="150" dirty="0" err="1">
                <a:effectLst/>
                <a:latin typeface="Calibri "/>
                <a:ea typeface="NSimSun" panose="02010609030101010101" pitchFamily="49" charset="-122"/>
                <a:cs typeface="Calibri Light" panose="020F0302020204030204" pitchFamily="34" charset="0"/>
              </a:rPr>
              <a:t>which</a:t>
            </a:r>
            <a:r>
              <a:rPr lang="it-IT" sz="1600" kern="150" dirty="0">
                <a:effectLst/>
                <a:latin typeface="Calibri "/>
                <a:ea typeface="NSimSun" panose="02010609030101010101" pitchFamily="49" charset="-122"/>
                <a:cs typeface="Calibri Light" panose="020F0302020204030204" pitchFamily="34" charset="0"/>
              </a:rPr>
              <a:t> </a:t>
            </a:r>
            <a:r>
              <a:rPr lang="it-IT" sz="1600" kern="150" dirty="0" err="1">
                <a:effectLst/>
                <a:latin typeface="Calibri "/>
                <a:ea typeface="NSimSun" panose="02010609030101010101" pitchFamily="49" charset="-122"/>
                <a:cs typeface="Calibri Light" panose="020F0302020204030204" pitchFamily="34" charset="0"/>
              </a:rPr>
              <a:t>they</a:t>
            </a:r>
            <a:r>
              <a:rPr lang="it-IT" sz="1600" kern="150" dirty="0">
                <a:effectLst/>
                <a:latin typeface="Calibri "/>
                <a:ea typeface="NSimSun" panose="02010609030101010101" pitchFamily="49" charset="-122"/>
                <a:cs typeface="Calibri Light" panose="020F0302020204030204" pitchFamily="34" charset="0"/>
              </a:rPr>
              <a:t> </a:t>
            </a:r>
            <a:r>
              <a:rPr lang="it-IT" sz="1600" kern="150" dirty="0" err="1">
                <a:effectLst/>
                <a:latin typeface="Calibri "/>
                <a:ea typeface="NSimSun" panose="02010609030101010101" pitchFamily="49" charset="-122"/>
                <a:cs typeface="Calibri Light" panose="020F0302020204030204" pitchFamily="34" charset="0"/>
              </a:rPr>
              <a:t>reflect</a:t>
            </a:r>
            <a:r>
              <a:rPr lang="it-IT" sz="1600" kern="150" dirty="0">
                <a:effectLst/>
                <a:latin typeface="Calibri "/>
                <a:ea typeface="NSimSun" panose="02010609030101010101" pitchFamily="49" charset="-122"/>
                <a:cs typeface="Calibri Light" panose="020F0302020204030204" pitchFamily="34" charset="0"/>
              </a:rPr>
              <a:t> </a:t>
            </a:r>
            <a:r>
              <a:rPr lang="it-IT" sz="1600" kern="150" dirty="0" err="1">
                <a:effectLst/>
                <a:latin typeface="Calibri "/>
                <a:ea typeface="NSimSun" panose="02010609030101010101" pitchFamily="49" charset="-122"/>
                <a:cs typeface="Calibri Light" panose="020F0302020204030204" pitchFamily="34" charset="0"/>
              </a:rPr>
              <a:t>themselves</a:t>
            </a:r>
            <a:r>
              <a:rPr lang="it-IT" sz="1600" kern="150" dirty="0">
                <a:effectLst/>
                <a:latin typeface="Calibri "/>
                <a:ea typeface="NSimSun" panose="02010609030101010101" pitchFamily="49" charset="-122"/>
                <a:cs typeface="Calibri Light" panose="020F0302020204030204" pitchFamily="34" charset="0"/>
              </a:rPr>
              <a:t> the </a:t>
            </a:r>
            <a:r>
              <a:rPr lang="it-IT" sz="1600" kern="150" dirty="0" err="1">
                <a:effectLst/>
                <a:latin typeface="Calibri "/>
                <a:ea typeface="NSimSun" panose="02010609030101010101" pitchFamily="49" charset="-122"/>
                <a:cs typeface="Calibri Light" panose="020F0302020204030204" pitchFamily="34" charset="0"/>
              </a:rPr>
              <a:t>most</a:t>
            </a:r>
            <a:r>
              <a:rPr lang="it-IT" sz="1600" kern="150" dirty="0">
                <a:effectLst/>
                <a:latin typeface="Calibri "/>
                <a:ea typeface="NSimSun" panose="02010609030101010101" pitchFamily="49" charset="-122"/>
                <a:cs typeface="Calibri Light" panose="020F0302020204030204" pitchFamily="34" charset="0"/>
              </a:rPr>
              <a:t> and </a:t>
            </a:r>
            <a:r>
              <a:rPr lang="it-IT" sz="1600" kern="150" dirty="0" err="1">
                <a:effectLst/>
                <a:latin typeface="Calibri "/>
                <a:ea typeface="NSimSun" panose="02010609030101010101" pitchFamily="49" charset="-122"/>
                <a:cs typeface="Calibri Light" panose="020F0302020204030204" pitchFamily="34" charset="0"/>
              </a:rPr>
              <a:t>it</a:t>
            </a:r>
            <a:r>
              <a:rPr lang="it-IT" sz="1600" kern="150" dirty="0">
                <a:effectLst/>
                <a:latin typeface="Calibri "/>
                <a:ea typeface="NSimSun" panose="02010609030101010101" pitchFamily="49" charset="-122"/>
                <a:cs typeface="Calibri Light" panose="020F0302020204030204" pitchFamily="34" charset="0"/>
              </a:rPr>
              <a:t> </a:t>
            </a:r>
            <a:r>
              <a:rPr lang="it-IT" sz="1600" kern="150" dirty="0" err="1">
                <a:effectLst/>
                <a:latin typeface="Calibri "/>
                <a:ea typeface="NSimSun" panose="02010609030101010101" pitchFamily="49" charset="-122"/>
                <a:cs typeface="Calibri Light" panose="020F0302020204030204" pitchFamily="34" charset="0"/>
              </a:rPr>
              <a:t>also</a:t>
            </a:r>
            <a:r>
              <a:rPr lang="it-IT" sz="1600" kern="150" dirty="0">
                <a:effectLst/>
                <a:latin typeface="Calibri "/>
                <a:ea typeface="NSimSun" panose="02010609030101010101" pitchFamily="49" charset="-122"/>
                <a:cs typeface="Calibri Light" panose="020F0302020204030204" pitchFamily="34" charset="0"/>
              </a:rPr>
              <a:t> </a:t>
            </a:r>
            <a:r>
              <a:rPr lang="it-IT" sz="1600" kern="150" dirty="0" err="1">
                <a:effectLst/>
                <a:latin typeface="Calibri "/>
                <a:ea typeface="NSimSun" panose="02010609030101010101" pitchFamily="49" charset="-122"/>
                <a:cs typeface="Calibri Light" panose="020F0302020204030204" pitchFamily="34" charset="0"/>
              </a:rPr>
              <a:t>includes</a:t>
            </a:r>
            <a:r>
              <a:rPr lang="it-IT" sz="1600" kern="150" dirty="0">
                <a:effectLst/>
                <a:latin typeface="Calibri "/>
                <a:ea typeface="NSimSun" panose="02010609030101010101" pitchFamily="49" charset="-122"/>
                <a:cs typeface="Calibri Light" panose="020F0302020204030204" pitchFamily="34" charset="0"/>
              </a:rPr>
              <a:t> </a:t>
            </a:r>
            <a:r>
              <a:rPr lang="it-IT" sz="1600" kern="150" dirty="0" err="1">
                <a:effectLst/>
                <a:latin typeface="Calibri "/>
                <a:ea typeface="NSimSun" panose="02010609030101010101" pitchFamily="49" charset="-122"/>
                <a:cs typeface="Calibri Light" panose="020F0302020204030204" pitchFamily="34" charset="0"/>
              </a:rPr>
              <a:t>freedom</a:t>
            </a:r>
            <a:r>
              <a:rPr lang="it-IT" sz="1600" kern="150" dirty="0">
                <a:effectLst/>
                <a:latin typeface="Calibri "/>
                <a:ea typeface="NSimSun" panose="02010609030101010101" pitchFamily="49" charset="-122"/>
                <a:cs typeface="Calibri Light" panose="020F0302020204030204" pitchFamily="34" charset="0"/>
              </a:rPr>
              <a:t> of </a:t>
            </a:r>
            <a:r>
              <a:rPr lang="it-IT" sz="1600" kern="150" dirty="0" err="1">
                <a:effectLst/>
                <a:latin typeface="Calibri "/>
                <a:ea typeface="NSimSun" panose="02010609030101010101" pitchFamily="49" charset="-122"/>
                <a:cs typeface="Calibri Light" panose="020F0302020204030204" pitchFamily="34" charset="0"/>
              </a:rPr>
              <a:t>conscience</a:t>
            </a:r>
            <a:r>
              <a:rPr lang="it-IT" sz="1600" kern="150" dirty="0">
                <a:effectLst/>
                <a:latin typeface="Calibri "/>
                <a:ea typeface="NSimSun" panose="02010609030101010101" pitchFamily="49" charset="-122"/>
                <a:cs typeface="Calibri Light" panose="020F0302020204030204" pitchFamily="34" charset="0"/>
              </a:rPr>
              <a:t>. In </a:t>
            </a:r>
            <a:r>
              <a:rPr lang="it-IT" sz="1600" kern="150" dirty="0" err="1">
                <a:effectLst/>
                <a:latin typeface="Calibri "/>
                <a:ea typeface="NSimSun" panose="02010609030101010101" pitchFamily="49" charset="-122"/>
                <a:cs typeface="Calibri Light" panose="020F0302020204030204" pitchFamily="34" charset="0"/>
              </a:rPr>
              <a:t>this</a:t>
            </a:r>
            <a:r>
              <a:rPr lang="it-IT" sz="1600" kern="150" dirty="0">
                <a:effectLst/>
                <a:latin typeface="Calibri "/>
                <a:ea typeface="NSimSun" panose="02010609030101010101" pitchFamily="49" charset="-122"/>
                <a:cs typeface="Calibri Light" panose="020F0302020204030204" pitchFamily="34" charset="0"/>
              </a:rPr>
              <a:t> </a:t>
            </a:r>
            <a:r>
              <a:rPr lang="it-IT" sz="1600" kern="150" dirty="0" err="1">
                <a:effectLst/>
                <a:latin typeface="Calibri "/>
                <a:ea typeface="NSimSun" panose="02010609030101010101" pitchFamily="49" charset="-122"/>
                <a:cs typeface="Calibri Light" panose="020F0302020204030204" pitchFamily="34" charset="0"/>
              </a:rPr>
              <a:t>right</a:t>
            </a:r>
            <a:r>
              <a:rPr lang="it-IT" sz="1600" kern="150" dirty="0">
                <a:effectLst/>
                <a:latin typeface="Calibri "/>
                <a:ea typeface="NSimSun" panose="02010609030101010101" pitchFamily="49" charset="-122"/>
                <a:cs typeface="Calibri Light" panose="020F0302020204030204" pitchFamily="34" charset="0"/>
              </a:rPr>
              <a:t> </a:t>
            </a:r>
            <a:r>
              <a:rPr lang="it-IT" sz="1600" kern="150" dirty="0" err="1">
                <a:effectLst/>
                <a:latin typeface="Calibri "/>
                <a:ea typeface="NSimSun" panose="02010609030101010101" pitchFamily="49" charset="-122"/>
                <a:cs typeface="Calibri Light" panose="020F0302020204030204" pitchFamily="34" charset="0"/>
              </a:rPr>
              <a:t>we</a:t>
            </a:r>
            <a:r>
              <a:rPr lang="it-IT" sz="1600" kern="150" dirty="0">
                <a:effectLst/>
                <a:latin typeface="Calibri "/>
                <a:ea typeface="NSimSun" panose="02010609030101010101" pitchFamily="49" charset="-122"/>
                <a:cs typeface="Calibri Light" panose="020F0302020204030204" pitchFamily="34" charset="0"/>
              </a:rPr>
              <a:t> can </a:t>
            </a:r>
            <a:r>
              <a:rPr lang="it-IT" sz="1600" kern="150" dirty="0" err="1">
                <a:effectLst/>
                <a:latin typeface="Calibri "/>
                <a:ea typeface="NSimSun" panose="02010609030101010101" pitchFamily="49" charset="-122"/>
                <a:cs typeface="Calibri Light" panose="020F0302020204030204" pitchFamily="34" charset="0"/>
              </a:rPr>
              <a:t>also</a:t>
            </a:r>
            <a:r>
              <a:rPr lang="it-IT" sz="1600" kern="150" dirty="0">
                <a:effectLst/>
                <a:latin typeface="Calibri "/>
                <a:ea typeface="NSimSun" panose="02010609030101010101" pitchFamily="49" charset="-122"/>
                <a:cs typeface="Calibri Light" panose="020F0302020204030204" pitchFamily="34" charset="0"/>
              </a:rPr>
              <a:t> </a:t>
            </a:r>
            <a:r>
              <a:rPr lang="it-IT" sz="1600" kern="150" dirty="0" err="1">
                <a:effectLst/>
                <a:latin typeface="Calibri "/>
                <a:ea typeface="NSimSun" panose="02010609030101010101" pitchFamily="49" charset="-122"/>
                <a:cs typeface="Calibri Light" panose="020F0302020204030204" pitchFamily="34" charset="0"/>
              </a:rPr>
              <a:t>find</a:t>
            </a:r>
            <a:r>
              <a:rPr lang="it-IT" sz="1600" kern="150" dirty="0">
                <a:effectLst/>
                <a:latin typeface="Calibri "/>
                <a:ea typeface="NSimSun" panose="02010609030101010101" pitchFamily="49" charset="-122"/>
                <a:cs typeface="Calibri Light" panose="020F0302020204030204" pitchFamily="34" charset="0"/>
              </a:rPr>
              <a:t> the </a:t>
            </a:r>
            <a:r>
              <a:rPr lang="it-IT" sz="1600" kern="150" dirty="0" err="1">
                <a:effectLst/>
                <a:latin typeface="Calibri "/>
                <a:ea typeface="NSimSun" panose="02010609030101010101" pitchFamily="49" charset="-122"/>
                <a:cs typeface="Calibri Light" panose="020F0302020204030204" pitchFamily="34" charset="0"/>
              </a:rPr>
              <a:t>freedom</a:t>
            </a:r>
            <a:r>
              <a:rPr lang="it-IT" sz="1600" kern="150" dirty="0">
                <a:effectLst/>
                <a:latin typeface="Calibri "/>
                <a:ea typeface="NSimSun" panose="02010609030101010101" pitchFamily="49" charset="-122"/>
                <a:cs typeface="Calibri Light" panose="020F0302020204030204" pitchFamily="34" charset="0"/>
              </a:rPr>
              <a:t> to </a:t>
            </a:r>
            <a:r>
              <a:rPr lang="it-IT" sz="1600" kern="150" dirty="0" err="1">
                <a:effectLst/>
                <a:latin typeface="Calibri "/>
                <a:ea typeface="NSimSun" panose="02010609030101010101" pitchFamily="49" charset="-122"/>
                <a:cs typeface="Calibri Light" panose="020F0302020204030204" pitchFamily="34" charset="0"/>
              </a:rPr>
              <a:t>change</a:t>
            </a:r>
            <a:r>
              <a:rPr lang="it-IT" sz="1600" kern="150" dirty="0">
                <a:effectLst/>
                <a:latin typeface="Calibri "/>
                <a:ea typeface="NSimSun" panose="02010609030101010101" pitchFamily="49" charset="-122"/>
                <a:cs typeface="Calibri Light" panose="020F0302020204030204" pitchFamily="34" charset="0"/>
              </a:rPr>
              <a:t> </a:t>
            </a:r>
            <a:r>
              <a:rPr lang="it-IT" sz="1600" kern="150" dirty="0" err="1">
                <a:effectLst/>
                <a:latin typeface="Calibri "/>
                <a:ea typeface="NSimSun" panose="02010609030101010101" pitchFamily="49" charset="-122"/>
                <a:cs typeface="Calibri Light" panose="020F0302020204030204" pitchFamily="34" charset="0"/>
              </a:rPr>
              <a:t>religion</a:t>
            </a:r>
            <a:r>
              <a:rPr lang="it-IT" sz="1600" kern="150" dirty="0">
                <a:effectLst/>
                <a:latin typeface="Calibri "/>
                <a:ea typeface="NSimSun" panose="02010609030101010101" pitchFamily="49" charset="-122"/>
                <a:cs typeface="Calibri Light" panose="020F0302020204030204" pitchFamily="34" charset="0"/>
              </a:rPr>
              <a:t> or </a:t>
            </a:r>
            <a:r>
              <a:rPr lang="it-IT" sz="1600" kern="150" dirty="0" err="1">
                <a:effectLst/>
                <a:latin typeface="Calibri "/>
                <a:ea typeface="NSimSun" panose="02010609030101010101" pitchFamily="49" charset="-122"/>
                <a:cs typeface="Calibri Light" panose="020F0302020204030204" pitchFamily="34" charset="0"/>
              </a:rPr>
              <a:t>belief</a:t>
            </a:r>
            <a:r>
              <a:rPr lang="it-IT" sz="1600" kern="150" dirty="0">
                <a:effectLst/>
                <a:latin typeface="Calibri "/>
                <a:ea typeface="NSimSun" panose="02010609030101010101" pitchFamily="49" charset="-122"/>
                <a:cs typeface="Calibri Light" panose="020F0302020204030204" pitchFamily="34" charset="0"/>
              </a:rPr>
              <a:t>, in community or </a:t>
            </a:r>
            <a:r>
              <a:rPr lang="it-IT" sz="1600" kern="150" dirty="0" err="1">
                <a:effectLst/>
                <a:latin typeface="Calibri "/>
                <a:ea typeface="NSimSun" panose="02010609030101010101" pitchFamily="49" charset="-122"/>
                <a:cs typeface="Calibri Light" panose="020F0302020204030204" pitchFamily="34" charset="0"/>
              </a:rPr>
              <a:t>either</a:t>
            </a:r>
            <a:r>
              <a:rPr lang="it-IT" sz="1600" kern="150" dirty="0">
                <a:effectLst/>
                <a:latin typeface="Calibri "/>
                <a:ea typeface="NSimSun" panose="02010609030101010101" pitchFamily="49" charset="-122"/>
                <a:cs typeface="Calibri Light" panose="020F0302020204030204" pitchFamily="34" charset="0"/>
              </a:rPr>
              <a:t> alone and </a:t>
            </a:r>
            <a:r>
              <a:rPr lang="it-IT" sz="1600" kern="150" dirty="0" err="1">
                <a:effectLst/>
                <a:latin typeface="Calibri "/>
                <a:ea typeface="NSimSun" panose="02010609030101010101" pitchFamily="49" charset="-122"/>
                <a:cs typeface="Calibri Light" panose="020F0302020204030204" pitchFamily="34" charset="0"/>
              </a:rPr>
              <a:t>it</a:t>
            </a:r>
            <a:r>
              <a:rPr lang="it-IT" sz="1600" kern="150" dirty="0">
                <a:effectLst/>
                <a:latin typeface="Calibri "/>
                <a:ea typeface="NSimSun" panose="02010609030101010101" pitchFamily="49" charset="-122"/>
                <a:cs typeface="Calibri Light" panose="020F0302020204030204" pitchFamily="34" charset="0"/>
              </a:rPr>
              <a:t> </a:t>
            </a:r>
            <a:r>
              <a:rPr lang="it-IT" sz="1600" kern="150" dirty="0" err="1">
                <a:effectLst/>
                <a:latin typeface="Calibri "/>
                <a:ea typeface="NSimSun" panose="02010609030101010101" pitchFamily="49" charset="-122"/>
                <a:cs typeface="Calibri Light" panose="020F0302020204030204" pitchFamily="34" charset="0"/>
              </a:rPr>
              <a:t>affirms</a:t>
            </a:r>
            <a:r>
              <a:rPr lang="it-IT" sz="1600" kern="150" dirty="0">
                <a:effectLst/>
                <a:latin typeface="Calibri "/>
                <a:ea typeface="NSimSun" panose="02010609030101010101" pitchFamily="49" charset="-122"/>
                <a:cs typeface="Calibri Light" panose="020F0302020204030204" pitchFamily="34" charset="0"/>
              </a:rPr>
              <a:t> </a:t>
            </a:r>
            <a:r>
              <a:rPr lang="it-IT" sz="1600" kern="150" dirty="0" err="1">
                <a:effectLst/>
                <a:latin typeface="Calibri "/>
                <a:ea typeface="NSimSun" panose="02010609030101010101" pitchFamily="49" charset="-122"/>
                <a:cs typeface="Calibri Light" panose="020F0302020204030204" pitchFamily="34" charset="0"/>
              </a:rPr>
              <a:t>that</a:t>
            </a:r>
            <a:r>
              <a:rPr lang="it-IT" sz="1600" kern="150" dirty="0">
                <a:effectLst/>
                <a:latin typeface="Calibri "/>
                <a:ea typeface="NSimSun" panose="02010609030101010101" pitchFamily="49" charset="-122"/>
                <a:cs typeface="Calibri Light" panose="020F0302020204030204" pitchFamily="34" charset="0"/>
              </a:rPr>
              <a:t> </a:t>
            </a:r>
            <a:r>
              <a:rPr lang="it-IT" sz="1600" kern="150" dirty="0" err="1">
                <a:effectLst/>
                <a:latin typeface="Calibri "/>
                <a:ea typeface="NSimSun" panose="02010609030101010101" pitchFamily="49" charset="-122"/>
                <a:cs typeface="Calibri Light" panose="020F0302020204030204" pitchFamily="34" charset="0"/>
              </a:rPr>
              <a:t>everyboby</a:t>
            </a:r>
            <a:r>
              <a:rPr lang="it-IT" sz="1600" kern="150" dirty="0">
                <a:effectLst/>
                <a:latin typeface="Calibri "/>
                <a:ea typeface="NSimSun" panose="02010609030101010101" pitchFamily="49" charset="-122"/>
                <a:cs typeface="Calibri Light" panose="020F0302020204030204" pitchFamily="34" charset="0"/>
              </a:rPr>
              <a:t> </a:t>
            </a:r>
            <a:r>
              <a:rPr lang="it-IT" sz="1600" kern="150" dirty="0" err="1">
                <a:effectLst/>
                <a:latin typeface="Calibri "/>
                <a:ea typeface="NSimSun" panose="02010609030101010101" pitchFamily="49" charset="-122"/>
                <a:cs typeface="Calibri Light" panose="020F0302020204030204" pitchFamily="34" charset="0"/>
              </a:rPr>
              <a:t>has</a:t>
            </a:r>
            <a:r>
              <a:rPr lang="it-IT" sz="1600" kern="150" dirty="0">
                <a:effectLst/>
                <a:latin typeface="Calibri "/>
                <a:ea typeface="NSimSun" panose="02010609030101010101" pitchFamily="49" charset="-122"/>
                <a:cs typeface="Calibri Light" panose="020F0302020204030204" pitchFamily="34" charset="0"/>
              </a:rPr>
              <a:t> the </a:t>
            </a:r>
            <a:r>
              <a:rPr lang="it-IT" sz="1600" kern="150" dirty="0" err="1">
                <a:effectLst/>
                <a:latin typeface="Calibri "/>
                <a:ea typeface="NSimSun" panose="02010609030101010101" pitchFamily="49" charset="-122"/>
                <a:cs typeface="Calibri Light" panose="020F0302020204030204" pitchFamily="34" charset="0"/>
              </a:rPr>
              <a:t>right</a:t>
            </a:r>
            <a:r>
              <a:rPr lang="it-IT" sz="1600" kern="150" dirty="0">
                <a:effectLst/>
                <a:latin typeface="Calibri "/>
                <a:ea typeface="NSimSun" panose="02010609030101010101" pitchFamily="49" charset="-122"/>
                <a:cs typeface="Calibri Light" panose="020F0302020204030204" pitchFamily="34" charset="0"/>
              </a:rPr>
              <a:t> to </a:t>
            </a:r>
            <a:r>
              <a:rPr lang="it-IT" sz="1600" kern="150" dirty="0" err="1">
                <a:effectLst/>
                <a:latin typeface="Calibri "/>
                <a:ea typeface="NSimSun" panose="02010609030101010101" pitchFamily="49" charset="-122"/>
                <a:cs typeface="Calibri Light" panose="020F0302020204030204" pitchFamily="34" charset="0"/>
              </a:rPr>
              <a:t>manifest</a:t>
            </a:r>
            <a:r>
              <a:rPr lang="it-IT" sz="1600" kern="150" dirty="0">
                <a:effectLst/>
                <a:latin typeface="Calibri "/>
                <a:ea typeface="NSimSun" panose="02010609030101010101" pitchFamily="49" charset="-122"/>
                <a:cs typeface="Calibri Light" panose="020F0302020204030204" pitchFamily="34" charset="0"/>
              </a:rPr>
              <a:t> </a:t>
            </a:r>
            <a:r>
              <a:rPr lang="it-IT" sz="1600" kern="150" dirty="0" err="1">
                <a:effectLst/>
                <a:latin typeface="Calibri "/>
                <a:ea typeface="NSimSun" panose="02010609030101010101" pitchFamily="49" charset="-122"/>
                <a:cs typeface="Calibri Light" panose="020F0302020204030204" pitchFamily="34" charset="0"/>
              </a:rPr>
              <a:t>their</a:t>
            </a:r>
            <a:r>
              <a:rPr lang="it-IT" sz="1600" kern="150" dirty="0">
                <a:effectLst/>
                <a:latin typeface="Calibri "/>
                <a:ea typeface="NSimSun" panose="02010609030101010101" pitchFamily="49" charset="-122"/>
                <a:cs typeface="Calibri Light" panose="020F0302020204030204" pitchFamily="34" charset="0"/>
              </a:rPr>
              <a:t> </a:t>
            </a:r>
            <a:r>
              <a:rPr lang="it-IT" sz="1600" kern="150" dirty="0" err="1">
                <a:effectLst/>
                <a:latin typeface="Calibri "/>
                <a:ea typeface="NSimSun" panose="02010609030101010101" pitchFamily="49" charset="-122"/>
                <a:cs typeface="Calibri Light" panose="020F0302020204030204" pitchFamily="34" charset="0"/>
              </a:rPr>
              <a:t>religion</a:t>
            </a:r>
            <a:r>
              <a:rPr lang="it-IT" sz="1600" kern="150" dirty="0">
                <a:effectLst/>
                <a:latin typeface="Calibri "/>
                <a:ea typeface="NSimSun" panose="02010609030101010101" pitchFamily="49" charset="-122"/>
                <a:cs typeface="Calibri Light" panose="020F0302020204030204" pitchFamily="34" charset="0"/>
              </a:rPr>
              <a:t> by </a:t>
            </a:r>
            <a:r>
              <a:rPr lang="it-IT" sz="1600" kern="150" dirty="0" err="1">
                <a:effectLst/>
                <a:latin typeface="Calibri "/>
                <a:ea typeface="NSimSun" panose="02010609030101010101" pitchFamily="49" charset="-122"/>
                <a:cs typeface="Calibri Light" panose="020F0302020204030204" pitchFamily="34" charset="0"/>
              </a:rPr>
              <a:t>teaching</a:t>
            </a:r>
            <a:r>
              <a:rPr lang="it-IT" sz="1600" kern="150" dirty="0">
                <a:effectLst/>
                <a:latin typeface="Calibri "/>
                <a:ea typeface="NSimSun" panose="02010609030101010101" pitchFamily="49" charset="-122"/>
                <a:cs typeface="Calibri Light" panose="020F0302020204030204" pitchFamily="34" charset="0"/>
              </a:rPr>
              <a:t>, </a:t>
            </a:r>
            <a:r>
              <a:rPr lang="it-IT" sz="1600" kern="150" dirty="0" err="1">
                <a:effectLst/>
                <a:latin typeface="Calibri "/>
                <a:ea typeface="NSimSun" panose="02010609030101010101" pitchFamily="49" charset="-122"/>
                <a:cs typeface="Calibri Light" panose="020F0302020204030204" pitchFamily="34" charset="0"/>
              </a:rPr>
              <a:t>practicing</a:t>
            </a:r>
            <a:r>
              <a:rPr lang="it-IT" sz="1600" kern="150" dirty="0">
                <a:effectLst/>
                <a:latin typeface="Calibri "/>
                <a:ea typeface="NSimSun" panose="02010609030101010101" pitchFamily="49" charset="-122"/>
                <a:cs typeface="Calibri Light" panose="020F0302020204030204" pitchFamily="34" charset="0"/>
              </a:rPr>
              <a:t>, </a:t>
            </a:r>
            <a:r>
              <a:rPr lang="it-IT" sz="1600" kern="150" dirty="0" err="1">
                <a:effectLst/>
                <a:latin typeface="Calibri "/>
                <a:ea typeface="NSimSun" panose="02010609030101010101" pitchFamily="49" charset="-122"/>
                <a:cs typeface="Calibri Light" panose="020F0302020204030204" pitchFamily="34" charset="0"/>
              </a:rPr>
              <a:t>worshipping</a:t>
            </a:r>
            <a:r>
              <a:rPr lang="it-IT" sz="1600" kern="150" dirty="0">
                <a:effectLst/>
                <a:latin typeface="Calibri "/>
                <a:ea typeface="NSimSun" panose="02010609030101010101" pitchFamily="49" charset="-122"/>
                <a:cs typeface="Calibri Light" panose="020F0302020204030204" pitchFamily="34" charset="0"/>
              </a:rPr>
              <a:t> and </a:t>
            </a:r>
            <a:r>
              <a:rPr lang="it-IT" sz="1600" kern="150" dirty="0" err="1">
                <a:effectLst/>
                <a:latin typeface="Calibri "/>
                <a:ea typeface="NSimSun" panose="02010609030101010101" pitchFamily="49" charset="-122"/>
                <a:cs typeface="Calibri Light" panose="020F0302020204030204" pitchFamily="34" charset="0"/>
              </a:rPr>
              <a:t>even</a:t>
            </a:r>
            <a:r>
              <a:rPr lang="it-IT" sz="1600" kern="150" dirty="0">
                <a:effectLst/>
                <a:latin typeface="Calibri "/>
                <a:ea typeface="NSimSun" panose="02010609030101010101" pitchFamily="49" charset="-122"/>
                <a:cs typeface="Calibri Light" panose="020F0302020204030204" pitchFamily="34" charset="0"/>
              </a:rPr>
              <a:t> by just giving opinion on </a:t>
            </a:r>
            <a:r>
              <a:rPr lang="it-IT" sz="1600" kern="150" dirty="0" err="1">
                <a:effectLst/>
                <a:latin typeface="Calibri "/>
                <a:ea typeface="NSimSun" panose="02010609030101010101" pitchFamily="49" charset="-122"/>
                <a:cs typeface="Calibri Light" panose="020F0302020204030204" pitchFamily="34" charset="0"/>
              </a:rPr>
              <a:t>it</a:t>
            </a:r>
            <a:r>
              <a:rPr lang="it-IT" sz="1600" kern="150" dirty="0">
                <a:effectLst/>
                <a:latin typeface="Calibri "/>
                <a:ea typeface="NSimSun" panose="02010609030101010101" pitchFamily="49" charset="-122"/>
                <a:cs typeface="Calibri Light" panose="020F0302020204030204" pitchFamily="34" charset="0"/>
              </a:rPr>
              <a:t>.</a:t>
            </a:r>
          </a:p>
          <a:p>
            <a:pPr marL="0" indent="0">
              <a:buNone/>
            </a:pPr>
            <a:endParaRPr lang="it-IT" sz="1600" kern="150" dirty="0">
              <a:effectLst/>
              <a:latin typeface="Calibri "/>
              <a:ea typeface="NSimSun" panose="02010609030101010101" pitchFamily="49" charset="-122"/>
              <a:cs typeface="Calibri Light" panose="020F0302020204030204" pitchFamily="34" charset="0"/>
            </a:endParaRPr>
          </a:p>
          <a:p>
            <a:pPr marL="0" indent="0">
              <a:buNone/>
            </a:pPr>
            <a:r>
              <a:rPr lang="it-IT" sz="1600" kern="150" dirty="0">
                <a:effectLst/>
                <a:latin typeface="Calibri" panose="020F0502020204030204" pitchFamily="34" charset="0"/>
                <a:ea typeface="NSimSun" panose="02010609030101010101" pitchFamily="49" charset="-122"/>
                <a:cs typeface="Lucida Sans" panose="020B0602030504020204" pitchFamily="34" charset="0"/>
              </a:rPr>
              <a:t>The </a:t>
            </a:r>
            <a:r>
              <a:rPr lang="it-IT" sz="1600" kern="150" dirty="0">
                <a:solidFill>
                  <a:schemeClr val="accent1"/>
                </a:solidFill>
                <a:effectLst/>
                <a:latin typeface="Calibri" panose="020F0502020204030204" pitchFamily="34" charset="0"/>
                <a:ea typeface="NSimSun" panose="02010609030101010101" pitchFamily="49" charset="-122"/>
                <a:cs typeface="Lucida Sans" panose="020B0602030504020204" pitchFamily="34" charset="0"/>
              </a:rPr>
              <a:t>UN General Assembly </a:t>
            </a:r>
            <a:r>
              <a:rPr lang="it-IT" sz="1600" kern="150" dirty="0" err="1">
                <a:effectLst/>
                <a:latin typeface="Calibri" panose="020F0502020204030204" pitchFamily="34" charset="0"/>
                <a:ea typeface="NSimSun" panose="02010609030101010101" pitchFamily="49" charset="-122"/>
                <a:cs typeface="Lucida Sans" panose="020B0602030504020204" pitchFamily="34" charset="0"/>
              </a:rPr>
              <a:t>might</a:t>
            </a:r>
            <a:r>
              <a:rPr lang="it-IT" sz="1600" kern="150" dirty="0">
                <a:effectLst/>
                <a:latin typeface="Calibri" panose="020F0502020204030204" pitchFamily="34" charset="0"/>
                <a:ea typeface="NSimSun" panose="02010609030101010101" pitchFamily="49" charset="-122"/>
                <a:cs typeface="Lucida Sans" panose="020B0602030504020204" pitchFamily="34" charset="0"/>
              </a:rPr>
              <a:t> </a:t>
            </a:r>
            <a:r>
              <a:rPr lang="it-IT" sz="1600" kern="150" dirty="0" err="1">
                <a:effectLst/>
                <a:latin typeface="Calibri" panose="020F0502020204030204" pitchFamily="34" charset="0"/>
                <a:ea typeface="NSimSun" panose="02010609030101010101" pitchFamily="49" charset="-122"/>
                <a:cs typeface="Lucida Sans" panose="020B0602030504020204" pitchFamily="34" charset="0"/>
              </a:rPr>
              <a:t>have</a:t>
            </a:r>
            <a:r>
              <a:rPr lang="it-IT" sz="1600" kern="150" dirty="0">
                <a:effectLst/>
                <a:latin typeface="Calibri" panose="020F0502020204030204" pitchFamily="34" charset="0"/>
                <a:ea typeface="NSimSun" panose="02010609030101010101" pitchFamily="49" charset="-122"/>
                <a:cs typeface="Lucida Sans" panose="020B0602030504020204" pitchFamily="34" charset="0"/>
              </a:rPr>
              <a:t> </a:t>
            </a:r>
            <a:r>
              <a:rPr lang="it-IT" sz="1600" kern="150" dirty="0" err="1">
                <a:effectLst/>
                <a:latin typeface="Calibri" panose="020F0502020204030204" pitchFamily="34" charset="0"/>
                <a:ea typeface="NSimSun" panose="02010609030101010101" pitchFamily="49" charset="-122"/>
                <a:cs typeface="Lucida Sans" panose="020B0602030504020204" pitchFamily="34" charset="0"/>
              </a:rPr>
              <a:t>thought</a:t>
            </a:r>
            <a:r>
              <a:rPr lang="it-IT" sz="1600" kern="150" dirty="0">
                <a:effectLst/>
                <a:latin typeface="Calibri" panose="020F0502020204030204" pitchFamily="34" charset="0"/>
                <a:ea typeface="NSimSun" panose="02010609030101010101" pitchFamily="49" charset="-122"/>
                <a:cs typeface="Lucida Sans" panose="020B0602030504020204" pitchFamily="34" charset="0"/>
              </a:rPr>
              <a:t> </a:t>
            </a:r>
            <a:r>
              <a:rPr lang="it-IT" sz="1600" kern="150" dirty="0" err="1">
                <a:effectLst/>
                <a:latin typeface="Calibri" panose="020F0502020204030204" pitchFamily="34" charset="0"/>
                <a:ea typeface="NSimSun" panose="02010609030101010101" pitchFamily="49" charset="-122"/>
                <a:cs typeface="Lucida Sans" panose="020B0602030504020204" pitchFamily="34" charset="0"/>
              </a:rPr>
              <a:t>it</a:t>
            </a:r>
            <a:r>
              <a:rPr lang="it-IT" sz="1600" kern="150" dirty="0">
                <a:effectLst/>
                <a:latin typeface="Calibri" panose="020F0502020204030204" pitchFamily="34" charset="0"/>
                <a:ea typeface="NSimSun" panose="02010609030101010101" pitchFamily="49" charset="-122"/>
                <a:cs typeface="Lucida Sans" panose="020B0602030504020204" pitchFamily="34" charset="0"/>
              </a:rPr>
              <a:t> </a:t>
            </a:r>
            <a:r>
              <a:rPr lang="it-IT" sz="1600" kern="150" dirty="0" err="1">
                <a:effectLst/>
                <a:latin typeface="Calibri" panose="020F0502020204030204" pitchFamily="34" charset="0"/>
                <a:ea typeface="NSimSun" panose="02010609030101010101" pitchFamily="49" charset="-122"/>
                <a:cs typeface="Lucida Sans" panose="020B0602030504020204" pitchFamily="34" charset="0"/>
              </a:rPr>
              <a:t>necessary</a:t>
            </a:r>
            <a:r>
              <a:rPr lang="it-IT" sz="1600" kern="150" dirty="0">
                <a:effectLst/>
                <a:latin typeface="Calibri" panose="020F0502020204030204" pitchFamily="34" charset="0"/>
                <a:ea typeface="NSimSun" panose="02010609030101010101" pitchFamily="49" charset="-122"/>
                <a:cs typeface="Lucida Sans" panose="020B0602030504020204" pitchFamily="34" charset="0"/>
              </a:rPr>
              <a:t> to include </a:t>
            </a:r>
            <a:r>
              <a:rPr lang="it-IT" sz="1600" kern="150" dirty="0" err="1">
                <a:effectLst/>
                <a:latin typeface="Calibri" panose="020F0502020204030204" pitchFamily="34" charset="0"/>
                <a:ea typeface="NSimSun" panose="02010609030101010101" pitchFamily="49" charset="-122"/>
                <a:cs typeface="Lucida Sans" panose="020B0602030504020204" pitchFamily="34" charset="0"/>
              </a:rPr>
              <a:t>this</a:t>
            </a:r>
            <a:r>
              <a:rPr lang="it-IT" sz="1600" kern="150" dirty="0">
                <a:effectLst/>
                <a:latin typeface="Calibri" panose="020F0502020204030204" pitchFamily="34" charset="0"/>
                <a:ea typeface="NSimSun" panose="02010609030101010101" pitchFamily="49" charset="-122"/>
                <a:cs typeface="Lucida Sans" panose="020B0602030504020204" pitchFamily="34" charset="0"/>
              </a:rPr>
              <a:t> </a:t>
            </a:r>
            <a:r>
              <a:rPr lang="it-IT" sz="1600" kern="150" dirty="0" err="1">
                <a:effectLst/>
                <a:latin typeface="Calibri" panose="020F0502020204030204" pitchFamily="34" charset="0"/>
                <a:ea typeface="NSimSun" panose="02010609030101010101" pitchFamily="49" charset="-122"/>
                <a:cs typeface="Lucida Sans" panose="020B0602030504020204" pitchFamily="34" charset="0"/>
              </a:rPr>
              <a:t>article</a:t>
            </a:r>
            <a:r>
              <a:rPr lang="it-IT" sz="1600" kern="150" dirty="0">
                <a:effectLst/>
                <a:latin typeface="Calibri" panose="020F0502020204030204" pitchFamily="34" charset="0"/>
                <a:ea typeface="NSimSun" panose="02010609030101010101" pitchFamily="49" charset="-122"/>
                <a:cs typeface="Lucida Sans" panose="020B0602030504020204" pitchFamily="34" charset="0"/>
              </a:rPr>
              <a:t> </a:t>
            </a:r>
            <a:r>
              <a:rPr lang="it-IT" sz="1600" kern="150" dirty="0" err="1">
                <a:effectLst/>
                <a:latin typeface="Calibri" panose="020F0502020204030204" pitchFamily="34" charset="0"/>
                <a:ea typeface="NSimSun" panose="02010609030101010101" pitchFamily="49" charset="-122"/>
                <a:cs typeface="Lucida Sans" panose="020B0602030504020204" pitchFamily="34" charset="0"/>
              </a:rPr>
              <a:t>because</a:t>
            </a:r>
            <a:r>
              <a:rPr lang="it-IT" sz="1600" kern="150" dirty="0">
                <a:effectLst/>
                <a:latin typeface="Calibri" panose="020F0502020204030204" pitchFamily="34" charset="0"/>
                <a:ea typeface="NSimSun" panose="02010609030101010101" pitchFamily="49" charset="-122"/>
                <a:cs typeface="Lucida Sans" panose="020B0602030504020204" pitchFamily="34" charset="0"/>
              </a:rPr>
              <a:t> </a:t>
            </a:r>
            <a:r>
              <a:rPr lang="it-IT" sz="1600" kern="150" dirty="0" err="1">
                <a:effectLst/>
                <a:latin typeface="Calibri" panose="020F0502020204030204" pitchFamily="34" charset="0"/>
                <a:ea typeface="NSimSun" panose="02010609030101010101" pitchFamily="49" charset="-122"/>
                <a:cs typeface="Lucida Sans" panose="020B0602030504020204" pitchFamily="34" charset="0"/>
              </a:rPr>
              <a:t>freedom</a:t>
            </a:r>
            <a:r>
              <a:rPr lang="it-IT" sz="1600" kern="150" dirty="0">
                <a:effectLst/>
                <a:latin typeface="Calibri" panose="020F0502020204030204" pitchFamily="34" charset="0"/>
                <a:ea typeface="NSimSun" panose="02010609030101010101" pitchFamily="49" charset="-122"/>
                <a:cs typeface="Lucida Sans" panose="020B0602030504020204" pitchFamily="34" charset="0"/>
              </a:rPr>
              <a:t> of </a:t>
            </a:r>
            <a:r>
              <a:rPr lang="it-IT" sz="1600" kern="150" dirty="0" err="1">
                <a:effectLst/>
                <a:latin typeface="Calibri" panose="020F0502020204030204" pitchFamily="34" charset="0"/>
                <a:ea typeface="NSimSun" panose="02010609030101010101" pitchFamily="49" charset="-122"/>
                <a:cs typeface="Lucida Sans" panose="020B0602030504020204" pitchFamily="34" charset="0"/>
              </a:rPr>
              <a:t>religion</a:t>
            </a:r>
            <a:r>
              <a:rPr lang="it-IT" sz="1600" kern="150" dirty="0">
                <a:effectLst/>
                <a:latin typeface="Calibri" panose="020F0502020204030204" pitchFamily="34" charset="0"/>
                <a:ea typeface="NSimSun" panose="02010609030101010101" pitchFamily="49" charset="-122"/>
                <a:cs typeface="Lucida Sans" panose="020B0602030504020204" pitchFamily="34" charset="0"/>
              </a:rPr>
              <a:t> </a:t>
            </a:r>
            <a:r>
              <a:rPr lang="it-IT" sz="1600" kern="150" dirty="0" err="1">
                <a:effectLst/>
                <a:latin typeface="Calibri" panose="020F0502020204030204" pitchFamily="34" charset="0"/>
                <a:ea typeface="NSimSun" panose="02010609030101010101" pitchFamily="49" charset="-122"/>
                <a:cs typeface="Lucida Sans" panose="020B0602030504020204" pitchFamily="34" charset="0"/>
              </a:rPr>
              <a:t>is</a:t>
            </a:r>
            <a:r>
              <a:rPr lang="it-IT" sz="1600" kern="150" dirty="0">
                <a:effectLst/>
                <a:latin typeface="Calibri" panose="020F0502020204030204" pitchFamily="34" charset="0"/>
                <a:ea typeface="NSimSun" panose="02010609030101010101" pitchFamily="49" charset="-122"/>
                <a:cs typeface="Lucida Sans" panose="020B0602030504020204" pitchFamily="34" charset="0"/>
              </a:rPr>
              <a:t> one of the </a:t>
            </a:r>
            <a:r>
              <a:rPr lang="it-IT" sz="1600" kern="150" dirty="0" err="1">
                <a:effectLst/>
                <a:latin typeface="Calibri" panose="020F0502020204030204" pitchFamily="34" charset="0"/>
                <a:ea typeface="NSimSun" panose="02010609030101010101" pitchFamily="49" charset="-122"/>
                <a:cs typeface="Lucida Sans" panose="020B0602030504020204" pitchFamily="34" charset="0"/>
              </a:rPr>
              <a:t>most</a:t>
            </a:r>
            <a:r>
              <a:rPr lang="it-IT" sz="1600" kern="150" dirty="0">
                <a:effectLst/>
                <a:latin typeface="Calibri" panose="020F0502020204030204" pitchFamily="34" charset="0"/>
                <a:ea typeface="NSimSun" panose="02010609030101010101" pitchFamily="49" charset="-122"/>
                <a:cs typeface="Lucida Sans" panose="020B0602030504020204" pitchFamily="34" charset="0"/>
              </a:rPr>
              <a:t> </a:t>
            </a:r>
            <a:r>
              <a:rPr lang="it-IT" sz="1600" kern="150" dirty="0" err="1">
                <a:effectLst/>
                <a:latin typeface="Calibri" panose="020F0502020204030204" pitchFamily="34" charset="0"/>
                <a:ea typeface="NSimSun" panose="02010609030101010101" pitchFamily="49" charset="-122"/>
                <a:cs typeface="Lucida Sans" panose="020B0602030504020204" pitchFamily="34" charset="0"/>
              </a:rPr>
              <a:t>precious</a:t>
            </a:r>
            <a:r>
              <a:rPr lang="it-IT" sz="1600" kern="150" dirty="0">
                <a:effectLst/>
                <a:latin typeface="Calibri" panose="020F0502020204030204" pitchFamily="34" charset="0"/>
                <a:ea typeface="NSimSun" panose="02010609030101010101" pitchFamily="49" charset="-122"/>
                <a:cs typeface="Lucida Sans" panose="020B0602030504020204" pitchFamily="34" charset="0"/>
              </a:rPr>
              <a:t> </a:t>
            </a:r>
            <a:r>
              <a:rPr lang="it-IT" sz="1600" kern="150" dirty="0" err="1">
                <a:effectLst/>
                <a:latin typeface="Calibri" panose="020F0502020204030204" pitchFamily="34" charset="0"/>
                <a:ea typeface="NSimSun" panose="02010609030101010101" pitchFamily="49" charset="-122"/>
                <a:cs typeface="Lucida Sans" panose="020B0602030504020204" pitchFamily="34" charset="0"/>
              </a:rPr>
              <a:t>rights</a:t>
            </a:r>
            <a:r>
              <a:rPr lang="it-IT" sz="1600" kern="150" dirty="0">
                <a:effectLst/>
                <a:latin typeface="Calibri" panose="020F0502020204030204" pitchFamily="34" charset="0"/>
                <a:ea typeface="NSimSun" panose="02010609030101010101" pitchFamily="49" charset="-122"/>
                <a:cs typeface="Lucida Sans" panose="020B0602030504020204" pitchFamily="34" charset="0"/>
              </a:rPr>
              <a:t> </a:t>
            </a:r>
            <a:r>
              <a:rPr lang="it-IT" sz="1600" kern="150" dirty="0" err="1">
                <a:effectLst/>
                <a:latin typeface="Calibri" panose="020F0502020204030204" pitchFamily="34" charset="0"/>
                <a:ea typeface="NSimSun" panose="02010609030101010101" pitchFamily="49" charset="-122"/>
                <a:cs typeface="Lucida Sans" panose="020B0602030504020204" pitchFamily="34" charset="0"/>
              </a:rPr>
              <a:t>since</a:t>
            </a:r>
            <a:r>
              <a:rPr lang="it-IT" sz="1600" kern="150" dirty="0">
                <a:effectLst/>
                <a:latin typeface="Calibri" panose="020F0502020204030204" pitchFamily="34" charset="0"/>
                <a:ea typeface="NSimSun" panose="02010609030101010101" pitchFamily="49" charset="-122"/>
                <a:cs typeface="Lucida Sans" panose="020B0602030504020204" pitchFamily="34" charset="0"/>
              </a:rPr>
              <a:t> </a:t>
            </a:r>
            <a:r>
              <a:rPr lang="it-IT" sz="1600" kern="150" dirty="0" err="1">
                <a:effectLst/>
                <a:latin typeface="Calibri" panose="020F0502020204030204" pitchFamily="34" charset="0"/>
                <a:ea typeface="NSimSun" panose="02010609030101010101" pitchFamily="49" charset="-122"/>
                <a:cs typeface="Lucida Sans" panose="020B0602030504020204" pitchFamily="34" charset="0"/>
              </a:rPr>
              <a:t>it</a:t>
            </a:r>
            <a:r>
              <a:rPr lang="it-IT" sz="1600" kern="150" dirty="0">
                <a:effectLst/>
                <a:latin typeface="Calibri" panose="020F0502020204030204" pitchFamily="34" charset="0"/>
                <a:ea typeface="NSimSun" panose="02010609030101010101" pitchFamily="49" charset="-122"/>
                <a:cs typeface="Lucida Sans" panose="020B0602030504020204" pitchFamily="34" charset="0"/>
              </a:rPr>
              <a:t> </a:t>
            </a:r>
            <a:r>
              <a:rPr lang="it-IT" sz="1600" kern="150" dirty="0" err="1">
                <a:effectLst/>
                <a:latin typeface="Calibri" panose="020F0502020204030204" pitchFamily="34" charset="0"/>
                <a:ea typeface="NSimSun" panose="02010609030101010101" pitchFamily="49" charset="-122"/>
                <a:cs typeface="Lucida Sans" panose="020B0602030504020204" pitchFamily="34" charset="0"/>
              </a:rPr>
              <a:t>protects</a:t>
            </a:r>
            <a:r>
              <a:rPr lang="it-IT" sz="1600" kern="150" dirty="0">
                <a:effectLst/>
                <a:latin typeface="Calibri" panose="020F0502020204030204" pitchFamily="34" charset="0"/>
                <a:ea typeface="NSimSun" panose="02010609030101010101" pitchFamily="49" charset="-122"/>
                <a:cs typeface="Lucida Sans" panose="020B0602030504020204" pitchFamily="34" charset="0"/>
              </a:rPr>
              <a:t> the </a:t>
            </a:r>
            <a:r>
              <a:rPr lang="it-IT" sz="1600" kern="150" dirty="0" err="1">
                <a:effectLst/>
                <a:latin typeface="Calibri" panose="020F0502020204030204" pitchFamily="34" charset="0"/>
                <a:ea typeface="NSimSun" panose="02010609030101010101" pitchFamily="49" charset="-122"/>
                <a:cs typeface="Lucida Sans" panose="020B0602030504020204" pitchFamily="34" charset="0"/>
              </a:rPr>
              <a:t>freedom</a:t>
            </a:r>
            <a:r>
              <a:rPr lang="it-IT" sz="1600" kern="150" dirty="0">
                <a:effectLst/>
                <a:latin typeface="Calibri" panose="020F0502020204030204" pitchFamily="34" charset="0"/>
                <a:ea typeface="NSimSun" panose="02010609030101010101" pitchFamily="49" charset="-122"/>
                <a:cs typeface="Lucida Sans" panose="020B0602030504020204" pitchFamily="34" charset="0"/>
              </a:rPr>
              <a:t> of an </a:t>
            </a:r>
            <a:r>
              <a:rPr lang="it-IT" sz="1600" kern="150" dirty="0" err="1">
                <a:effectLst/>
                <a:latin typeface="Calibri" panose="020F0502020204030204" pitchFamily="34" charset="0"/>
                <a:ea typeface="NSimSun" panose="02010609030101010101" pitchFamily="49" charset="-122"/>
                <a:cs typeface="Lucida Sans" panose="020B0602030504020204" pitchFamily="34" charset="0"/>
              </a:rPr>
              <a:t>individual</a:t>
            </a:r>
            <a:r>
              <a:rPr lang="it-IT" sz="1600" kern="150" dirty="0">
                <a:effectLst/>
                <a:latin typeface="Calibri" panose="020F0502020204030204" pitchFamily="34" charset="0"/>
                <a:ea typeface="NSimSun" panose="02010609030101010101" pitchFamily="49" charset="-122"/>
                <a:cs typeface="Lucida Sans" panose="020B0602030504020204" pitchFamily="34" charset="0"/>
              </a:rPr>
              <a:t> to </a:t>
            </a:r>
            <a:r>
              <a:rPr lang="it-IT" sz="1600" kern="150" dirty="0" err="1">
                <a:effectLst/>
                <a:latin typeface="Calibri" panose="020F0502020204030204" pitchFamily="34" charset="0"/>
                <a:ea typeface="NSimSun" panose="02010609030101010101" pitchFamily="49" charset="-122"/>
                <a:cs typeface="Lucida Sans" panose="020B0602030504020204" pitchFamily="34" charset="0"/>
              </a:rPr>
              <a:t>hold</a:t>
            </a:r>
            <a:r>
              <a:rPr lang="it-IT" sz="1600" kern="150" dirty="0">
                <a:effectLst/>
                <a:latin typeface="Calibri" panose="020F0502020204030204" pitchFamily="34" charset="0"/>
                <a:ea typeface="NSimSun" panose="02010609030101010101" pitchFamily="49" charset="-122"/>
                <a:cs typeface="Lucida Sans" panose="020B0602030504020204" pitchFamily="34" charset="0"/>
              </a:rPr>
              <a:t> </a:t>
            </a:r>
            <a:r>
              <a:rPr lang="it-IT" sz="1600" kern="150" dirty="0" err="1">
                <a:effectLst/>
                <a:latin typeface="Calibri" panose="020F0502020204030204" pitchFamily="34" charset="0"/>
                <a:ea typeface="NSimSun" panose="02010609030101010101" pitchFamily="49" charset="-122"/>
                <a:cs typeface="Lucida Sans" panose="020B0602030504020204" pitchFamily="34" charset="0"/>
              </a:rPr>
              <a:t>identity-shaping</a:t>
            </a:r>
            <a:r>
              <a:rPr lang="it-IT" sz="1600" kern="150" dirty="0">
                <a:effectLst/>
                <a:latin typeface="Calibri" panose="020F0502020204030204" pitchFamily="34" charset="0"/>
                <a:ea typeface="NSimSun" panose="02010609030101010101" pitchFamily="49" charset="-122"/>
                <a:cs typeface="Lucida Sans" panose="020B0602030504020204" pitchFamily="34" charset="0"/>
              </a:rPr>
              <a:t>, </a:t>
            </a:r>
            <a:r>
              <a:rPr lang="it-IT" sz="1600" kern="150" dirty="0" err="1">
                <a:effectLst/>
                <a:latin typeface="Calibri" panose="020F0502020204030204" pitchFamily="34" charset="0"/>
                <a:ea typeface="NSimSun" panose="02010609030101010101" pitchFamily="49" charset="-122"/>
                <a:cs typeface="Lucida Sans" panose="020B0602030504020204" pitchFamily="34" charset="0"/>
              </a:rPr>
              <a:t>profound</a:t>
            </a:r>
            <a:r>
              <a:rPr lang="it-IT" sz="1600" kern="150" dirty="0">
                <a:effectLst/>
                <a:latin typeface="Calibri" panose="020F0502020204030204" pitchFamily="34" charset="0"/>
                <a:ea typeface="NSimSun" panose="02010609030101010101" pitchFamily="49" charset="-122"/>
                <a:cs typeface="Lucida Sans" panose="020B0602030504020204" pitchFamily="34" charset="0"/>
              </a:rPr>
              <a:t> </a:t>
            </a:r>
            <a:r>
              <a:rPr lang="it-IT" sz="1600" kern="150" dirty="0" err="1">
                <a:effectLst/>
                <a:latin typeface="Calibri" panose="020F0502020204030204" pitchFamily="34" charset="0"/>
                <a:ea typeface="NSimSun" panose="02010609030101010101" pitchFamily="49" charset="-122"/>
                <a:cs typeface="Lucida Sans" panose="020B0602030504020204" pitchFamily="34" charset="0"/>
              </a:rPr>
              <a:t>convictions</a:t>
            </a:r>
            <a:r>
              <a:rPr lang="it-IT" sz="1600" kern="150" dirty="0">
                <a:effectLst/>
                <a:latin typeface="Calibri" panose="020F0502020204030204" pitchFamily="34" charset="0"/>
                <a:ea typeface="NSimSun" panose="02010609030101010101" pitchFamily="49" charset="-122"/>
                <a:cs typeface="Lucida Sans" panose="020B0602030504020204" pitchFamily="34" charset="0"/>
              </a:rPr>
              <a:t> </a:t>
            </a:r>
            <a:r>
              <a:rPr lang="it-IT" sz="1600" kern="150" dirty="0" err="1">
                <a:effectLst/>
                <a:latin typeface="Calibri" panose="020F0502020204030204" pitchFamily="34" charset="0"/>
                <a:ea typeface="NSimSun" panose="02010609030101010101" pitchFamily="49" charset="-122"/>
                <a:cs typeface="Lucida Sans" panose="020B0602030504020204" pitchFamily="34" charset="0"/>
              </a:rPr>
              <a:t>about</a:t>
            </a:r>
            <a:r>
              <a:rPr lang="it-IT" sz="1600" kern="150" dirty="0">
                <a:effectLst/>
                <a:latin typeface="Calibri" panose="020F0502020204030204" pitchFamily="34" charset="0"/>
                <a:ea typeface="NSimSun" panose="02010609030101010101" pitchFamily="49" charset="-122"/>
                <a:cs typeface="Lucida Sans" panose="020B0602030504020204" pitchFamily="34" charset="0"/>
              </a:rPr>
              <a:t> the </a:t>
            </a:r>
            <a:r>
              <a:rPr lang="it-IT" sz="1600" kern="150" dirty="0" err="1">
                <a:effectLst/>
                <a:latin typeface="Calibri" panose="020F0502020204030204" pitchFamily="34" charset="0"/>
                <a:ea typeface="NSimSun" panose="02010609030101010101" pitchFamily="49" charset="-122"/>
                <a:cs typeface="Lucida Sans" panose="020B0602030504020204" pitchFamily="34" charset="0"/>
              </a:rPr>
              <a:t>deeper</a:t>
            </a:r>
            <a:r>
              <a:rPr lang="it-IT" sz="1600" kern="150" dirty="0">
                <a:effectLst/>
                <a:latin typeface="Calibri" panose="020F0502020204030204" pitchFamily="34" charset="0"/>
                <a:ea typeface="NSimSun" panose="02010609030101010101" pitchFamily="49" charset="-122"/>
                <a:cs typeface="Lucida Sans" panose="020B0602030504020204" pitchFamily="34" charset="0"/>
              </a:rPr>
              <a:t> </a:t>
            </a:r>
            <a:r>
              <a:rPr lang="it-IT" sz="1600" kern="150" dirty="0" err="1">
                <a:effectLst/>
                <a:latin typeface="Calibri" panose="020F0502020204030204" pitchFamily="34" charset="0"/>
                <a:ea typeface="NSimSun" panose="02010609030101010101" pitchFamily="49" charset="-122"/>
                <a:cs typeface="Lucida Sans" panose="020B0602030504020204" pitchFamily="34" charset="0"/>
              </a:rPr>
              <a:t>meaning</a:t>
            </a:r>
            <a:r>
              <a:rPr lang="it-IT" sz="1600" kern="150" dirty="0">
                <a:effectLst/>
                <a:latin typeface="Calibri" panose="020F0502020204030204" pitchFamily="34" charset="0"/>
                <a:ea typeface="NSimSun" panose="02010609030101010101" pitchFamily="49" charset="-122"/>
                <a:cs typeface="Lucida Sans" panose="020B0602030504020204" pitchFamily="34" charset="0"/>
              </a:rPr>
              <a:t> of life and to </a:t>
            </a:r>
            <a:r>
              <a:rPr lang="it-IT" sz="1600" kern="150" dirty="0" err="1">
                <a:effectLst/>
                <a:latin typeface="Calibri" panose="020F0502020204030204" pitchFamily="34" charset="0"/>
                <a:ea typeface="NSimSun" panose="02010609030101010101" pitchFamily="49" charset="-122"/>
                <a:cs typeface="Lucida Sans" panose="020B0602030504020204" pitchFamily="34" charset="0"/>
              </a:rPr>
              <a:t>engage</a:t>
            </a:r>
            <a:r>
              <a:rPr lang="it-IT" sz="1600" kern="150" dirty="0">
                <a:effectLst/>
                <a:latin typeface="Calibri" panose="020F0502020204030204" pitchFamily="34" charset="0"/>
                <a:ea typeface="NSimSun" panose="02010609030101010101" pitchFamily="49" charset="-122"/>
                <a:cs typeface="Lucida Sans" panose="020B0602030504020204" pitchFamily="34" charset="0"/>
              </a:rPr>
              <a:t> in </a:t>
            </a:r>
            <a:r>
              <a:rPr lang="it-IT" sz="1600" kern="150" dirty="0" err="1">
                <a:effectLst/>
                <a:latin typeface="Calibri" panose="020F0502020204030204" pitchFamily="34" charset="0"/>
                <a:ea typeface="NSimSun" panose="02010609030101010101" pitchFamily="49" charset="-122"/>
                <a:cs typeface="Lucida Sans" panose="020B0602030504020204" pitchFamily="34" charset="0"/>
              </a:rPr>
              <a:t>conviction-based</a:t>
            </a:r>
            <a:r>
              <a:rPr lang="it-IT" sz="1600" kern="150" dirty="0">
                <a:effectLst/>
                <a:latin typeface="Calibri" panose="020F0502020204030204" pitchFamily="34" charset="0"/>
                <a:ea typeface="NSimSun" panose="02010609030101010101" pitchFamily="49" charset="-122"/>
                <a:cs typeface="Lucida Sans" panose="020B0602030504020204" pitchFamily="34" charset="0"/>
              </a:rPr>
              <a:t> </a:t>
            </a:r>
            <a:r>
              <a:rPr lang="it-IT" sz="1600" kern="150" dirty="0" err="1">
                <a:effectLst/>
                <a:latin typeface="Calibri" panose="020F0502020204030204" pitchFamily="34" charset="0"/>
                <a:ea typeface="NSimSun" panose="02010609030101010101" pitchFamily="49" charset="-122"/>
                <a:cs typeface="Lucida Sans" panose="020B0602030504020204" pitchFamily="34" charset="0"/>
              </a:rPr>
              <a:t>practices</a:t>
            </a:r>
            <a:r>
              <a:rPr lang="it-IT" sz="1600" kern="150" dirty="0">
                <a:effectLst/>
                <a:latin typeface="Calibri" panose="020F0502020204030204" pitchFamily="34" charset="0"/>
                <a:ea typeface="NSimSun" panose="02010609030101010101" pitchFamily="49" charset="-122"/>
                <a:cs typeface="Lucida Sans" panose="020B0602030504020204" pitchFamily="34" charset="0"/>
              </a:rPr>
              <a:t> </a:t>
            </a:r>
            <a:r>
              <a:rPr lang="it-IT" sz="1600" kern="150" dirty="0" err="1">
                <a:effectLst/>
                <a:latin typeface="Calibri" panose="020F0502020204030204" pitchFamily="34" charset="0"/>
                <a:ea typeface="NSimSun" panose="02010609030101010101" pitchFamily="49" charset="-122"/>
                <a:cs typeface="Lucida Sans" panose="020B0602030504020204" pitchFamily="34" charset="0"/>
              </a:rPr>
              <a:t>either</a:t>
            </a:r>
            <a:r>
              <a:rPr lang="it-IT" sz="1600" kern="150" dirty="0">
                <a:effectLst/>
                <a:latin typeface="Calibri" panose="020F0502020204030204" pitchFamily="34" charset="0"/>
                <a:ea typeface="NSimSun" panose="02010609030101010101" pitchFamily="49" charset="-122"/>
                <a:cs typeface="Lucida Sans" panose="020B0602030504020204" pitchFamily="34" charset="0"/>
              </a:rPr>
              <a:t> alone or in community with </a:t>
            </a:r>
            <a:r>
              <a:rPr lang="it-IT" sz="1600" kern="150" dirty="0" err="1">
                <a:effectLst/>
                <a:latin typeface="Calibri" panose="020F0502020204030204" pitchFamily="34" charset="0"/>
                <a:ea typeface="NSimSun" panose="02010609030101010101" pitchFamily="49" charset="-122"/>
                <a:cs typeface="Lucida Sans" panose="020B0602030504020204" pitchFamily="34" charset="0"/>
              </a:rPr>
              <a:t>others</a:t>
            </a:r>
            <a:r>
              <a:rPr lang="it-IT" sz="1600" kern="150" dirty="0">
                <a:effectLst/>
                <a:latin typeface="Calibri" panose="020F0502020204030204" pitchFamily="34" charset="0"/>
                <a:ea typeface="NSimSun" panose="02010609030101010101" pitchFamily="49" charset="-122"/>
                <a:cs typeface="Lucida Sans" panose="020B0602030504020204" pitchFamily="34" charset="0"/>
              </a:rPr>
              <a:t>, and in public or private. </a:t>
            </a:r>
            <a:endParaRPr lang="it-IT" sz="1600" kern="150" dirty="0">
              <a:effectLst/>
              <a:latin typeface="Calibri "/>
              <a:ea typeface="NSimSun" panose="02010609030101010101" pitchFamily="49" charset="-122"/>
              <a:cs typeface="Calibri Light" panose="020F0302020204030204" pitchFamily="34" charset="0"/>
            </a:endParaRPr>
          </a:p>
          <a:p>
            <a:endParaRPr lang="it-IT" dirty="0"/>
          </a:p>
        </p:txBody>
      </p:sp>
    </p:spTree>
    <p:extLst>
      <p:ext uri="{BB962C8B-B14F-4D97-AF65-F5344CB8AC3E}">
        <p14:creationId xmlns:p14="http://schemas.microsoft.com/office/powerpoint/2010/main" val="305519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EB98A5A6-188F-4BE0-B286-5B4339705485}"/>
              </a:ext>
            </a:extLst>
          </p:cNvPr>
          <p:cNvSpPr>
            <a:spLocks noGrp="1"/>
          </p:cNvSpPr>
          <p:nvPr>
            <p:ph type="body" sz="half" idx="2"/>
          </p:nvPr>
        </p:nvSpPr>
        <p:spPr>
          <a:xfrm>
            <a:off x="1441085" y="3366178"/>
            <a:ext cx="3718455" cy="2040469"/>
          </a:xfrm>
        </p:spPr>
        <p:txBody>
          <a:bodyPr>
            <a:normAutofit/>
          </a:bodyPr>
          <a:lstStyle/>
          <a:p>
            <a:pPr marL="285750" indent="-285750">
              <a:buFont typeface="Arial" panose="020B0604020202020204" pitchFamily="34" charset="0"/>
              <a:buChar char="•"/>
            </a:pPr>
            <a:r>
              <a:rPr lang="en-US" dirty="0">
                <a:latin typeface="Calibri "/>
              </a:rPr>
              <a:t>Uighur minority's genocide in China.</a:t>
            </a:r>
          </a:p>
          <a:p>
            <a:pPr marL="285750" indent="-285750">
              <a:buFont typeface="Arial" panose="020B0604020202020204" pitchFamily="34" charset="0"/>
              <a:buChar char="•"/>
            </a:pPr>
            <a:r>
              <a:rPr lang="en-US" dirty="0">
                <a:latin typeface="Calibri "/>
              </a:rPr>
              <a:t>Christians’ persecution in China.</a:t>
            </a:r>
          </a:p>
          <a:p>
            <a:pPr marL="285750" indent="-285750">
              <a:buFont typeface="Arial" panose="020B0604020202020204" pitchFamily="34" charset="0"/>
              <a:buChar char="•"/>
            </a:pPr>
            <a:r>
              <a:rPr lang="en-US" dirty="0">
                <a:latin typeface="Calibri "/>
              </a:rPr>
              <a:t>Hare Krishna community's homes' destruction in Kazakhstan</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it-IT" sz="1400" dirty="0"/>
          </a:p>
        </p:txBody>
      </p:sp>
      <p:pic>
        <p:nvPicPr>
          <p:cNvPr id="6" name="Immagine 5">
            <a:extLst>
              <a:ext uri="{FF2B5EF4-FFF2-40B4-BE49-F238E27FC236}">
                <a16:creationId xmlns:a16="http://schemas.microsoft.com/office/drawing/2014/main" id="{F31017E5-D103-4D30-A57E-7C994C2B5DA9}"/>
              </a:ext>
            </a:extLst>
          </p:cNvPr>
          <p:cNvPicPr>
            <a:picLocks noChangeAspect="1"/>
          </p:cNvPicPr>
          <p:nvPr/>
        </p:nvPicPr>
        <p:blipFill>
          <a:blip r:embed="rId2"/>
          <a:stretch>
            <a:fillRect/>
          </a:stretch>
        </p:blipFill>
        <p:spPr>
          <a:xfrm rot="5400000">
            <a:off x="2057691" y="-163738"/>
            <a:ext cx="2190693" cy="4013005"/>
          </a:xfrm>
          <a:prstGeom prst="rect">
            <a:avLst/>
          </a:prstGeom>
        </p:spPr>
      </p:pic>
      <p:pic>
        <p:nvPicPr>
          <p:cNvPr id="8" name="Immagine 7">
            <a:extLst>
              <a:ext uri="{FF2B5EF4-FFF2-40B4-BE49-F238E27FC236}">
                <a16:creationId xmlns:a16="http://schemas.microsoft.com/office/drawing/2014/main" id="{44B649CE-4562-4209-AA95-A968F4AF1DB8}"/>
              </a:ext>
            </a:extLst>
          </p:cNvPr>
          <p:cNvPicPr>
            <a:picLocks noChangeAspect="1"/>
          </p:cNvPicPr>
          <p:nvPr/>
        </p:nvPicPr>
        <p:blipFill>
          <a:blip r:embed="rId3"/>
          <a:stretch>
            <a:fillRect/>
          </a:stretch>
        </p:blipFill>
        <p:spPr>
          <a:xfrm>
            <a:off x="6096000" y="684063"/>
            <a:ext cx="4402150" cy="2254048"/>
          </a:xfrm>
          <a:prstGeom prst="rect">
            <a:avLst/>
          </a:prstGeom>
        </p:spPr>
      </p:pic>
      <p:pic>
        <p:nvPicPr>
          <p:cNvPr id="2050" name="Picture 2">
            <a:extLst>
              <a:ext uri="{FF2B5EF4-FFF2-40B4-BE49-F238E27FC236}">
                <a16:creationId xmlns:a16="http://schemas.microsoft.com/office/drawing/2014/main" id="{F70567C4-DCB4-4D65-A48E-BC848A954E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309358"/>
            <a:ext cx="4402150" cy="2382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55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ipe(down)">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979D1BE9-0323-454D-87B0-9BA0EA231A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34" name="Straight Connector 33">
            <a:extLst>
              <a:ext uri="{FF2B5EF4-FFF2-40B4-BE49-F238E27FC236}">
                <a16:creationId xmlns:a16="http://schemas.microsoft.com/office/drawing/2014/main" id="{EAA13C70-A5AE-4DF8-BDDC-26D055F21D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useBgFill="1">
        <p:nvSpPr>
          <p:cNvPr id="36" name="Rectangle 35">
            <a:extLst>
              <a:ext uri="{FF2B5EF4-FFF2-40B4-BE49-F238E27FC236}">
                <a16:creationId xmlns:a16="http://schemas.microsoft.com/office/drawing/2014/main" id="{61AFF773-FF3F-4613-B19B-592A1969C5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CF1A01CD-C2E8-4C7C-AFBF-D1CCB49811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40" name="Straight Connector 39">
            <a:extLst>
              <a:ext uri="{FF2B5EF4-FFF2-40B4-BE49-F238E27FC236}">
                <a16:creationId xmlns:a16="http://schemas.microsoft.com/office/drawing/2014/main" id="{BEAB8901-5EDF-4946-9048-12FDA3D8B8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46233" y="2838638"/>
            <a:ext cx="4663440" cy="0"/>
          </a:xfrm>
          <a:prstGeom prst="line">
            <a:avLst/>
          </a:prstGeom>
        </p:spPr>
        <p:style>
          <a:lnRef idx="2">
            <a:schemeClr val="accent1"/>
          </a:lnRef>
          <a:fillRef idx="0">
            <a:schemeClr val="accent1"/>
          </a:fillRef>
          <a:effectRef idx="1">
            <a:schemeClr val="accent1"/>
          </a:effectRef>
          <a:fontRef idx="minor">
            <a:schemeClr val="tx1"/>
          </a:fontRef>
        </p:style>
      </p:cxnSp>
      <p:pic>
        <p:nvPicPr>
          <p:cNvPr id="16" name="Picture 4">
            <a:extLst>
              <a:ext uri="{FF2B5EF4-FFF2-40B4-BE49-F238E27FC236}">
                <a16:creationId xmlns:a16="http://schemas.microsoft.com/office/drawing/2014/main" id="{77822A60-0C67-47BE-A829-5897342F2C4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357" r="-4" b="16352"/>
          <a:stretch/>
        </p:blipFill>
        <p:spPr bwMode="auto">
          <a:xfrm>
            <a:off x="1163636" y="2952611"/>
            <a:ext cx="2449440" cy="2875804"/>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pic>
        <p:nvPicPr>
          <p:cNvPr id="3" name="Picture 2" descr="PERSECUZIONI RELIGIOSE | romanoimpero.com">
            <a:extLst>
              <a:ext uri="{FF2B5EF4-FFF2-40B4-BE49-F238E27FC236}">
                <a16:creationId xmlns:a16="http://schemas.microsoft.com/office/drawing/2014/main" id="{030541A8-3CD5-4251-A184-C18D7B3A7E2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489" b="-4"/>
          <a:stretch/>
        </p:blipFill>
        <p:spPr bwMode="auto">
          <a:xfrm>
            <a:off x="3837973" y="2952587"/>
            <a:ext cx="2286518" cy="2875804"/>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A1858913-E511-4554-B45E-005D79126548}"/>
              </a:ext>
            </a:extLst>
          </p:cNvPr>
          <p:cNvSpPr txBox="1"/>
          <p:nvPr/>
        </p:nvSpPr>
        <p:spPr>
          <a:xfrm>
            <a:off x="6499417" y="490470"/>
            <a:ext cx="4528947" cy="5544570"/>
          </a:xfrm>
          <a:prstGeom prst="rect">
            <a:avLst/>
          </a:prstGeom>
        </p:spPr>
        <p:txBody>
          <a:bodyPr vert="horz" lIns="91440" tIns="45720" rIns="91440" bIns="45720" rtlCol="0" anchor="t">
            <a:normAutofit/>
          </a:bodyPr>
          <a:lstStyle/>
          <a:p>
            <a:pPr>
              <a:lnSpc>
                <a:spcPct val="90000"/>
              </a:lnSpc>
              <a:spcBef>
                <a:spcPct val="20000"/>
              </a:spcBef>
              <a:spcAft>
                <a:spcPts val="600"/>
              </a:spcAft>
              <a:buClr>
                <a:schemeClr val="accent1"/>
              </a:buClr>
              <a:buSzPct val="115000"/>
            </a:pPr>
            <a:endParaRPr lang="en-US" sz="1400" dirty="0">
              <a:solidFill>
                <a:schemeClr val="tx1">
                  <a:lumMod val="85000"/>
                  <a:lumOff val="15000"/>
                </a:schemeClr>
              </a:solidFill>
            </a:endParaRPr>
          </a:p>
          <a:p>
            <a:pPr marL="285750" indent="-285750">
              <a:spcBef>
                <a:spcPct val="20000"/>
              </a:spcBef>
              <a:spcAft>
                <a:spcPts val="600"/>
              </a:spcAft>
              <a:buClr>
                <a:schemeClr val="accent1"/>
              </a:buClr>
              <a:buSzPct val="115000"/>
              <a:buFont typeface="Wingdings" panose="05000000000000000000" pitchFamily="2" charset="2"/>
              <a:buChar char="Ø"/>
            </a:pPr>
            <a:r>
              <a:rPr lang="en-US" sz="1500" b="1" dirty="0">
                <a:solidFill>
                  <a:schemeClr val="accent1"/>
                </a:solidFill>
                <a:latin typeface="Calibri" panose="020F0502020204030204" pitchFamily="34" charset="0"/>
                <a:cs typeface="Calibri" panose="020F0502020204030204" pitchFamily="34" charset="0"/>
              </a:rPr>
              <a:t>The reasons of Christians’ persecution were various</a:t>
            </a:r>
            <a:r>
              <a:rPr lang="en-US" sz="1500" dirty="0">
                <a:solidFill>
                  <a:schemeClr val="tx1">
                    <a:lumMod val="85000"/>
                    <a:lumOff val="15000"/>
                  </a:schemeClr>
                </a:solidFill>
                <a:latin typeface="Calibri" panose="020F0502020204030204" pitchFamily="34" charset="0"/>
                <a:cs typeface="Calibri" panose="020F0502020204030204" pitchFamily="34" charset="0"/>
              </a:rPr>
              <a:t>:</a:t>
            </a:r>
          </a:p>
          <a:p>
            <a:pPr marL="285750" indent="-285750">
              <a:spcBef>
                <a:spcPct val="20000"/>
              </a:spcBef>
              <a:spcAft>
                <a:spcPts val="600"/>
              </a:spcAft>
              <a:buClr>
                <a:schemeClr val="accent1"/>
              </a:buClr>
              <a:buSzPct val="115000"/>
              <a:buFont typeface="Wingdings" panose="05000000000000000000" pitchFamily="2" charset="2"/>
              <a:buChar char="§"/>
            </a:pPr>
            <a:r>
              <a:rPr lang="en-US" sz="1500" dirty="0">
                <a:solidFill>
                  <a:schemeClr val="tx1">
                    <a:lumMod val="85000"/>
                    <a:lumOff val="15000"/>
                  </a:schemeClr>
                </a:solidFill>
                <a:latin typeface="Calibri" panose="020F0502020204030204" pitchFamily="34" charset="0"/>
                <a:cs typeface="Calibri" panose="020F0502020204030204" pitchFamily="34" charset="0"/>
              </a:rPr>
              <a:t>they were accused of being;</a:t>
            </a:r>
          </a:p>
          <a:p>
            <a:pPr marL="285750" indent="-285750">
              <a:spcBef>
                <a:spcPct val="20000"/>
              </a:spcBef>
              <a:spcAft>
                <a:spcPts val="600"/>
              </a:spcAft>
              <a:buClr>
                <a:schemeClr val="accent1"/>
              </a:buClr>
              <a:buSzPct val="115000"/>
              <a:buFont typeface="Wingdings" panose="05000000000000000000" pitchFamily="2" charset="2"/>
              <a:buChar char="§"/>
            </a:pPr>
            <a:r>
              <a:rPr lang="en-US" sz="1500" dirty="0">
                <a:solidFill>
                  <a:schemeClr val="tx1">
                    <a:lumMod val="85000"/>
                    <a:lumOff val="15000"/>
                  </a:schemeClr>
                </a:solidFill>
                <a:latin typeface="Calibri" panose="020F0502020204030204" pitchFamily="34" charset="0"/>
                <a:cs typeface="Calibri" panose="020F0502020204030204" pitchFamily="34" charset="0"/>
              </a:rPr>
              <a:t>they were considered deserters;</a:t>
            </a:r>
          </a:p>
          <a:p>
            <a:pPr marL="285750" indent="-285750">
              <a:spcBef>
                <a:spcPct val="20000"/>
              </a:spcBef>
              <a:spcAft>
                <a:spcPts val="600"/>
              </a:spcAft>
              <a:buClr>
                <a:schemeClr val="accent1"/>
              </a:buClr>
              <a:buSzPct val="115000"/>
              <a:buFont typeface="Wingdings" panose="05000000000000000000" pitchFamily="2" charset="2"/>
              <a:buChar char="§"/>
            </a:pPr>
            <a:r>
              <a:rPr lang="en-US" sz="1500" dirty="0">
                <a:solidFill>
                  <a:schemeClr val="tx1">
                    <a:lumMod val="85000"/>
                    <a:lumOff val="15000"/>
                  </a:schemeClr>
                </a:solidFill>
                <a:latin typeface="Calibri" panose="020F0502020204030204" pitchFamily="34" charset="0"/>
                <a:cs typeface="Calibri" panose="020F0502020204030204" pitchFamily="34" charset="0"/>
              </a:rPr>
              <a:t>they were recognized as the cause of natural disasters;</a:t>
            </a:r>
          </a:p>
          <a:p>
            <a:pPr>
              <a:spcBef>
                <a:spcPct val="20000"/>
              </a:spcBef>
              <a:spcAft>
                <a:spcPts val="600"/>
              </a:spcAft>
              <a:buClr>
                <a:schemeClr val="accent1"/>
              </a:buClr>
              <a:buSzPct val="115000"/>
            </a:pPr>
            <a:endParaRPr lang="en-US" sz="1500" dirty="0">
              <a:solidFill>
                <a:schemeClr val="tx1">
                  <a:lumMod val="85000"/>
                  <a:lumOff val="15000"/>
                </a:schemeClr>
              </a:solidFill>
              <a:latin typeface="Calibri" panose="020F0502020204030204" pitchFamily="34" charset="0"/>
              <a:cs typeface="Calibri" panose="020F0502020204030204" pitchFamily="34" charset="0"/>
            </a:endParaRPr>
          </a:p>
          <a:p>
            <a:pPr marL="285750" indent="-285750">
              <a:spcBef>
                <a:spcPct val="20000"/>
              </a:spcBef>
              <a:spcAft>
                <a:spcPts val="600"/>
              </a:spcAft>
              <a:buClr>
                <a:schemeClr val="accent1"/>
              </a:buClr>
              <a:buSzPct val="115000"/>
              <a:buFont typeface="Wingdings" panose="05000000000000000000" pitchFamily="2" charset="2"/>
              <a:buChar char="Ø"/>
            </a:pPr>
            <a:r>
              <a:rPr lang="en-US" sz="1500" b="1" dirty="0">
                <a:solidFill>
                  <a:schemeClr val="accent1"/>
                </a:solidFill>
                <a:latin typeface="Calibri" panose="020F0502020204030204" pitchFamily="34" charset="0"/>
                <a:cs typeface="Calibri" panose="020F0502020204030204" pitchFamily="34" charset="0"/>
              </a:rPr>
              <a:t>As an aftermath Christians were arrested and killed; afterwards 3 edicts were emanated:</a:t>
            </a:r>
          </a:p>
          <a:p>
            <a:pPr marL="285750" indent="-285750">
              <a:spcBef>
                <a:spcPct val="20000"/>
              </a:spcBef>
              <a:spcAft>
                <a:spcPts val="600"/>
              </a:spcAft>
              <a:buClr>
                <a:schemeClr val="accent1"/>
              </a:buClr>
              <a:buSzPct val="115000"/>
              <a:buFont typeface="Wingdings" panose="05000000000000000000" pitchFamily="2" charset="2"/>
              <a:buChar char="§"/>
            </a:pPr>
            <a:r>
              <a:rPr lang="en-US" sz="1500" dirty="0">
                <a:solidFill>
                  <a:schemeClr val="tx1">
                    <a:lumMod val="85000"/>
                    <a:lumOff val="15000"/>
                  </a:schemeClr>
                </a:solidFill>
                <a:latin typeface="Calibri" panose="020F0502020204030204" pitchFamily="34" charset="0"/>
                <a:cs typeface="Calibri" panose="020F0502020204030204" pitchFamily="34" charset="0"/>
              </a:rPr>
              <a:t>Edict of Tolerance in 311 AD;</a:t>
            </a:r>
          </a:p>
          <a:p>
            <a:pPr marL="285750" indent="-285750">
              <a:spcBef>
                <a:spcPct val="20000"/>
              </a:spcBef>
              <a:spcAft>
                <a:spcPts val="600"/>
              </a:spcAft>
              <a:buClr>
                <a:schemeClr val="accent1"/>
              </a:buClr>
              <a:buSzPct val="115000"/>
              <a:buFont typeface="Wingdings" panose="05000000000000000000" pitchFamily="2" charset="2"/>
              <a:buChar char="§"/>
            </a:pPr>
            <a:r>
              <a:rPr lang="en-US" sz="1500" dirty="0">
                <a:solidFill>
                  <a:schemeClr val="tx1">
                    <a:lumMod val="85000"/>
                    <a:lumOff val="15000"/>
                  </a:schemeClr>
                </a:solidFill>
                <a:latin typeface="Calibri" panose="020F0502020204030204" pitchFamily="34" charset="0"/>
                <a:cs typeface="Calibri" panose="020F0502020204030204" pitchFamily="34" charset="0"/>
              </a:rPr>
              <a:t> Edict of Milan in 313 AD;</a:t>
            </a:r>
          </a:p>
          <a:p>
            <a:pPr marL="285750" indent="-285750">
              <a:spcBef>
                <a:spcPct val="20000"/>
              </a:spcBef>
              <a:spcAft>
                <a:spcPts val="600"/>
              </a:spcAft>
              <a:buClr>
                <a:schemeClr val="accent1"/>
              </a:buClr>
              <a:buSzPct val="115000"/>
              <a:buFont typeface="Wingdings" panose="05000000000000000000" pitchFamily="2" charset="2"/>
              <a:buChar char="§"/>
            </a:pPr>
            <a:r>
              <a:rPr lang="en-US" sz="1500" dirty="0">
                <a:solidFill>
                  <a:schemeClr val="tx1">
                    <a:lumMod val="85000"/>
                    <a:lumOff val="15000"/>
                  </a:schemeClr>
                </a:solidFill>
                <a:latin typeface="Calibri" panose="020F0502020204030204" pitchFamily="34" charset="0"/>
                <a:cs typeface="Calibri" panose="020F0502020204030204" pitchFamily="34" charset="0"/>
              </a:rPr>
              <a:t>Edict of Thessaly in  380 AD;</a:t>
            </a:r>
            <a:endParaRPr lang="en-US" sz="1400" dirty="0">
              <a:solidFill>
                <a:schemeClr val="tx1">
                  <a:lumMod val="85000"/>
                  <a:lumOff val="15000"/>
                </a:schemeClr>
              </a:solidFill>
              <a:latin typeface="Calibri" panose="020F0502020204030204" pitchFamily="34" charset="0"/>
              <a:cs typeface="Calibri" panose="020F0502020204030204" pitchFamily="34" charset="0"/>
            </a:endParaRPr>
          </a:p>
          <a:p>
            <a:pPr>
              <a:lnSpc>
                <a:spcPct val="160000"/>
              </a:lnSpc>
              <a:spcBef>
                <a:spcPct val="20000"/>
              </a:spcBef>
              <a:spcAft>
                <a:spcPts val="600"/>
              </a:spcAft>
              <a:buClr>
                <a:schemeClr val="accent1"/>
              </a:buClr>
              <a:buSzPct val="115000"/>
            </a:pPr>
            <a:r>
              <a:rPr lang="en-US" sz="1500" dirty="0">
                <a:solidFill>
                  <a:schemeClr val="tx1">
                    <a:lumMod val="85000"/>
                    <a:lumOff val="15000"/>
                  </a:schemeClr>
                </a:solidFill>
                <a:latin typeface="Calibri" panose="020F0502020204030204" pitchFamily="34" charset="0"/>
                <a:cs typeface="Calibri" panose="020F0502020204030204" pitchFamily="34" charset="0"/>
              </a:rPr>
              <a:t>These Edicts, step by step, gave Christians the absolute freedom to profess their religion. </a:t>
            </a:r>
          </a:p>
          <a:p>
            <a:pPr>
              <a:lnSpc>
                <a:spcPct val="90000"/>
              </a:lnSpc>
              <a:spcBef>
                <a:spcPct val="20000"/>
              </a:spcBef>
              <a:spcAft>
                <a:spcPts val="600"/>
              </a:spcAft>
              <a:buClr>
                <a:schemeClr val="accent1"/>
              </a:buClr>
              <a:buSzPct val="115000"/>
              <a:buFont typeface="Arial"/>
              <a:buChar char="•"/>
            </a:pPr>
            <a:endParaRPr lang="en-US" sz="1400" dirty="0">
              <a:solidFill>
                <a:schemeClr val="tx1">
                  <a:lumMod val="85000"/>
                  <a:lumOff val="15000"/>
                </a:schemeClr>
              </a:solidFill>
            </a:endParaRPr>
          </a:p>
        </p:txBody>
      </p:sp>
      <p:sp>
        <p:nvSpPr>
          <p:cNvPr id="4" name="CasellaDiTesto 3">
            <a:extLst>
              <a:ext uri="{FF2B5EF4-FFF2-40B4-BE49-F238E27FC236}">
                <a16:creationId xmlns:a16="http://schemas.microsoft.com/office/drawing/2014/main" id="{BF74FC9A-0B2E-4EBF-A05E-768227DC3089}"/>
              </a:ext>
            </a:extLst>
          </p:cNvPr>
          <p:cNvSpPr txBox="1"/>
          <p:nvPr/>
        </p:nvSpPr>
        <p:spPr>
          <a:xfrm>
            <a:off x="1461115" y="728282"/>
            <a:ext cx="4548622" cy="2392963"/>
          </a:xfrm>
          <a:prstGeom prst="rect">
            <a:avLst/>
          </a:prstGeom>
          <a:noFill/>
        </p:spPr>
        <p:txBody>
          <a:bodyPr wrap="square" rtlCol="0">
            <a:spAutoFit/>
          </a:bodyPr>
          <a:lstStyle/>
          <a:p>
            <a:pPr marL="285750" indent="-285750">
              <a:lnSpc>
                <a:spcPct val="90000"/>
              </a:lnSpc>
              <a:spcBef>
                <a:spcPct val="20000"/>
              </a:spcBef>
              <a:spcAft>
                <a:spcPts val="600"/>
              </a:spcAft>
              <a:buClr>
                <a:schemeClr val="accent1"/>
              </a:buClr>
              <a:buSzPct val="115000"/>
              <a:buFont typeface="Wingdings" panose="05000000000000000000" pitchFamily="2" charset="2"/>
              <a:buChar char="Ø"/>
            </a:pPr>
            <a:r>
              <a:rPr lang="en-US" sz="1500" b="1" dirty="0">
                <a:solidFill>
                  <a:schemeClr val="accent1"/>
                </a:solidFill>
                <a:latin typeface="Calibri" panose="020F0502020204030204" pitchFamily="34" charset="0"/>
                <a:cs typeface="Calibri" panose="020F0502020204030204" pitchFamily="34" charset="0"/>
              </a:rPr>
              <a:t>This article has been abused throughout history and especially during the Roman Empire and it was violated by</a:t>
            </a:r>
            <a:r>
              <a:rPr lang="en-US" sz="1500" dirty="0">
                <a:solidFill>
                  <a:schemeClr val="tx1">
                    <a:lumMod val="85000"/>
                    <a:lumOff val="15000"/>
                  </a:schemeClr>
                </a:solidFill>
                <a:latin typeface="Calibri" panose="020F0502020204030204" pitchFamily="34" charset="0"/>
                <a:cs typeface="Calibri" panose="020F0502020204030204" pitchFamily="34" charset="0"/>
              </a:rPr>
              <a:t>: </a:t>
            </a:r>
          </a:p>
          <a:p>
            <a:pPr marL="285750" indent="-285750">
              <a:lnSpc>
                <a:spcPct val="90000"/>
              </a:lnSpc>
              <a:spcBef>
                <a:spcPct val="20000"/>
              </a:spcBef>
              <a:spcAft>
                <a:spcPts val="600"/>
              </a:spcAft>
              <a:buClr>
                <a:schemeClr val="accent1"/>
              </a:buClr>
              <a:buSzPct val="115000"/>
              <a:buFont typeface="Wingdings" panose="05000000000000000000" pitchFamily="2" charset="2"/>
              <a:buChar char="§"/>
            </a:pPr>
            <a:r>
              <a:rPr lang="en-US" sz="1500" dirty="0">
                <a:solidFill>
                  <a:schemeClr val="tx1">
                    <a:lumMod val="85000"/>
                    <a:lumOff val="15000"/>
                  </a:schemeClr>
                </a:solidFill>
                <a:latin typeface="Calibri" panose="020F0502020204030204" pitchFamily="34" charset="0"/>
                <a:cs typeface="Calibri" panose="020F0502020204030204" pitchFamily="34" charset="0"/>
              </a:rPr>
              <a:t>Nero in 64 AD;</a:t>
            </a:r>
          </a:p>
          <a:p>
            <a:pPr marL="285750" indent="-285750">
              <a:lnSpc>
                <a:spcPct val="90000"/>
              </a:lnSpc>
              <a:spcBef>
                <a:spcPct val="20000"/>
              </a:spcBef>
              <a:spcAft>
                <a:spcPts val="600"/>
              </a:spcAft>
              <a:buClr>
                <a:schemeClr val="accent1"/>
              </a:buClr>
              <a:buSzPct val="115000"/>
              <a:buFont typeface="Wingdings" panose="05000000000000000000" pitchFamily="2" charset="2"/>
              <a:buChar char="§"/>
            </a:pPr>
            <a:r>
              <a:rPr lang="en-US" sz="1500" dirty="0">
                <a:solidFill>
                  <a:schemeClr val="tx1">
                    <a:lumMod val="85000"/>
                    <a:lumOff val="15000"/>
                  </a:schemeClr>
                </a:solidFill>
                <a:latin typeface="Calibri" panose="020F0502020204030204" pitchFamily="34" charset="0"/>
                <a:cs typeface="Calibri" panose="020F0502020204030204" pitchFamily="34" charset="0"/>
              </a:rPr>
              <a:t>Domitian in 89 AD;</a:t>
            </a:r>
          </a:p>
          <a:p>
            <a:pPr marL="285750" indent="-285750">
              <a:lnSpc>
                <a:spcPct val="90000"/>
              </a:lnSpc>
              <a:spcBef>
                <a:spcPct val="20000"/>
              </a:spcBef>
              <a:spcAft>
                <a:spcPts val="600"/>
              </a:spcAft>
              <a:buClr>
                <a:schemeClr val="accent1"/>
              </a:buClr>
              <a:buSzPct val="115000"/>
              <a:buFont typeface="Wingdings" panose="05000000000000000000" pitchFamily="2" charset="2"/>
              <a:buChar char="§"/>
            </a:pPr>
            <a:r>
              <a:rPr lang="en-US" sz="1500" dirty="0">
                <a:solidFill>
                  <a:schemeClr val="tx1">
                    <a:lumMod val="85000"/>
                    <a:lumOff val="15000"/>
                  </a:schemeClr>
                </a:solidFill>
                <a:latin typeface="Calibri" panose="020F0502020204030204" pitchFamily="34" charset="0"/>
                <a:cs typeface="Calibri" panose="020F0502020204030204" pitchFamily="34" charset="0"/>
              </a:rPr>
              <a:t>Decius in 250 AD;</a:t>
            </a:r>
          </a:p>
          <a:p>
            <a:pPr marL="285750" indent="-285750">
              <a:lnSpc>
                <a:spcPct val="90000"/>
              </a:lnSpc>
              <a:spcBef>
                <a:spcPct val="20000"/>
              </a:spcBef>
              <a:spcAft>
                <a:spcPts val="600"/>
              </a:spcAft>
              <a:buClr>
                <a:schemeClr val="accent1"/>
              </a:buClr>
              <a:buSzPct val="115000"/>
              <a:buFont typeface="Wingdings" panose="05000000000000000000" pitchFamily="2" charset="2"/>
              <a:buChar char="§"/>
            </a:pPr>
            <a:r>
              <a:rPr lang="en-US" sz="1500" dirty="0">
                <a:solidFill>
                  <a:schemeClr val="tx1">
                    <a:lumMod val="85000"/>
                    <a:lumOff val="15000"/>
                  </a:schemeClr>
                </a:solidFill>
                <a:latin typeface="Calibri" panose="020F0502020204030204" pitchFamily="34" charset="0"/>
                <a:cs typeface="Calibri" panose="020F0502020204030204" pitchFamily="34" charset="0"/>
              </a:rPr>
              <a:t>Diocletian in 303 AD. </a:t>
            </a:r>
          </a:p>
          <a:p>
            <a:endParaRPr lang="it-IT" dirty="0"/>
          </a:p>
        </p:txBody>
      </p:sp>
    </p:spTree>
    <p:extLst>
      <p:ext uri="{BB962C8B-B14F-4D97-AF65-F5344CB8AC3E}">
        <p14:creationId xmlns:p14="http://schemas.microsoft.com/office/powerpoint/2010/main" val="374402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76" name="Picture 75">
            <a:extLst>
              <a:ext uri="{FF2B5EF4-FFF2-40B4-BE49-F238E27FC236}">
                <a16:creationId xmlns:a16="http://schemas.microsoft.com/office/drawing/2014/main" id="{6FDF4ADC-C44A-4C41-B974-6F4B3C7223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78" name="Straight Connector 77">
            <a:extLst>
              <a:ext uri="{FF2B5EF4-FFF2-40B4-BE49-F238E27FC236}">
                <a16:creationId xmlns:a16="http://schemas.microsoft.com/office/drawing/2014/main" id="{89CCCE17-8DAC-44EB-9D15-03C32E7D25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80" name="Picture 79">
            <a:extLst>
              <a:ext uri="{FF2B5EF4-FFF2-40B4-BE49-F238E27FC236}">
                <a16:creationId xmlns:a16="http://schemas.microsoft.com/office/drawing/2014/main" id="{23CC1DB7-CD19-47F3-A822-00E42A543C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2" name="Rectangle 81">
            <a:extLst>
              <a:ext uri="{FF2B5EF4-FFF2-40B4-BE49-F238E27FC236}">
                <a16:creationId xmlns:a16="http://schemas.microsoft.com/office/drawing/2014/main" id="{E6501E79-7616-491F-BFD0-442862FBC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Keyboard With Key Of Education And Globe With Graduation Cap Stock Photo |  PowerPoint Templates Download | PPT Background Template | Graphics  Presentation">
            <a:extLst>
              <a:ext uri="{FF2B5EF4-FFF2-40B4-BE49-F238E27FC236}">
                <a16:creationId xmlns:a16="http://schemas.microsoft.com/office/drawing/2014/main" id="{19D50AA3-F677-4BFE-AD3D-3E3679AC58D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204" b="3526"/>
          <a:stretch/>
        </p:blipFill>
        <p:spPr bwMode="auto">
          <a:xfrm>
            <a:off x="1092642" y="1092200"/>
            <a:ext cx="5942687" cy="4515104"/>
          </a:xfrm>
          <a:prstGeom prst="rect">
            <a:avLst/>
          </a:prstGeom>
          <a:noFill/>
          <a:extLst>
            <a:ext uri="{909E8E84-426E-40DD-AFC4-6F175D3DCCD1}">
              <a14:hiddenFill xmlns:a14="http://schemas.microsoft.com/office/drawing/2010/main">
                <a:solidFill>
                  <a:srgbClr val="FFFFFF"/>
                </a:solidFill>
              </a14:hiddenFill>
            </a:ext>
          </a:extLst>
        </p:spPr>
      </p:pic>
      <p:cxnSp>
        <p:nvCxnSpPr>
          <p:cNvPr id="84" name="Straight Connector 83">
            <a:extLst>
              <a:ext uri="{FF2B5EF4-FFF2-40B4-BE49-F238E27FC236}">
                <a16:creationId xmlns:a16="http://schemas.microsoft.com/office/drawing/2014/main" id="{3AD75F65-EDBA-4B97-8A4E-614B489DB2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CasellaDiTesto 6">
            <a:extLst>
              <a:ext uri="{FF2B5EF4-FFF2-40B4-BE49-F238E27FC236}">
                <a16:creationId xmlns:a16="http://schemas.microsoft.com/office/drawing/2014/main" id="{70B702FD-9FEF-49EA-B0E5-1A6002A16ECD}"/>
              </a:ext>
            </a:extLst>
          </p:cNvPr>
          <p:cNvSpPr txBox="1"/>
          <p:nvPr/>
        </p:nvSpPr>
        <p:spPr>
          <a:xfrm>
            <a:off x="7189693" y="-130630"/>
            <a:ext cx="4206240" cy="6546797"/>
          </a:xfrm>
          <a:prstGeom prst="rect">
            <a:avLst/>
          </a:prstGeom>
        </p:spPr>
        <p:txBody>
          <a:bodyPr vert="horz" lIns="91440" tIns="45720" rIns="91440" bIns="45720" rtlCol="0" anchor="t">
            <a:normAutofit/>
          </a:bodyPr>
          <a:lstStyle/>
          <a:p>
            <a:pPr marL="285750" indent="-285750">
              <a:lnSpc>
                <a:spcPct val="90000"/>
              </a:lnSpc>
              <a:spcBef>
                <a:spcPct val="20000"/>
              </a:spcBef>
              <a:spcAft>
                <a:spcPts val="600"/>
              </a:spcAft>
              <a:buClr>
                <a:schemeClr val="accent1"/>
              </a:buClr>
              <a:buSzPct val="115000"/>
              <a:buFont typeface="Arial"/>
              <a:buChar char="•"/>
            </a:pPr>
            <a:endParaRPr lang="en-US" sz="1000" dirty="0">
              <a:solidFill>
                <a:schemeClr val="tx1">
                  <a:lumMod val="85000"/>
                  <a:lumOff val="15000"/>
                </a:schemeClr>
              </a:solidFill>
            </a:endParaRPr>
          </a:p>
          <a:p>
            <a:pPr>
              <a:lnSpc>
                <a:spcPct val="90000"/>
              </a:lnSpc>
              <a:spcBef>
                <a:spcPct val="20000"/>
              </a:spcBef>
              <a:spcAft>
                <a:spcPts val="600"/>
              </a:spcAft>
              <a:buClr>
                <a:schemeClr val="accent1"/>
              </a:buClr>
              <a:buSzPct val="115000"/>
              <a:buFont typeface="Arial"/>
              <a:buChar char="•"/>
            </a:pPr>
            <a:endParaRPr lang="en-US" sz="1000" dirty="0">
              <a:solidFill>
                <a:schemeClr val="tx1">
                  <a:lumMod val="85000"/>
                  <a:lumOff val="15000"/>
                </a:schemeClr>
              </a:solidFill>
            </a:endParaRPr>
          </a:p>
          <a:p>
            <a:pPr>
              <a:lnSpc>
                <a:spcPct val="90000"/>
              </a:lnSpc>
              <a:spcBef>
                <a:spcPct val="20000"/>
              </a:spcBef>
              <a:spcAft>
                <a:spcPts val="600"/>
              </a:spcAft>
              <a:buClr>
                <a:schemeClr val="accent1"/>
              </a:buClr>
              <a:buSzPct val="115000"/>
              <a:buFont typeface="Arial"/>
              <a:buChar char="•"/>
            </a:pPr>
            <a:endParaRPr lang="en-US" sz="1000" dirty="0">
              <a:solidFill>
                <a:schemeClr val="tx1">
                  <a:lumMod val="85000"/>
                  <a:lumOff val="15000"/>
                </a:schemeClr>
              </a:solidFill>
            </a:endParaRPr>
          </a:p>
          <a:p>
            <a:pPr marL="285750" indent="-285750">
              <a:lnSpc>
                <a:spcPct val="90000"/>
              </a:lnSpc>
              <a:spcBef>
                <a:spcPct val="20000"/>
              </a:spcBef>
              <a:spcAft>
                <a:spcPts val="600"/>
              </a:spcAft>
              <a:buClr>
                <a:schemeClr val="accent1"/>
              </a:buClr>
              <a:buSzPct val="115000"/>
              <a:buFont typeface="Wingdings" panose="05000000000000000000" pitchFamily="2" charset="2"/>
              <a:buChar char="Ø"/>
            </a:pPr>
            <a:r>
              <a:rPr lang="en-US" sz="1600" dirty="0">
                <a:solidFill>
                  <a:schemeClr val="tx1">
                    <a:lumMod val="85000"/>
                    <a:lumOff val="15000"/>
                  </a:schemeClr>
                </a:solidFill>
                <a:latin typeface="Calibri" panose="020F0502020204030204" pitchFamily="34" charset="0"/>
                <a:cs typeface="Calibri" panose="020F0502020204030204" pitchFamily="34" charset="0"/>
              </a:rPr>
              <a:t>How can we help to ensure that this article won’t be violated again:</a:t>
            </a:r>
          </a:p>
          <a:p>
            <a:pPr marL="285750" indent="-285750">
              <a:lnSpc>
                <a:spcPct val="90000"/>
              </a:lnSpc>
              <a:spcBef>
                <a:spcPct val="20000"/>
              </a:spcBef>
              <a:spcAft>
                <a:spcPts val="600"/>
              </a:spcAft>
              <a:buClr>
                <a:schemeClr val="accent1"/>
              </a:buClr>
              <a:buSzPct val="115000"/>
              <a:buFont typeface="Wingdings" panose="05000000000000000000" pitchFamily="2" charset="2"/>
              <a:buChar char="§"/>
            </a:pPr>
            <a:r>
              <a:rPr lang="en-US" sz="1600" dirty="0">
                <a:solidFill>
                  <a:schemeClr val="tx1">
                    <a:lumMod val="85000"/>
                    <a:lumOff val="15000"/>
                  </a:schemeClr>
                </a:solidFill>
                <a:latin typeface="Calibri" panose="020F0502020204030204" pitchFamily="34" charset="0"/>
                <a:cs typeface="Calibri" panose="020F0502020204030204" pitchFamily="34" charset="0"/>
              </a:rPr>
              <a:t>Through education;</a:t>
            </a:r>
          </a:p>
          <a:p>
            <a:pPr marL="285750" indent="-285750">
              <a:lnSpc>
                <a:spcPct val="90000"/>
              </a:lnSpc>
              <a:spcBef>
                <a:spcPct val="20000"/>
              </a:spcBef>
              <a:spcAft>
                <a:spcPts val="600"/>
              </a:spcAft>
              <a:buClr>
                <a:schemeClr val="accent1"/>
              </a:buClr>
              <a:buSzPct val="115000"/>
              <a:buFont typeface="Wingdings" panose="05000000000000000000" pitchFamily="2" charset="2"/>
              <a:buChar char="§"/>
            </a:pPr>
            <a:r>
              <a:rPr lang="en-US" sz="1600" dirty="0">
                <a:solidFill>
                  <a:schemeClr val="tx1">
                    <a:lumMod val="85000"/>
                    <a:lumOff val="15000"/>
                  </a:schemeClr>
                </a:solidFill>
                <a:latin typeface="Calibri" panose="020F0502020204030204" pitchFamily="34" charset="0"/>
                <a:cs typeface="Calibri" panose="020F0502020204030204" pitchFamily="34" charset="0"/>
              </a:rPr>
              <a:t>Through internet;</a:t>
            </a:r>
          </a:p>
          <a:p>
            <a:pPr marL="285750" indent="-285750">
              <a:lnSpc>
                <a:spcPct val="90000"/>
              </a:lnSpc>
              <a:spcBef>
                <a:spcPct val="20000"/>
              </a:spcBef>
              <a:spcAft>
                <a:spcPts val="600"/>
              </a:spcAft>
              <a:buClr>
                <a:schemeClr val="accent1"/>
              </a:buClr>
              <a:buSzPct val="115000"/>
              <a:buFont typeface="Wingdings" panose="05000000000000000000" pitchFamily="2" charset="2"/>
              <a:buChar char="§"/>
            </a:pPr>
            <a:r>
              <a:rPr lang="en-US" sz="1600" dirty="0">
                <a:solidFill>
                  <a:schemeClr val="tx1">
                    <a:lumMod val="85000"/>
                    <a:lumOff val="15000"/>
                  </a:schemeClr>
                </a:solidFill>
                <a:latin typeface="Calibri" panose="020F0502020204030204" pitchFamily="34" charset="0"/>
                <a:cs typeface="Calibri" panose="020F0502020204030204" pitchFamily="34" charset="0"/>
              </a:rPr>
              <a:t>Through new generation.</a:t>
            </a:r>
          </a:p>
          <a:p>
            <a:pPr>
              <a:lnSpc>
                <a:spcPct val="90000"/>
              </a:lnSpc>
              <a:spcBef>
                <a:spcPct val="20000"/>
              </a:spcBef>
              <a:spcAft>
                <a:spcPts val="600"/>
              </a:spcAft>
              <a:buClr>
                <a:schemeClr val="accent1"/>
              </a:buClr>
              <a:buSzPct val="115000"/>
            </a:pPr>
            <a:endParaRPr lang="en-US" sz="1600" dirty="0">
              <a:solidFill>
                <a:schemeClr val="tx1">
                  <a:lumMod val="85000"/>
                  <a:lumOff val="15000"/>
                </a:schemeClr>
              </a:solidFill>
              <a:latin typeface="Calibri" panose="020F0502020204030204" pitchFamily="34" charset="0"/>
              <a:cs typeface="Calibri" panose="020F0502020204030204" pitchFamily="34" charset="0"/>
            </a:endParaRPr>
          </a:p>
          <a:p>
            <a:pPr marL="285750" indent="-285750">
              <a:lnSpc>
                <a:spcPct val="90000"/>
              </a:lnSpc>
              <a:spcBef>
                <a:spcPct val="20000"/>
              </a:spcBef>
              <a:spcAft>
                <a:spcPts val="600"/>
              </a:spcAft>
              <a:buClr>
                <a:schemeClr val="accent1"/>
              </a:buClr>
              <a:buSzPct val="115000"/>
              <a:buFont typeface="Wingdings" panose="05000000000000000000" pitchFamily="2" charset="2"/>
              <a:buChar char="Ø"/>
            </a:pPr>
            <a:r>
              <a:rPr lang="en-US" sz="1600" dirty="0">
                <a:solidFill>
                  <a:schemeClr val="tx1">
                    <a:lumMod val="85000"/>
                    <a:lumOff val="15000"/>
                  </a:schemeClr>
                </a:solidFill>
                <a:latin typeface="Calibri" panose="020F0502020204030204" pitchFamily="34" charset="0"/>
                <a:cs typeface="Calibri" panose="020F0502020204030204" pitchFamily="34" charset="0"/>
              </a:rPr>
              <a:t>Despite what has happened in history, we keep making the same mistakes even though we are living in a world that has changed and evolved a lot. We can see how a lot of people are still getting persecuted for their religion belief and some of them are Christians that are getting crucified or beheaded in Iraq by ISIS extremists. In our opinion it’s not normal for an article like this to exist because we believe that freedom of religion and thought should be indisputable choices. What makes us sad is that, even if we are living in the 21</a:t>
            </a:r>
            <a:r>
              <a:rPr lang="en-US" sz="1600" baseline="30000" dirty="0">
                <a:solidFill>
                  <a:schemeClr val="tx1">
                    <a:lumMod val="85000"/>
                    <a:lumOff val="15000"/>
                  </a:schemeClr>
                </a:solidFill>
                <a:latin typeface="Calibri" panose="020F0502020204030204" pitchFamily="34" charset="0"/>
                <a:cs typeface="Calibri" panose="020F0502020204030204" pitchFamily="34" charset="0"/>
              </a:rPr>
              <a:t>st</a:t>
            </a:r>
            <a:r>
              <a:rPr lang="en-US" sz="1600" dirty="0">
                <a:solidFill>
                  <a:schemeClr val="tx1">
                    <a:lumMod val="85000"/>
                    <a:lumOff val="15000"/>
                  </a:schemeClr>
                </a:solidFill>
                <a:latin typeface="Calibri" panose="020F0502020204030204" pitchFamily="34" charset="0"/>
                <a:cs typeface="Calibri" panose="020F0502020204030204" pitchFamily="34" charset="0"/>
              </a:rPr>
              <a:t> century, the article 18 is still getting violated by many people and countries. We also strongly consider that only the young generation can change this dull society. </a:t>
            </a:r>
          </a:p>
          <a:p>
            <a:pPr>
              <a:lnSpc>
                <a:spcPct val="90000"/>
              </a:lnSpc>
              <a:spcBef>
                <a:spcPct val="20000"/>
              </a:spcBef>
              <a:spcAft>
                <a:spcPts val="600"/>
              </a:spcAft>
              <a:buClr>
                <a:schemeClr val="accent1"/>
              </a:buClr>
              <a:buSzPct val="115000"/>
              <a:buFont typeface="Arial"/>
              <a:buChar char="•"/>
            </a:pPr>
            <a:endParaRPr lang="en-US" sz="1100" dirty="0">
              <a:solidFill>
                <a:schemeClr val="tx1">
                  <a:lumMod val="85000"/>
                  <a:lumOff val="15000"/>
                </a:schemeClr>
              </a:solidFill>
            </a:endParaRPr>
          </a:p>
          <a:p>
            <a:pPr marL="285750" indent="-285750">
              <a:lnSpc>
                <a:spcPct val="90000"/>
              </a:lnSpc>
              <a:spcBef>
                <a:spcPct val="20000"/>
              </a:spcBef>
              <a:spcAft>
                <a:spcPts val="600"/>
              </a:spcAft>
              <a:buClr>
                <a:schemeClr val="accent1"/>
              </a:buClr>
              <a:buSzPct val="115000"/>
              <a:buFont typeface="Arial"/>
              <a:buChar char="•"/>
            </a:pPr>
            <a:endParaRPr lang="en-US" sz="1000" dirty="0">
              <a:solidFill>
                <a:schemeClr val="tx1">
                  <a:lumMod val="85000"/>
                  <a:lumOff val="15000"/>
                </a:schemeClr>
              </a:solidFill>
            </a:endParaRPr>
          </a:p>
        </p:txBody>
      </p:sp>
    </p:spTree>
    <p:extLst>
      <p:ext uri="{BB962C8B-B14F-4D97-AF65-F5344CB8AC3E}">
        <p14:creationId xmlns:p14="http://schemas.microsoft.com/office/powerpoint/2010/main" val="23431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88000"/>
                <a:lumMod val="98000"/>
              </a:schemeClr>
            </a:gs>
          </a:gsLst>
          <a:lin ang="540000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47C337-08BD-45CE-8D33-1DD11A518D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cxnSp>
        <p:nvCxnSpPr>
          <p:cNvPr id="10" name="Straight Connector 9">
            <a:extLst>
              <a:ext uri="{FF2B5EF4-FFF2-40B4-BE49-F238E27FC236}">
                <a16:creationId xmlns:a16="http://schemas.microsoft.com/office/drawing/2014/main" id="{620E650A-651E-43C8-98B2-BC8D56A3A8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65604E06-DF9D-4C49-8314-4F0307BD5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5875" cap="flat" cmpd="sng" algn="ctr">
            <a:noFill/>
            <a:prstDash val="solid"/>
          </a:ln>
          <a:effectLst/>
        </p:spPr>
        <p:style>
          <a:lnRef idx="0">
            <a:scrgbClr r="0" g="0" b="0"/>
          </a:lnRef>
          <a:fillRef idx="1003">
            <a:schemeClr val="dk1"/>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4" name="Rectangle 13">
            <a:extLst>
              <a:ext uri="{FF2B5EF4-FFF2-40B4-BE49-F238E27FC236}">
                <a16:creationId xmlns:a16="http://schemas.microsoft.com/office/drawing/2014/main" id="{CF166AD8-180F-4585-8444-D6E3F1B03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1419DD48-144F-4836-9C0F-7A3BFC28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sp>
      <p:cxnSp>
        <p:nvCxnSpPr>
          <p:cNvPr id="18" name="Straight Connector 17">
            <a:extLst>
              <a:ext uri="{FF2B5EF4-FFF2-40B4-BE49-F238E27FC236}">
                <a16:creationId xmlns:a16="http://schemas.microsoft.com/office/drawing/2014/main" id="{14379797-D651-47FF-942A-A38CFE97E5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0FC35189-9C86-442B-AED9-BD0514567776}"/>
              </a:ext>
            </a:extLst>
          </p:cNvPr>
          <p:cNvSpPr txBox="1"/>
          <p:nvPr/>
        </p:nvSpPr>
        <p:spPr>
          <a:xfrm>
            <a:off x="4818949" y="1366261"/>
            <a:ext cx="5896188" cy="3840480"/>
          </a:xfrm>
          <a:prstGeom prst="rect">
            <a:avLst/>
          </a:prstGeom>
        </p:spPr>
        <p:txBody>
          <a:bodyPr vert="horz" lIns="91440" tIns="45720" rIns="91440" bIns="45720" rtlCol="0" anchor="ctr">
            <a:normAutofit/>
          </a:bodyPr>
          <a:lstStyle/>
          <a:p>
            <a:pPr>
              <a:lnSpc>
                <a:spcPct val="90000"/>
              </a:lnSpc>
              <a:spcBef>
                <a:spcPct val="20000"/>
              </a:spcBef>
              <a:spcAft>
                <a:spcPts val="600"/>
              </a:spcAft>
              <a:buClr>
                <a:schemeClr val="accent1"/>
              </a:buClr>
              <a:buSzPct val="115000"/>
              <a:buFont typeface="Arial"/>
              <a:buChar char="•"/>
            </a:pPr>
            <a:endParaRPr lang="en-US" sz="1700" dirty="0">
              <a:hlinkClick r:id="rId3">
                <a:extLst>
                  <a:ext uri="{A12FA001-AC4F-418D-AE19-62706E023703}">
                    <ahyp:hlinkClr xmlns:ahyp="http://schemas.microsoft.com/office/drawing/2018/hyperlinkcolor" val="tx"/>
                  </a:ext>
                </a:extLst>
              </a:hlinkClick>
            </a:endParaRPr>
          </a:p>
          <a:p>
            <a:pPr>
              <a:lnSpc>
                <a:spcPct val="90000"/>
              </a:lnSpc>
              <a:spcBef>
                <a:spcPct val="20000"/>
              </a:spcBef>
              <a:spcAft>
                <a:spcPts val="600"/>
              </a:spcAft>
              <a:buClr>
                <a:schemeClr val="accent1"/>
              </a:buClr>
              <a:buSzPct val="115000"/>
              <a:buFont typeface="Arial"/>
              <a:buChar char="•"/>
            </a:pPr>
            <a:r>
              <a:rPr lang="en-US" sz="1700" i="1" dirty="0">
                <a:solidFill>
                  <a:schemeClr val="accent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https://www.un.org</a:t>
            </a:r>
            <a:r>
              <a:rPr lang="en-US" sz="1700" i="1" dirty="0">
                <a:solidFill>
                  <a:schemeClr val="accent1"/>
                </a:solidFill>
                <a:latin typeface="Calibri" panose="020F0502020204030204" pitchFamily="34" charset="0"/>
                <a:cs typeface="Calibri" panose="020F0502020204030204" pitchFamily="34" charset="0"/>
              </a:rPr>
              <a:t> ;</a:t>
            </a:r>
          </a:p>
          <a:p>
            <a:pPr>
              <a:lnSpc>
                <a:spcPct val="90000"/>
              </a:lnSpc>
              <a:spcBef>
                <a:spcPct val="20000"/>
              </a:spcBef>
              <a:spcAft>
                <a:spcPts val="600"/>
              </a:spcAft>
              <a:buClr>
                <a:schemeClr val="accent1"/>
              </a:buClr>
              <a:buSzPct val="115000"/>
              <a:buFont typeface="Arial"/>
              <a:buChar char="•"/>
            </a:pPr>
            <a:r>
              <a:rPr lang="en-US" sz="1700" i="1" dirty="0">
                <a:solidFill>
                  <a:schemeClr val="accent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https://www.bbc.co.uk</a:t>
            </a:r>
            <a:r>
              <a:rPr lang="en-US" sz="1700" i="1" dirty="0">
                <a:solidFill>
                  <a:schemeClr val="accent1"/>
                </a:solidFill>
                <a:latin typeface="Calibri" panose="020F0502020204030204" pitchFamily="34" charset="0"/>
                <a:cs typeface="Calibri" panose="020F0502020204030204" pitchFamily="34" charset="0"/>
              </a:rPr>
              <a:t> ;</a:t>
            </a:r>
          </a:p>
          <a:p>
            <a:pPr>
              <a:lnSpc>
                <a:spcPct val="90000"/>
              </a:lnSpc>
              <a:spcBef>
                <a:spcPct val="20000"/>
              </a:spcBef>
              <a:spcAft>
                <a:spcPts val="600"/>
              </a:spcAft>
              <a:buClr>
                <a:schemeClr val="accent1"/>
              </a:buClr>
              <a:buSzPct val="115000"/>
              <a:buFont typeface="Arial"/>
              <a:buChar char="•"/>
            </a:pPr>
            <a:r>
              <a:rPr lang="en-US" sz="1700" i="1" dirty="0">
                <a:solidFill>
                  <a:schemeClr val="accent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https://www.humanrights.com</a:t>
            </a:r>
            <a:r>
              <a:rPr lang="en-US" sz="1700" i="1" dirty="0">
                <a:solidFill>
                  <a:schemeClr val="accent1"/>
                </a:solidFill>
                <a:latin typeface="Calibri" panose="020F0502020204030204" pitchFamily="34" charset="0"/>
                <a:cs typeface="Calibri" panose="020F0502020204030204" pitchFamily="34" charset="0"/>
              </a:rPr>
              <a:t> ; </a:t>
            </a:r>
          </a:p>
          <a:p>
            <a:pPr>
              <a:lnSpc>
                <a:spcPct val="90000"/>
              </a:lnSpc>
              <a:spcBef>
                <a:spcPct val="20000"/>
              </a:spcBef>
              <a:spcAft>
                <a:spcPts val="600"/>
              </a:spcAft>
              <a:buClr>
                <a:schemeClr val="accent1"/>
              </a:buClr>
              <a:buSzPct val="115000"/>
              <a:buFont typeface="Arial"/>
              <a:buChar char="•"/>
            </a:pPr>
            <a:r>
              <a:rPr lang="en-US" sz="1700" i="1" dirty="0">
                <a:solidFill>
                  <a:schemeClr val="accent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https://www.thesun.co.uk</a:t>
            </a:r>
            <a:r>
              <a:rPr lang="en-US" sz="1700" i="1" dirty="0">
                <a:solidFill>
                  <a:schemeClr val="accent1"/>
                </a:solidFill>
                <a:latin typeface="Calibri" panose="020F0502020204030204" pitchFamily="34" charset="0"/>
                <a:cs typeface="Calibri" panose="020F0502020204030204" pitchFamily="34" charset="0"/>
              </a:rPr>
              <a:t> ;</a:t>
            </a:r>
          </a:p>
          <a:p>
            <a:pPr>
              <a:lnSpc>
                <a:spcPct val="90000"/>
              </a:lnSpc>
              <a:spcBef>
                <a:spcPct val="20000"/>
              </a:spcBef>
              <a:spcAft>
                <a:spcPts val="600"/>
              </a:spcAft>
              <a:buClr>
                <a:schemeClr val="accent1"/>
              </a:buClr>
              <a:buSzPct val="115000"/>
              <a:buFont typeface="Arial"/>
              <a:buChar char="•"/>
            </a:pPr>
            <a:r>
              <a:rPr lang="en-US" sz="1700" i="1" dirty="0">
                <a:solidFill>
                  <a:schemeClr val="accent1"/>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https://en.wikipedia.org</a:t>
            </a:r>
            <a:r>
              <a:rPr lang="en-US" sz="1700" i="1" dirty="0">
                <a:solidFill>
                  <a:schemeClr val="accent1"/>
                </a:solidFill>
                <a:latin typeface="Calibri" panose="020F0502020204030204" pitchFamily="34" charset="0"/>
                <a:cs typeface="Calibri" panose="020F0502020204030204" pitchFamily="34" charset="0"/>
              </a:rPr>
              <a:t> ;</a:t>
            </a:r>
          </a:p>
          <a:p>
            <a:pPr>
              <a:lnSpc>
                <a:spcPct val="90000"/>
              </a:lnSpc>
              <a:spcBef>
                <a:spcPct val="20000"/>
              </a:spcBef>
              <a:spcAft>
                <a:spcPts val="600"/>
              </a:spcAft>
              <a:buClr>
                <a:schemeClr val="accent1"/>
              </a:buClr>
              <a:buSzPct val="115000"/>
              <a:buFont typeface="Arial"/>
              <a:buChar char="•"/>
            </a:pPr>
            <a:r>
              <a:rPr lang="en-US" sz="1700" i="1" dirty="0">
                <a:solidFill>
                  <a:schemeClr val="accent1"/>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https://www.storiain.net</a:t>
            </a:r>
            <a:r>
              <a:rPr lang="en-US" sz="1700" i="1" dirty="0">
                <a:solidFill>
                  <a:schemeClr val="accent1"/>
                </a:solidFill>
                <a:latin typeface="Calibri" panose="020F0502020204030204" pitchFamily="34" charset="0"/>
                <a:cs typeface="Calibri" panose="020F0502020204030204" pitchFamily="34" charset="0"/>
              </a:rPr>
              <a:t> ;</a:t>
            </a:r>
          </a:p>
          <a:p>
            <a:pPr>
              <a:lnSpc>
                <a:spcPct val="90000"/>
              </a:lnSpc>
              <a:spcBef>
                <a:spcPct val="20000"/>
              </a:spcBef>
              <a:spcAft>
                <a:spcPts val="600"/>
              </a:spcAft>
              <a:buClr>
                <a:schemeClr val="accent1"/>
              </a:buClr>
              <a:buSzPct val="115000"/>
              <a:buFont typeface="Arial"/>
              <a:buChar char="•"/>
            </a:pPr>
            <a:r>
              <a:rPr lang="en-US" sz="1700" i="1" dirty="0">
                <a:solidFill>
                  <a:schemeClr val="accent1"/>
                </a:solidFill>
                <a:latin typeface="Calibri" panose="020F0502020204030204" pitchFamily="34" charset="0"/>
                <a:cs typeface="Calibri" panose="020F0502020204030204" pitchFamily="34" charset="0"/>
                <a:hlinkClick r:id="rId9" tooltip="http://www.santangela.info/wp-content/uploads/2013/12/Le-persecuzioni-romane-e-gli-editti-della-libertà-2.pdf">
                  <a:extLst>
                    <a:ext uri="{A12FA001-AC4F-418D-AE19-62706E023703}">
                      <ahyp:hlinkClr xmlns:ahyp="http://schemas.microsoft.com/office/drawing/2018/hyperlinkcolor" val="tx"/>
                    </a:ext>
                  </a:extLst>
                </a:hlinkClick>
              </a:rPr>
              <a:t>http://www.santangela.info/wp-content/uploads/2013/12/Le-persecuzioni-romane-e-gli-editti-della-libertà-2.pdf</a:t>
            </a:r>
            <a:r>
              <a:rPr lang="en-US" sz="1700" i="1" dirty="0">
                <a:solidFill>
                  <a:schemeClr val="accent1"/>
                </a:solidFill>
                <a:latin typeface="Calibri" panose="020F0502020204030204" pitchFamily="34" charset="0"/>
                <a:cs typeface="Calibri" panose="020F0502020204030204" pitchFamily="34" charset="0"/>
              </a:rPr>
              <a:t> ;</a:t>
            </a:r>
          </a:p>
          <a:p>
            <a:pPr>
              <a:lnSpc>
                <a:spcPct val="90000"/>
              </a:lnSpc>
              <a:spcBef>
                <a:spcPct val="20000"/>
              </a:spcBef>
              <a:spcAft>
                <a:spcPts val="600"/>
              </a:spcAft>
              <a:buClr>
                <a:schemeClr val="accent1"/>
              </a:buClr>
              <a:buSzPct val="115000"/>
              <a:buFont typeface="Arial"/>
              <a:buChar char="•"/>
            </a:pPr>
            <a:r>
              <a:rPr lang="en-US" sz="1700" i="1" dirty="0">
                <a:solidFill>
                  <a:schemeClr val="accent1"/>
                </a:solidFill>
                <a:latin typeface="Calibri" panose="020F0502020204030204" pitchFamily="34" charset="0"/>
                <a:cs typeface="Calibri" panose="020F0502020204030204" pitchFamily="34" charset="0"/>
                <a:hlinkClick r:id="rId10" tooltip="https://appgfreedomofreligionorbelief.org/article-18-violated-universally-house-lords-debate/">
                  <a:extLst>
                    <a:ext uri="{A12FA001-AC4F-418D-AE19-62706E023703}">
                      <ahyp:hlinkClr xmlns:ahyp="http://schemas.microsoft.com/office/drawing/2018/hyperlinkcolor" val="tx"/>
                    </a:ext>
                  </a:extLst>
                </a:hlinkClick>
              </a:rPr>
              <a:t>https://appgfreedomofreligionorbelief.org/article-18-violated-universally-house-lords-debate/</a:t>
            </a:r>
            <a:r>
              <a:rPr lang="en-US" sz="1700" i="1" dirty="0">
                <a:solidFill>
                  <a:schemeClr val="accent1"/>
                </a:solidFill>
                <a:latin typeface="Calibri" panose="020F0502020204030204" pitchFamily="34" charset="0"/>
                <a:cs typeface="Calibri" panose="020F0502020204030204" pitchFamily="34" charset="0"/>
              </a:rPr>
              <a:t> .</a:t>
            </a:r>
          </a:p>
        </p:txBody>
      </p:sp>
      <p:sp>
        <p:nvSpPr>
          <p:cNvPr id="3" name="CasellaDiTesto 2">
            <a:extLst>
              <a:ext uri="{FF2B5EF4-FFF2-40B4-BE49-F238E27FC236}">
                <a16:creationId xmlns:a16="http://schemas.microsoft.com/office/drawing/2014/main" id="{49BDB4AD-907B-4CCE-B2CA-C141B3EB41E0}"/>
              </a:ext>
            </a:extLst>
          </p:cNvPr>
          <p:cNvSpPr txBox="1"/>
          <p:nvPr/>
        </p:nvSpPr>
        <p:spPr>
          <a:xfrm>
            <a:off x="1121943" y="855507"/>
            <a:ext cx="2003304" cy="461665"/>
          </a:xfrm>
          <a:prstGeom prst="rect">
            <a:avLst/>
          </a:prstGeom>
          <a:noFill/>
        </p:spPr>
        <p:txBody>
          <a:bodyPr wrap="square" rtlCol="0">
            <a:spAutoFit/>
          </a:bodyPr>
          <a:lstStyle/>
          <a:p>
            <a:pPr>
              <a:spcAft>
                <a:spcPts val="600"/>
              </a:spcAft>
            </a:pPr>
            <a:r>
              <a:rPr lang="it-IT" sz="2400" b="1" i="1" dirty="0" err="1">
                <a:latin typeface="Calibri" panose="020F0502020204030204" pitchFamily="34" charset="0"/>
                <a:cs typeface="Calibri" panose="020F0502020204030204" pitchFamily="34" charset="0"/>
              </a:rPr>
              <a:t>Resources</a:t>
            </a:r>
            <a:r>
              <a:rPr lang="it-IT" sz="2400" b="1" i="1" dirty="0">
                <a:latin typeface="Calibri" panose="020F0502020204030204" pitchFamily="34" charset="0"/>
                <a:cs typeface="Calibri" panose="020F0502020204030204" pitchFamily="34" charset="0"/>
              </a:rPr>
              <a:t>:</a:t>
            </a:r>
          </a:p>
        </p:txBody>
      </p:sp>
      <p:sp>
        <p:nvSpPr>
          <p:cNvPr id="4" name="CasellaDiTesto 3">
            <a:extLst>
              <a:ext uri="{FF2B5EF4-FFF2-40B4-BE49-F238E27FC236}">
                <a16:creationId xmlns:a16="http://schemas.microsoft.com/office/drawing/2014/main" id="{55A09D21-EDDA-4B52-8C17-43847E034823}"/>
              </a:ext>
            </a:extLst>
          </p:cNvPr>
          <p:cNvSpPr txBox="1"/>
          <p:nvPr/>
        </p:nvSpPr>
        <p:spPr>
          <a:xfrm>
            <a:off x="7535782" y="5304711"/>
            <a:ext cx="3515837" cy="369332"/>
          </a:xfrm>
          <a:prstGeom prst="rect">
            <a:avLst/>
          </a:prstGeom>
          <a:noFill/>
        </p:spPr>
        <p:txBody>
          <a:bodyPr wrap="square" rtlCol="0">
            <a:spAutoFit/>
          </a:bodyPr>
          <a:lstStyle/>
          <a:p>
            <a:r>
              <a:rPr lang="it-IT" b="1" i="1" dirty="0">
                <a:latin typeface="Calibri" panose="020F0502020204030204" pitchFamily="34" charset="0"/>
                <a:cs typeface="Calibri" panose="020F0502020204030204" pitchFamily="34" charset="0"/>
              </a:rPr>
              <a:t>Thanks for </a:t>
            </a:r>
            <a:r>
              <a:rPr lang="it-IT" b="1" i="1" dirty="0" err="1">
                <a:latin typeface="Calibri" panose="020F0502020204030204" pitchFamily="34" charset="0"/>
                <a:cs typeface="Calibri" panose="020F0502020204030204" pitchFamily="34" charset="0"/>
              </a:rPr>
              <a:t>your</a:t>
            </a:r>
            <a:r>
              <a:rPr lang="it-IT" b="1" i="1" dirty="0">
                <a:latin typeface="Calibri" panose="020F0502020204030204" pitchFamily="34" charset="0"/>
                <a:cs typeface="Calibri" panose="020F0502020204030204" pitchFamily="34" charset="0"/>
              </a:rPr>
              <a:t> </a:t>
            </a:r>
            <a:r>
              <a:rPr lang="it-IT" b="1" i="1" dirty="0" err="1">
                <a:latin typeface="Calibri" panose="020F0502020204030204" pitchFamily="34" charset="0"/>
                <a:cs typeface="Calibri" panose="020F0502020204030204" pitchFamily="34" charset="0"/>
              </a:rPr>
              <a:t>kind</a:t>
            </a:r>
            <a:r>
              <a:rPr lang="it-IT" b="1" i="1" dirty="0">
                <a:latin typeface="Calibri" panose="020F0502020204030204" pitchFamily="34" charset="0"/>
                <a:cs typeface="Calibri" panose="020F0502020204030204" pitchFamily="34" charset="0"/>
              </a:rPr>
              <a:t> </a:t>
            </a:r>
            <a:r>
              <a:rPr lang="it-IT" b="1" i="1" dirty="0" err="1">
                <a:latin typeface="Calibri" panose="020F0502020204030204" pitchFamily="34" charset="0"/>
                <a:cs typeface="Calibri" panose="020F0502020204030204" pitchFamily="34" charset="0"/>
              </a:rPr>
              <a:t>attention</a:t>
            </a:r>
            <a:r>
              <a:rPr lang="it-IT" b="1" i="1"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8321676"/>
      </p:ext>
    </p:extLst>
  </p:cSld>
  <p:clrMapOvr>
    <a:masterClrMapping/>
  </p:clrMapOvr>
  <p:transition spd="slow">
    <p:wip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394</TotalTime>
  <Words>599</Words>
  <Application>Microsoft Office PowerPoint</Application>
  <PresentationFormat>Widescreen</PresentationFormat>
  <Paragraphs>50</Paragraphs>
  <Slides>6</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6</vt:i4>
      </vt:variant>
    </vt:vector>
  </HeadingPairs>
  <TitlesOfParts>
    <vt:vector size="12" baseType="lpstr">
      <vt:lpstr>Arial</vt:lpstr>
      <vt:lpstr>Calibri</vt:lpstr>
      <vt:lpstr>Calibri </vt:lpstr>
      <vt:lpstr>Garamond</vt:lpstr>
      <vt:lpstr>Wingdings</vt:lpstr>
      <vt:lpstr>Organico</vt:lpstr>
      <vt:lpstr>ARTICLE 18</vt:lpstr>
      <vt:lpstr>Article 18</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ARTICLE 18</dc:title>
  <dc:creator>giulia blasi</dc:creator>
  <cp:lastModifiedBy>giulia blasi</cp:lastModifiedBy>
  <cp:revision>40</cp:revision>
  <dcterms:created xsi:type="dcterms:W3CDTF">2021-04-22T15:07:47Z</dcterms:created>
  <dcterms:modified xsi:type="dcterms:W3CDTF">2021-04-26T16:12:18Z</dcterms:modified>
</cp:coreProperties>
</file>