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11"/>
  </p:notesMasterIdLst>
  <p:handoutMasterIdLst>
    <p:handoutMasterId r:id="rId12"/>
  </p:handoutMasterIdLst>
  <p:sldIdLst>
    <p:sldId id="268" r:id="rId5"/>
    <p:sldId id="269" r:id="rId6"/>
    <p:sldId id="271" r:id="rId7"/>
    <p:sldId id="275" r:id="rId8"/>
    <p:sldId id="273" r:id="rId9"/>
    <p:sldId id="276" r:id="rId10"/>
  </p:sldIdLst>
  <p:sldSz cx="12192000" cy="6858000"/>
  <p:notesSz cx="6858000" cy="9144000"/>
  <p:defaultTextStyle>
    <a:defPPr rtl="0">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3E57"/>
    <a:srgbClr val="184259"/>
    <a:srgbClr val="9C4E4E"/>
    <a:srgbClr val="700000"/>
    <a:srgbClr val="5E2001"/>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52" autoAdjust="0"/>
  </p:normalViewPr>
  <p:slideViewPr>
    <p:cSldViewPr snapToGrid="0">
      <p:cViewPr varScale="1">
        <p:scale>
          <a:sx n="70" d="100"/>
          <a:sy n="70" d="100"/>
        </p:scale>
        <p:origin x="536" y="-56"/>
      </p:cViewPr>
      <p:guideLst/>
    </p:cSldViewPr>
  </p:slideViewPr>
  <p:notesTextViewPr>
    <p:cViewPr>
      <p:scale>
        <a:sx n="1" d="1"/>
        <a:sy n="1" d="1"/>
      </p:scale>
      <p:origin x="0" y="0"/>
    </p:cViewPr>
  </p:notesTextViewPr>
  <p:notesViewPr>
    <p:cSldViewPr snapToGrid="0">
      <p:cViewPr varScale="1">
        <p:scale>
          <a:sx n="76" d="100"/>
          <a:sy n="76" d="100"/>
        </p:scale>
        <p:origin x="3966" y="1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194FFE89-DD1A-434A-B46E-FC01616819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a:p>
        </p:txBody>
      </p:sp>
      <p:sp>
        <p:nvSpPr>
          <p:cNvPr id="3" name="Segnaposto data 2">
            <a:extLst>
              <a:ext uri="{FF2B5EF4-FFF2-40B4-BE49-F238E27FC236}">
                <a16:creationId xmlns:a16="http://schemas.microsoft.com/office/drawing/2014/main" id="{705BBA22-1009-4062-B497-20D4D1F4208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5F30FA10-AEA9-4D1C-AF33-C0237F9F07F4}" type="datetime1">
              <a:rPr lang="it-IT" smtClean="0"/>
              <a:t>20/01/2021</a:t>
            </a:fld>
            <a:endParaRPr lang="it-IT" dirty="0"/>
          </a:p>
        </p:txBody>
      </p:sp>
      <p:sp>
        <p:nvSpPr>
          <p:cNvPr id="4" name="Segnaposto piè di pagina 3">
            <a:extLst>
              <a:ext uri="{FF2B5EF4-FFF2-40B4-BE49-F238E27FC236}">
                <a16:creationId xmlns:a16="http://schemas.microsoft.com/office/drawing/2014/main" id="{265305A3-EF7C-4109-870C-75957F87F89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a:p>
        </p:txBody>
      </p:sp>
      <p:sp>
        <p:nvSpPr>
          <p:cNvPr id="5" name="Segnaposto numero diapositiva 4">
            <a:extLst>
              <a:ext uri="{FF2B5EF4-FFF2-40B4-BE49-F238E27FC236}">
                <a16:creationId xmlns:a16="http://schemas.microsoft.com/office/drawing/2014/main" id="{A65183E6-2BF7-4148-8288-DCAD651FB94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6FCA6C9-E2E2-4922-B1A7-E6462166C8C6}" type="slidenum">
              <a:rPr lang="it-IT" smtClean="0"/>
              <a:t>‹N›</a:t>
            </a:fld>
            <a:endParaRPr lang="it-IT"/>
          </a:p>
        </p:txBody>
      </p:sp>
    </p:spTree>
    <p:extLst>
      <p:ext uri="{BB962C8B-B14F-4D97-AF65-F5344CB8AC3E}">
        <p14:creationId xmlns:p14="http://schemas.microsoft.com/office/powerpoint/2010/main" val="3900596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5EE685-0D30-4989-BD11-54BCFF470A35}" type="datetime1">
              <a:rPr lang="it-IT" smtClean="0"/>
              <a:pPr/>
              <a:t>20/01/2021</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2C70E52-1238-4A7F-867E-2F90BFCA0D60}" type="slidenum">
              <a:rPr lang="it-IT" noProof="0" smtClean="0"/>
              <a:t>‹N›</a:t>
            </a:fld>
            <a:endParaRPr lang="it-IT" noProof="0"/>
          </a:p>
        </p:txBody>
      </p:sp>
    </p:spTree>
    <p:extLst>
      <p:ext uri="{BB962C8B-B14F-4D97-AF65-F5344CB8AC3E}">
        <p14:creationId xmlns:p14="http://schemas.microsoft.com/office/powerpoint/2010/main" val="3534581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22C70E52-1238-4A7F-867E-2F90BFCA0D60}" type="slidenum">
              <a:rPr lang="it-IT" smtClean="0"/>
              <a:t>1</a:t>
            </a:fld>
            <a:endParaRPr lang="it-IT"/>
          </a:p>
        </p:txBody>
      </p:sp>
    </p:spTree>
    <p:extLst>
      <p:ext uri="{BB962C8B-B14F-4D97-AF65-F5344CB8AC3E}">
        <p14:creationId xmlns:p14="http://schemas.microsoft.com/office/powerpoint/2010/main" val="27707083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olo e contenuto">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Immagin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p:cNvSpPr>
            <a:spLocks noGrp="1"/>
          </p:cNvSpPr>
          <p:nvPr>
            <p:ph type="title"/>
          </p:nvPr>
        </p:nvSpPr>
        <p:spPr>
          <a:xfrm>
            <a:off x="685801" y="609600"/>
            <a:ext cx="10840914" cy="1260000"/>
          </a:xfrm>
        </p:spPr>
        <p:txBody>
          <a:bodyPr rtlCol="0" anchor="ctr" anchorCtr="0">
            <a:normAutofit/>
          </a:bodyPr>
          <a:lstStyle>
            <a:lvl1pPr>
              <a:defRPr sz="3000"/>
            </a:lvl1pPr>
          </a:lstStyle>
          <a:p>
            <a:pPr rtl="0"/>
            <a:r>
              <a:rPr lang="it-IT" noProof="0" smtClean="0"/>
              <a:t>Fare clic per modificare lo stile del titolo</a:t>
            </a:r>
            <a:endParaRPr lang="it-IT" noProof="0"/>
          </a:p>
        </p:txBody>
      </p:sp>
      <p:sp>
        <p:nvSpPr>
          <p:cNvPr id="3" name="Segnaposto contenuto 2"/>
          <p:cNvSpPr>
            <a:spLocks noGrp="1"/>
          </p:cNvSpPr>
          <p:nvPr>
            <p:ph idx="1" hasCustomPrompt="1"/>
          </p:nvPr>
        </p:nvSpPr>
        <p:spPr>
          <a:xfrm>
            <a:off x="685801" y="1869601"/>
            <a:ext cx="10840914" cy="3921600"/>
          </a:xfrm>
        </p:spPr>
        <p:txBody>
          <a:bodyPr rtlCol="0" anchor="t" anchorCtr="0"/>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data 3"/>
          <p:cNvSpPr>
            <a:spLocks noGrp="1"/>
          </p:cNvSpPr>
          <p:nvPr>
            <p:ph type="dt" sz="half" idx="10"/>
          </p:nvPr>
        </p:nvSpPr>
        <p:spPr/>
        <p:txBody>
          <a:bodyPr rtlCol="0"/>
          <a:lstStyle/>
          <a:p>
            <a:pPr rtl="0"/>
            <a:fld id="{5A76580B-5FC5-4470-B8CF-7EB295DF8E52}" type="datetime1">
              <a:rPr lang="it-IT" noProof="0" smtClean="0"/>
              <a:t>20/01/2021</a:t>
            </a:fld>
            <a:endParaRPr lang="it-IT" noProof="0"/>
          </a:p>
        </p:txBody>
      </p:sp>
      <p:sp>
        <p:nvSpPr>
          <p:cNvPr id="5" name="Segnaposto piè di pagina 4"/>
          <p:cNvSpPr>
            <a:spLocks noGrp="1"/>
          </p:cNvSpPr>
          <p:nvPr>
            <p:ph type="ftr" sz="quarter" idx="11"/>
          </p:nvPr>
        </p:nvSpPr>
        <p:spPr/>
        <p:txBody>
          <a:bodyPr rtlCol="0"/>
          <a:lstStyle/>
          <a:p>
            <a:pPr rtl="0"/>
            <a:r>
              <a:rPr lang="it-IT" noProof="0"/>
              <a:t>Aggiungere un piè di pagina</a:t>
            </a:r>
          </a:p>
        </p:txBody>
      </p:sp>
      <p:sp>
        <p:nvSpPr>
          <p:cNvPr id="6" name="Segnaposto numero diapositiva 5"/>
          <p:cNvSpPr>
            <a:spLocks noGrp="1"/>
          </p:cNvSpPr>
          <p:nvPr>
            <p:ph type="sldNum" sz="quarter" idx="12"/>
          </p:nvPr>
        </p:nvSpPr>
        <p:spPr/>
        <p:txBody>
          <a:bodyPr rtlCol="0"/>
          <a:lstStyle/>
          <a:p>
            <a:pPr rtl="0"/>
            <a:fld id="{5D99DD2A-B520-4620-9B43-64B657BA2D42}" type="slidenum">
              <a:rPr lang="it-IT" noProof="0" smtClean="0"/>
              <a:t>‹N›</a:t>
            </a:fld>
            <a:endParaRPr lang="it-IT" noProof="0"/>
          </a:p>
        </p:txBody>
      </p:sp>
      <p:cxnSp>
        <p:nvCxnSpPr>
          <p:cNvPr id="8" name="Connettore diritto 7">
            <a:extLst>
              <a:ext uri="{FF2B5EF4-FFF2-40B4-BE49-F238E27FC236}">
                <a16:creationId xmlns:a16="http://schemas.microsoft.com/office/drawing/2014/main" id="{328F7C25-BFB6-430F-87B6-7D0D2C7493D6}"/>
              </a:ext>
              <a:ext uri="{C183D7F6-B498-43B3-948B-1728B52AA6E4}">
                <adec:decorative xmlns="" xmlns:adec="http://schemas.microsoft.com/office/drawing/2017/decorative" val="1"/>
              </a:ext>
            </a:extLst>
          </p:cNvPr>
          <p:cNvCxnSpPr>
            <a:cxnSpLocks/>
          </p:cNvCxnSpPr>
          <p:nvPr userDrawn="1"/>
        </p:nvCxnSpPr>
        <p:spPr>
          <a:xfrm rot="16200000">
            <a:off x="-185517" y="1223433"/>
            <a:ext cx="504000" cy="0"/>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10262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testazione sezione">
    <p:spTree>
      <p:nvGrpSpPr>
        <p:cNvPr id="1" name=""/>
        <p:cNvGrpSpPr/>
        <p:nvPr/>
      </p:nvGrpSpPr>
      <p:grpSpPr>
        <a:xfrm>
          <a:off x="0" y="0"/>
          <a:ext cx="0" cy="0"/>
          <a:chOff x="0" y="0"/>
          <a:chExt cx="0" cy="0"/>
        </a:xfrm>
      </p:grpSpPr>
      <p:pic>
        <p:nvPicPr>
          <p:cNvPr id="7" name="Immagin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p:cNvSpPr>
            <a:spLocks noGrp="1"/>
          </p:cNvSpPr>
          <p:nvPr>
            <p:ph type="title" hasCustomPrompt="1"/>
          </p:nvPr>
        </p:nvSpPr>
        <p:spPr>
          <a:xfrm>
            <a:off x="685801" y="609601"/>
            <a:ext cx="10840913" cy="3124199"/>
          </a:xfrm>
        </p:spPr>
        <p:txBody>
          <a:bodyPr rtlCol="0" anchor="ctr">
            <a:normAutofit/>
          </a:bodyPr>
          <a:lstStyle>
            <a:lvl1pPr algn="l">
              <a:defRPr sz="3000" b="0" cap="none"/>
            </a:lvl1pPr>
          </a:lstStyle>
          <a:p>
            <a:pPr rtl="0"/>
            <a:r>
              <a:rPr lang="it-IT" noProof="0"/>
              <a:t>FARE CLIC PER MODIFICARE LO STILE DEL TITOLO</a:t>
            </a:r>
          </a:p>
        </p:txBody>
      </p:sp>
      <p:sp>
        <p:nvSpPr>
          <p:cNvPr id="3" name="Segnaposto testo 2"/>
          <p:cNvSpPr>
            <a:spLocks noGrp="1"/>
          </p:cNvSpPr>
          <p:nvPr>
            <p:ph type="body" idx="1" hasCustomPrompt="1"/>
          </p:nvPr>
        </p:nvSpPr>
        <p:spPr>
          <a:xfrm>
            <a:off x="685800" y="3733800"/>
            <a:ext cx="10840914" cy="2057400"/>
          </a:xfrm>
        </p:spPr>
        <p:txBody>
          <a:bodyPr rtlCol="0" anchor="ct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Modifica gli stili del testo dello schema</a:t>
            </a:r>
          </a:p>
        </p:txBody>
      </p:sp>
      <p:sp>
        <p:nvSpPr>
          <p:cNvPr id="4" name="Segnaposto data 3"/>
          <p:cNvSpPr>
            <a:spLocks noGrp="1"/>
          </p:cNvSpPr>
          <p:nvPr>
            <p:ph type="dt" sz="half" idx="10"/>
          </p:nvPr>
        </p:nvSpPr>
        <p:spPr/>
        <p:txBody>
          <a:bodyPr rtlCol="0"/>
          <a:lstStyle/>
          <a:p>
            <a:pPr rtl="0"/>
            <a:fld id="{FDF4EC6C-F820-43BF-B855-B2BC3AF939B3}" type="datetime1">
              <a:rPr lang="it-IT" noProof="0" smtClean="0"/>
              <a:t>20/01/2021</a:t>
            </a:fld>
            <a:endParaRPr lang="it-IT" noProof="0"/>
          </a:p>
        </p:txBody>
      </p:sp>
      <p:sp>
        <p:nvSpPr>
          <p:cNvPr id="5" name="Segnaposto piè di pagina 4"/>
          <p:cNvSpPr>
            <a:spLocks noGrp="1"/>
          </p:cNvSpPr>
          <p:nvPr>
            <p:ph type="ftr" sz="quarter" idx="11"/>
          </p:nvPr>
        </p:nvSpPr>
        <p:spPr/>
        <p:txBody>
          <a:bodyPr rtlCol="0"/>
          <a:lstStyle/>
          <a:p>
            <a:pPr rtl="0"/>
            <a:r>
              <a:rPr lang="it-IT" noProof="0"/>
              <a:t>Aggiungere un piè di pagina</a:t>
            </a:r>
          </a:p>
        </p:txBody>
      </p:sp>
      <p:sp>
        <p:nvSpPr>
          <p:cNvPr id="6" name="Segnaposto numero diapositiva 5"/>
          <p:cNvSpPr>
            <a:spLocks noGrp="1"/>
          </p:cNvSpPr>
          <p:nvPr>
            <p:ph type="sldNum" sz="quarter" idx="12"/>
          </p:nvPr>
        </p:nvSpPr>
        <p:spPr/>
        <p:txBody>
          <a:bodyPr rtlCol="0"/>
          <a:lstStyle/>
          <a:p>
            <a:pPr rtl="0"/>
            <a:fld id="{5D99DD2A-B520-4620-9B43-64B657BA2D42}" type="slidenum">
              <a:rPr lang="it-IT" noProof="0" smtClean="0"/>
              <a:t>‹N›</a:t>
            </a:fld>
            <a:endParaRPr lang="it-IT" noProof="0"/>
          </a:p>
        </p:txBody>
      </p:sp>
    </p:spTree>
    <p:extLst>
      <p:ext uri="{BB962C8B-B14F-4D97-AF65-F5344CB8AC3E}">
        <p14:creationId xmlns:p14="http://schemas.microsoft.com/office/powerpoint/2010/main" val="383326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6" name="Immagin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p:cNvSpPr>
            <a:spLocks noGrp="1"/>
          </p:cNvSpPr>
          <p:nvPr>
            <p:ph type="title"/>
          </p:nvPr>
        </p:nvSpPr>
        <p:spPr>
          <a:xfrm>
            <a:off x="685801" y="609600"/>
            <a:ext cx="10840914" cy="1260000"/>
          </a:xfrm>
        </p:spPr>
        <p:txBody>
          <a:bodyPr rtlCol="0">
            <a:normAutofit/>
          </a:bodyPr>
          <a:lstStyle>
            <a:lvl1pPr>
              <a:defRPr sz="3000"/>
            </a:lvl1pPr>
          </a:lstStyle>
          <a:p>
            <a:pPr rtl="0"/>
            <a:r>
              <a:rPr lang="it-IT" noProof="0" smtClean="0"/>
              <a:t>Fare clic per modificare lo stile del titolo</a:t>
            </a:r>
            <a:endParaRPr lang="it-IT" noProof="0"/>
          </a:p>
        </p:txBody>
      </p:sp>
      <p:sp>
        <p:nvSpPr>
          <p:cNvPr id="3" name="Segnaposto data 2"/>
          <p:cNvSpPr>
            <a:spLocks noGrp="1"/>
          </p:cNvSpPr>
          <p:nvPr>
            <p:ph type="dt" sz="half" idx="10"/>
          </p:nvPr>
        </p:nvSpPr>
        <p:spPr/>
        <p:txBody>
          <a:bodyPr rtlCol="0"/>
          <a:lstStyle/>
          <a:p>
            <a:pPr rtl="0"/>
            <a:fld id="{1CF9B8EF-41FF-40C4-B0E7-284FEA4509CF}" type="datetime1">
              <a:rPr lang="it-IT" noProof="0" smtClean="0"/>
              <a:t>20/01/2021</a:t>
            </a:fld>
            <a:endParaRPr lang="it-IT" noProof="0"/>
          </a:p>
        </p:txBody>
      </p:sp>
      <p:sp>
        <p:nvSpPr>
          <p:cNvPr id="4" name="Segnaposto piè di pagina 3"/>
          <p:cNvSpPr>
            <a:spLocks noGrp="1"/>
          </p:cNvSpPr>
          <p:nvPr>
            <p:ph type="ftr" sz="quarter" idx="11"/>
          </p:nvPr>
        </p:nvSpPr>
        <p:spPr/>
        <p:txBody>
          <a:bodyPr rtlCol="0"/>
          <a:lstStyle/>
          <a:p>
            <a:pPr rtl="0"/>
            <a:r>
              <a:rPr lang="it-IT" noProof="0"/>
              <a:t>Aggiungere un piè di pagina</a:t>
            </a:r>
          </a:p>
        </p:txBody>
      </p:sp>
      <p:sp>
        <p:nvSpPr>
          <p:cNvPr id="5" name="Segnaposto numero diapositiva 4"/>
          <p:cNvSpPr>
            <a:spLocks noGrp="1"/>
          </p:cNvSpPr>
          <p:nvPr>
            <p:ph type="sldNum" sz="quarter" idx="12"/>
          </p:nvPr>
        </p:nvSpPr>
        <p:spPr/>
        <p:txBody>
          <a:bodyPr rtlCol="0"/>
          <a:lstStyle/>
          <a:p>
            <a:pPr rtl="0"/>
            <a:fld id="{5D99DD2A-B520-4620-9B43-64B657BA2D42}" type="slidenum">
              <a:rPr lang="it-IT" noProof="0" smtClean="0"/>
              <a:t>‹N›</a:t>
            </a:fld>
            <a:endParaRPr lang="it-IT" noProof="0"/>
          </a:p>
        </p:txBody>
      </p:sp>
    </p:spTree>
    <p:extLst>
      <p:ext uri="{BB962C8B-B14F-4D97-AF65-F5344CB8AC3E}">
        <p14:creationId xmlns:p14="http://schemas.microsoft.com/office/powerpoint/2010/main" val="1510649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pic>
        <p:nvPicPr>
          <p:cNvPr id="5" name="Immagin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Segnaposto data 1"/>
          <p:cNvSpPr>
            <a:spLocks noGrp="1"/>
          </p:cNvSpPr>
          <p:nvPr>
            <p:ph type="dt" sz="half" idx="10"/>
          </p:nvPr>
        </p:nvSpPr>
        <p:spPr/>
        <p:txBody>
          <a:bodyPr rtlCol="0"/>
          <a:lstStyle/>
          <a:p>
            <a:pPr rtl="0"/>
            <a:fld id="{7EDF7881-F571-4D46-9E7A-2FB7CA954ABE}" type="datetime1">
              <a:rPr lang="it-IT" noProof="0" smtClean="0"/>
              <a:t>20/01/2021</a:t>
            </a:fld>
            <a:endParaRPr lang="it-IT" noProof="0"/>
          </a:p>
        </p:txBody>
      </p:sp>
      <p:sp>
        <p:nvSpPr>
          <p:cNvPr id="3" name="Segnaposto piè di pagina 2"/>
          <p:cNvSpPr>
            <a:spLocks noGrp="1"/>
          </p:cNvSpPr>
          <p:nvPr>
            <p:ph type="ftr" sz="quarter" idx="11"/>
          </p:nvPr>
        </p:nvSpPr>
        <p:spPr/>
        <p:txBody>
          <a:bodyPr rtlCol="0"/>
          <a:lstStyle/>
          <a:p>
            <a:pPr rtl="0"/>
            <a:r>
              <a:rPr lang="it-IT" noProof="0"/>
              <a:t>Aggiungere un piè di pagina</a:t>
            </a:r>
          </a:p>
        </p:txBody>
      </p:sp>
      <p:sp>
        <p:nvSpPr>
          <p:cNvPr id="4" name="Segnaposto numero diapositiva 3"/>
          <p:cNvSpPr>
            <a:spLocks noGrp="1"/>
          </p:cNvSpPr>
          <p:nvPr>
            <p:ph type="sldNum" sz="quarter" idx="12"/>
          </p:nvPr>
        </p:nvSpPr>
        <p:spPr/>
        <p:txBody>
          <a:bodyPr rtlCol="0"/>
          <a:lstStyle/>
          <a:p>
            <a:pPr rtl="0"/>
            <a:fld id="{5D99DD2A-B520-4620-9B43-64B657BA2D42}" type="slidenum">
              <a:rPr lang="it-IT" noProof="0" smtClean="0"/>
              <a:t>‹N›</a:t>
            </a:fld>
            <a:endParaRPr lang="it-IT" noProof="0"/>
          </a:p>
        </p:txBody>
      </p:sp>
    </p:spTree>
    <p:extLst>
      <p:ext uri="{BB962C8B-B14F-4D97-AF65-F5344CB8AC3E}">
        <p14:creationId xmlns:p14="http://schemas.microsoft.com/office/powerpoint/2010/main" val="2453706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Immagin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1786"/>
            <a:ext cx="12188825" cy="6856214"/>
          </a:xfrm>
          <a:prstGeom prst="rect">
            <a:avLst/>
          </a:prstGeom>
        </p:spPr>
      </p:pic>
      <p:sp>
        <p:nvSpPr>
          <p:cNvPr id="2" name="Titolo 1"/>
          <p:cNvSpPr>
            <a:spLocks noGrp="1"/>
          </p:cNvSpPr>
          <p:nvPr>
            <p:ph type="ctrTitle"/>
          </p:nvPr>
        </p:nvSpPr>
        <p:spPr>
          <a:xfrm>
            <a:off x="2476500" y="2716272"/>
            <a:ext cx="8683625" cy="2421464"/>
          </a:xfrm>
        </p:spPr>
        <p:txBody>
          <a:bodyPr rtlCol="0" anchor="b">
            <a:normAutofit/>
          </a:bodyPr>
          <a:lstStyle>
            <a:lvl1pPr algn="r">
              <a:defRPr sz="4800">
                <a:effectLst/>
              </a:defRPr>
            </a:lvl1pPr>
          </a:lstStyle>
          <a:p>
            <a:pPr rtl="0"/>
            <a:r>
              <a:rPr lang="it-IT" noProof="0" smtClean="0"/>
              <a:t>Fare clic per modificare lo stile del titolo</a:t>
            </a:r>
            <a:endParaRPr lang="it-IT" noProof="0"/>
          </a:p>
        </p:txBody>
      </p:sp>
      <p:sp>
        <p:nvSpPr>
          <p:cNvPr id="3" name="Sottotitolo 2"/>
          <p:cNvSpPr>
            <a:spLocks noGrp="1"/>
          </p:cNvSpPr>
          <p:nvPr>
            <p:ph type="subTitle" idx="1"/>
          </p:nvPr>
        </p:nvSpPr>
        <p:spPr>
          <a:xfrm>
            <a:off x="2476500" y="5137736"/>
            <a:ext cx="8683625" cy="732840"/>
          </a:xfrm>
        </p:spPr>
        <p:txBody>
          <a:bodyPr rtlCol="0"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it-IT" noProof="0" smtClean="0"/>
              <a:t>Fare clic per modificare lo stile del sottotitolo dello schema</a:t>
            </a:r>
            <a:endParaRPr lang="it-IT" noProof="0"/>
          </a:p>
        </p:txBody>
      </p:sp>
      <p:sp>
        <p:nvSpPr>
          <p:cNvPr id="4" name="Segnaposto data 3"/>
          <p:cNvSpPr>
            <a:spLocks noGrp="1"/>
          </p:cNvSpPr>
          <p:nvPr>
            <p:ph type="dt" sz="half" idx="10"/>
          </p:nvPr>
        </p:nvSpPr>
        <p:spPr>
          <a:xfrm>
            <a:off x="8932558" y="5870575"/>
            <a:ext cx="1600200" cy="377825"/>
          </a:xfrm>
        </p:spPr>
        <p:txBody>
          <a:bodyPr rtlCol="0"/>
          <a:lstStyle/>
          <a:p>
            <a:pPr rtl="0"/>
            <a:fld id="{69FAB7D8-6E55-4BD4-AD3A-A60BF7DD655E}" type="datetime1">
              <a:rPr lang="it-IT" noProof="0" smtClean="0"/>
              <a:t>20/01/2021</a:t>
            </a:fld>
            <a:endParaRPr lang="it-IT" noProof="0"/>
          </a:p>
        </p:txBody>
      </p:sp>
      <p:sp>
        <p:nvSpPr>
          <p:cNvPr id="5" name="Segnaposto piè di pagina 4"/>
          <p:cNvSpPr>
            <a:spLocks noGrp="1"/>
          </p:cNvSpPr>
          <p:nvPr>
            <p:ph type="ftr" sz="quarter" idx="11"/>
          </p:nvPr>
        </p:nvSpPr>
        <p:spPr>
          <a:xfrm>
            <a:off x="3962399" y="5870575"/>
            <a:ext cx="4893958" cy="377825"/>
          </a:xfrm>
        </p:spPr>
        <p:txBody>
          <a:bodyPr rtlCol="0"/>
          <a:lstStyle/>
          <a:p>
            <a:pPr rtl="0"/>
            <a:r>
              <a:rPr lang="it-IT" noProof="0"/>
              <a:t>Aggiungere un piè di pagina</a:t>
            </a:r>
          </a:p>
        </p:txBody>
      </p:sp>
      <p:sp>
        <p:nvSpPr>
          <p:cNvPr id="6" name="Segnaposto numero diapositiva 5"/>
          <p:cNvSpPr>
            <a:spLocks noGrp="1"/>
          </p:cNvSpPr>
          <p:nvPr>
            <p:ph type="sldNum" sz="quarter" idx="12"/>
          </p:nvPr>
        </p:nvSpPr>
        <p:spPr>
          <a:xfrm>
            <a:off x="10608958" y="5870575"/>
            <a:ext cx="551167" cy="377825"/>
          </a:xfrm>
        </p:spPr>
        <p:txBody>
          <a:bodyPr rtlCol="0"/>
          <a:lstStyle/>
          <a:p>
            <a:pPr rtl="0"/>
            <a:fld id="{5D99DD2A-B520-4620-9B43-64B657BA2D42}" type="slidenum">
              <a:rPr lang="it-IT" noProof="0" smtClean="0"/>
              <a:t>‹N›</a:t>
            </a:fld>
            <a:endParaRPr lang="it-IT" noProof="0"/>
          </a:p>
        </p:txBody>
      </p:sp>
    </p:spTree>
    <p:extLst>
      <p:ext uri="{BB962C8B-B14F-4D97-AF65-F5344CB8AC3E}">
        <p14:creationId xmlns:p14="http://schemas.microsoft.com/office/powerpoint/2010/main" val="406293711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8" name="Immagin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Titolo 1"/>
          <p:cNvSpPr>
            <a:spLocks noGrp="1"/>
          </p:cNvSpPr>
          <p:nvPr>
            <p:ph type="title"/>
          </p:nvPr>
        </p:nvSpPr>
        <p:spPr>
          <a:xfrm>
            <a:off x="552450" y="1874308"/>
            <a:ext cx="3814235" cy="1260000"/>
          </a:xfrm>
        </p:spPr>
        <p:txBody>
          <a:bodyPr rtlCol="0" anchor="ctr" anchorCtr="0">
            <a:noAutofit/>
          </a:bodyPr>
          <a:lstStyle>
            <a:lvl1pPr algn="r">
              <a:defRPr sz="3000" b="0"/>
            </a:lvl1pPr>
          </a:lstStyle>
          <a:p>
            <a:pPr rtl="0"/>
            <a:r>
              <a:rPr lang="it-IT" noProof="0" smtClean="0"/>
              <a:t>Fare clic per modificare lo stile del titolo</a:t>
            </a:r>
            <a:endParaRPr lang="it-IT" noProof="0"/>
          </a:p>
        </p:txBody>
      </p:sp>
      <p:sp>
        <p:nvSpPr>
          <p:cNvPr id="3" name="Segnaposto contenuto 2"/>
          <p:cNvSpPr>
            <a:spLocks noGrp="1"/>
          </p:cNvSpPr>
          <p:nvPr>
            <p:ph idx="1" hasCustomPrompt="1"/>
          </p:nvPr>
        </p:nvSpPr>
        <p:spPr>
          <a:xfrm>
            <a:off x="4648200" y="0"/>
            <a:ext cx="7543800" cy="6856214"/>
          </a:xfrm>
        </p:spPr>
        <p:txBody>
          <a:bodyPr rtlCol="0" anchor="ctr">
            <a:normAutofit/>
          </a:body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testo 3"/>
          <p:cNvSpPr>
            <a:spLocks noGrp="1"/>
          </p:cNvSpPr>
          <p:nvPr>
            <p:ph type="body" sz="half" idx="2" hasCustomPrompt="1"/>
          </p:nvPr>
        </p:nvSpPr>
        <p:spPr>
          <a:xfrm>
            <a:off x="552450" y="3134308"/>
            <a:ext cx="3814235" cy="2016600"/>
          </a:xfrm>
        </p:spPr>
        <p:txBody>
          <a:bodyPr rtlCol="0" anchor="t">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Modifica gli stili del testo dello schema</a:t>
            </a:r>
          </a:p>
        </p:txBody>
      </p:sp>
      <p:sp>
        <p:nvSpPr>
          <p:cNvPr id="5" name="Segnaposto data 4"/>
          <p:cNvSpPr>
            <a:spLocks noGrp="1"/>
          </p:cNvSpPr>
          <p:nvPr>
            <p:ph type="dt" sz="half" idx="10"/>
          </p:nvPr>
        </p:nvSpPr>
        <p:spPr/>
        <p:txBody>
          <a:bodyPr rtlCol="0"/>
          <a:lstStyle/>
          <a:p>
            <a:pPr rtl="0"/>
            <a:fld id="{75AE3B51-0931-4014-B82F-6A662BDBCD2F}" type="datetime1">
              <a:rPr lang="it-IT" noProof="0" smtClean="0"/>
              <a:t>20/01/2021</a:t>
            </a:fld>
            <a:endParaRPr lang="it-IT" noProof="0"/>
          </a:p>
        </p:txBody>
      </p:sp>
      <p:sp>
        <p:nvSpPr>
          <p:cNvPr id="6" name="Segnaposto piè di pagina 5"/>
          <p:cNvSpPr>
            <a:spLocks noGrp="1"/>
          </p:cNvSpPr>
          <p:nvPr>
            <p:ph type="ftr" sz="quarter" idx="11"/>
          </p:nvPr>
        </p:nvSpPr>
        <p:spPr/>
        <p:txBody>
          <a:bodyPr rtlCol="0"/>
          <a:lstStyle/>
          <a:p>
            <a:pPr rtl="0"/>
            <a:r>
              <a:rPr lang="it-IT" noProof="0"/>
              <a:t>Aggiungere un piè di pagina</a:t>
            </a:r>
          </a:p>
        </p:txBody>
      </p:sp>
      <p:sp>
        <p:nvSpPr>
          <p:cNvPr id="7" name="Segnaposto numero diapositiva 6"/>
          <p:cNvSpPr>
            <a:spLocks noGrp="1"/>
          </p:cNvSpPr>
          <p:nvPr>
            <p:ph type="sldNum" sz="quarter" idx="12"/>
          </p:nvPr>
        </p:nvSpPr>
        <p:spPr/>
        <p:txBody>
          <a:bodyPr rtlCol="0"/>
          <a:lstStyle/>
          <a:p>
            <a:pPr rtl="0"/>
            <a:fld id="{5D99DD2A-B520-4620-9B43-64B657BA2D42}" type="slidenum">
              <a:rPr lang="it-IT" noProof="0" smtClean="0"/>
              <a:t>‹N›</a:t>
            </a:fld>
            <a:endParaRPr lang="it-IT" noProof="0"/>
          </a:p>
        </p:txBody>
      </p:sp>
    </p:spTree>
    <p:extLst>
      <p:ext uri="{BB962C8B-B14F-4D97-AF65-F5344CB8AC3E}">
        <p14:creationId xmlns:p14="http://schemas.microsoft.com/office/powerpoint/2010/main" val="2006338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uto e descrizione del titolo">
    <p:spTree>
      <p:nvGrpSpPr>
        <p:cNvPr id="1" name=""/>
        <p:cNvGrpSpPr/>
        <p:nvPr/>
      </p:nvGrpSpPr>
      <p:grpSpPr>
        <a:xfrm>
          <a:off x="0" y="0"/>
          <a:ext cx="0" cy="0"/>
          <a:chOff x="0" y="0"/>
          <a:chExt cx="0" cy="0"/>
        </a:xfrm>
      </p:grpSpPr>
      <p:pic>
        <p:nvPicPr>
          <p:cNvPr id="11" name="Immagine 10" descr="Celestia-R1---OverlayContentHD.png">
            <a:extLst>
              <a:ext uri="{FF2B5EF4-FFF2-40B4-BE49-F238E27FC236}">
                <a16:creationId xmlns:a16="http://schemas.microsoft.com/office/drawing/2014/main" id="{A1E35E73-B2F7-41DF-AAD2-58E6BE2710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p:cNvSpPr>
            <a:spLocks noGrp="1"/>
          </p:cNvSpPr>
          <p:nvPr>
            <p:ph type="title"/>
          </p:nvPr>
        </p:nvSpPr>
        <p:spPr>
          <a:xfrm>
            <a:off x="685801" y="609601"/>
            <a:ext cx="10840914" cy="1260000"/>
          </a:xfrm>
        </p:spPr>
        <p:txBody>
          <a:bodyPr rtlCol="0" anchor="ctr" anchorCtr="0">
            <a:normAutofit/>
          </a:bodyPr>
          <a:lstStyle>
            <a:lvl1pPr>
              <a:defRPr sz="3000"/>
            </a:lvl1pPr>
          </a:lstStyle>
          <a:p>
            <a:pPr rtl="0"/>
            <a:r>
              <a:rPr lang="it-IT" noProof="0" smtClean="0"/>
              <a:t>Fare clic per modificare lo stile del titolo</a:t>
            </a:r>
            <a:endParaRPr lang="it-IT" noProof="0"/>
          </a:p>
        </p:txBody>
      </p:sp>
      <p:sp>
        <p:nvSpPr>
          <p:cNvPr id="3" name="Segnaposto testo 2"/>
          <p:cNvSpPr>
            <a:spLocks noGrp="1"/>
          </p:cNvSpPr>
          <p:nvPr>
            <p:ph type="body" idx="1"/>
          </p:nvPr>
        </p:nvSpPr>
        <p:spPr>
          <a:xfrm>
            <a:off x="685799" y="1881824"/>
            <a:ext cx="10840914" cy="1032826"/>
          </a:xfrm>
        </p:spPr>
        <p:txBody>
          <a:bodyPr rtlCol="0" anchor="t" anchorCtr="0">
            <a:no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smtClean="0"/>
              <a:t>Modifica gli stili del testo dello schema</a:t>
            </a:r>
          </a:p>
        </p:txBody>
      </p:sp>
      <p:sp>
        <p:nvSpPr>
          <p:cNvPr id="7" name="Segnaposto data 6"/>
          <p:cNvSpPr>
            <a:spLocks noGrp="1"/>
          </p:cNvSpPr>
          <p:nvPr>
            <p:ph type="dt" sz="half" idx="10"/>
          </p:nvPr>
        </p:nvSpPr>
        <p:spPr/>
        <p:txBody>
          <a:bodyPr rtlCol="0"/>
          <a:lstStyle/>
          <a:p>
            <a:pPr rtl="0"/>
            <a:fld id="{E4566A5B-F7EE-42CE-8779-B69FF7195412}" type="datetime1">
              <a:rPr lang="it-IT" noProof="0" smtClean="0"/>
              <a:t>20/01/2021</a:t>
            </a:fld>
            <a:endParaRPr lang="it-IT" noProof="0"/>
          </a:p>
        </p:txBody>
      </p:sp>
      <p:sp>
        <p:nvSpPr>
          <p:cNvPr id="8" name="Segnaposto piè di pagina 7"/>
          <p:cNvSpPr>
            <a:spLocks noGrp="1"/>
          </p:cNvSpPr>
          <p:nvPr>
            <p:ph type="ftr" sz="quarter" idx="11"/>
          </p:nvPr>
        </p:nvSpPr>
        <p:spPr/>
        <p:txBody>
          <a:bodyPr rtlCol="0"/>
          <a:lstStyle/>
          <a:p>
            <a:pPr rtl="0"/>
            <a:r>
              <a:rPr lang="it-IT" noProof="0"/>
              <a:t>Aggiungere un piè di pagina</a:t>
            </a:r>
          </a:p>
        </p:txBody>
      </p:sp>
      <p:sp>
        <p:nvSpPr>
          <p:cNvPr id="6" name="Segnaposto testo 5">
            <a:extLst>
              <a:ext uri="{FF2B5EF4-FFF2-40B4-BE49-F238E27FC236}">
                <a16:creationId xmlns:a16="http://schemas.microsoft.com/office/drawing/2014/main" id="{B47DAE59-9D63-4159-8F3E-560C31F19A89}"/>
              </a:ext>
            </a:extLst>
          </p:cNvPr>
          <p:cNvSpPr>
            <a:spLocks noGrp="1"/>
          </p:cNvSpPr>
          <p:nvPr>
            <p:ph type="body" sz="quarter" idx="14" hasCustomPrompt="1"/>
          </p:nvPr>
        </p:nvSpPr>
        <p:spPr>
          <a:xfrm>
            <a:off x="1216192" y="3837470"/>
            <a:ext cx="1310050" cy="959003"/>
          </a:xfrm>
        </p:spPr>
        <p:txBody>
          <a:bodyPr rtlCol="0">
            <a:noAutofit/>
          </a:bodyPr>
          <a:lstStyle>
            <a:lvl1pPr marL="0" indent="0" algn="ctr">
              <a:buNone/>
              <a:defRPr sz="1200"/>
            </a:lvl1pPr>
            <a:lvl3pPr algn="ctr">
              <a:defRPr sz="1200"/>
            </a:lvl3pPr>
            <a:lvl5pPr marL="1828800" indent="0">
              <a:buNone/>
              <a:defRPr/>
            </a:lvl5pPr>
          </a:lstStyle>
          <a:p>
            <a:pPr lvl="0" rtl="0"/>
            <a:r>
              <a:rPr lang="it-IT" noProof="0"/>
              <a:t>Modificare gli stili del testo dello schema</a:t>
            </a:r>
          </a:p>
        </p:txBody>
      </p:sp>
      <p:sp>
        <p:nvSpPr>
          <p:cNvPr id="9" name="Segnaposto numero diapositiva 8"/>
          <p:cNvSpPr>
            <a:spLocks noGrp="1"/>
          </p:cNvSpPr>
          <p:nvPr>
            <p:ph type="sldNum" sz="quarter" idx="12"/>
          </p:nvPr>
        </p:nvSpPr>
        <p:spPr/>
        <p:txBody>
          <a:bodyPr rtlCol="0"/>
          <a:lstStyle/>
          <a:p>
            <a:pPr rtl="0"/>
            <a:fld id="{5D99DD2A-B520-4620-9B43-64B657BA2D42}" type="slidenum">
              <a:rPr lang="it-IT" noProof="0" smtClean="0"/>
              <a:t>‹N›</a:t>
            </a:fld>
            <a:endParaRPr lang="it-IT" noProof="0"/>
          </a:p>
        </p:txBody>
      </p:sp>
      <p:sp>
        <p:nvSpPr>
          <p:cNvPr id="12" name="Segnaposto testo 2">
            <a:extLst>
              <a:ext uri="{FF2B5EF4-FFF2-40B4-BE49-F238E27FC236}">
                <a16:creationId xmlns:a16="http://schemas.microsoft.com/office/drawing/2014/main" id="{4249143D-80A5-4E4C-BBFD-F253500CE226}"/>
              </a:ext>
            </a:extLst>
          </p:cNvPr>
          <p:cNvSpPr>
            <a:spLocks noGrp="1"/>
          </p:cNvSpPr>
          <p:nvPr>
            <p:ph type="body" idx="13"/>
          </p:nvPr>
        </p:nvSpPr>
        <p:spPr>
          <a:xfrm>
            <a:off x="685799" y="2914650"/>
            <a:ext cx="10840914" cy="502126"/>
          </a:xfrm>
        </p:spPr>
        <p:txBody>
          <a:bodyPr rtlCol="0"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smtClean="0"/>
              <a:t>Modifica gli stili del testo dello schema</a:t>
            </a:r>
          </a:p>
        </p:txBody>
      </p:sp>
      <p:sp>
        <p:nvSpPr>
          <p:cNvPr id="20" name="Segnaposto testo 5">
            <a:extLst>
              <a:ext uri="{FF2B5EF4-FFF2-40B4-BE49-F238E27FC236}">
                <a16:creationId xmlns:a16="http://schemas.microsoft.com/office/drawing/2014/main" id="{B06123F0-984B-4EF8-9945-3621C401B7AD}"/>
              </a:ext>
            </a:extLst>
          </p:cNvPr>
          <p:cNvSpPr>
            <a:spLocks noGrp="1"/>
          </p:cNvSpPr>
          <p:nvPr>
            <p:ph type="body" sz="quarter" idx="17" hasCustomPrompt="1"/>
          </p:nvPr>
        </p:nvSpPr>
        <p:spPr>
          <a:xfrm>
            <a:off x="7465366" y="3837470"/>
            <a:ext cx="1310050" cy="959003"/>
          </a:xfrm>
        </p:spPr>
        <p:txBody>
          <a:bodyPr rtlCol="0">
            <a:noAutofit/>
          </a:bodyPr>
          <a:lstStyle>
            <a:lvl1pPr marL="0" indent="0" algn="ctr">
              <a:buNone/>
              <a:defRPr sz="1200"/>
            </a:lvl1pPr>
            <a:lvl3pPr algn="ctr">
              <a:defRPr sz="1200"/>
            </a:lvl3pPr>
            <a:lvl5pPr marL="1828800" indent="0">
              <a:buNone/>
              <a:defRPr/>
            </a:lvl5pPr>
          </a:lstStyle>
          <a:p>
            <a:pPr lvl="0" rtl="0"/>
            <a:r>
              <a:rPr lang="it-IT" noProof="0"/>
              <a:t>Modificare gli stili del testo dello schema</a:t>
            </a:r>
          </a:p>
        </p:txBody>
      </p:sp>
      <p:sp>
        <p:nvSpPr>
          <p:cNvPr id="21" name="Segnaposto testo 5">
            <a:extLst>
              <a:ext uri="{FF2B5EF4-FFF2-40B4-BE49-F238E27FC236}">
                <a16:creationId xmlns:a16="http://schemas.microsoft.com/office/drawing/2014/main" id="{A669C074-A9BE-4B07-ACEE-3B34AAC8B9E7}"/>
              </a:ext>
            </a:extLst>
          </p:cNvPr>
          <p:cNvSpPr>
            <a:spLocks noGrp="1"/>
          </p:cNvSpPr>
          <p:nvPr>
            <p:ph type="body" sz="quarter" idx="18"/>
          </p:nvPr>
        </p:nvSpPr>
        <p:spPr>
          <a:xfrm>
            <a:off x="9548424" y="3837470"/>
            <a:ext cx="1310050" cy="959003"/>
          </a:xfrm>
        </p:spPr>
        <p:txBody>
          <a:bodyPr rtlCol="0">
            <a:noAutofit/>
          </a:bodyPr>
          <a:lstStyle>
            <a:lvl1pPr marL="0" indent="0" algn="ctr">
              <a:buNone/>
              <a:defRPr sz="1200"/>
            </a:lvl1pPr>
            <a:lvl3pPr algn="ctr">
              <a:defRPr sz="1200"/>
            </a:lvl3pPr>
            <a:lvl5pPr marL="1828800" indent="0">
              <a:buNone/>
              <a:defRPr/>
            </a:lvl5pPr>
          </a:lstStyle>
          <a:p>
            <a:pPr lvl="0" rtl="0"/>
            <a:r>
              <a:rPr lang="it-IT" noProof="0" smtClean="0"/>
              <a:t>Modifica gli stili del testo dello schema</a:t>
            </a:r>
          </a:p>
        </p:txBody>
      </p:sp>
      <p:sp>
        <p:nvSpPr>
          <p:cNvPr id="19" name="Segnaposto testo 5">
            <a:extLst>
              <a:ext uri="{FF2B5EF4-FFF2-40B4-BE49-F238E27FC236}">
                <a16:creationId xmlns:a16="http://schemas.microsoft.com/office/drawing/2014/main" id="{84A40D78-D6DD-41A7-A132-9D48DF8649A9}"/>
              </a:ext>
            </a:extLst>
          </p:cNvPr>
          <p:cNvSpPr>
            <a:spLocks noGrp="1"/>
          </p:cNvSpPr>
          <p:nvPr>
            <p:ph type="body" sz="quarter" idx="16" hasCustomPrompt="1"/>
          </p:nvPr>
        </p:nvSpPr>
        <p:spPr>
          <a:xfrm>
            <a:off x="5382308" y="3837470"/>
            <a:ext cx="1310050" cy="959003"/>
          </a:xfrm>
        </p:spPr>
        <p:txBody>
          <a:bodyPr rtlCol="0">
            <a:noAutofit/>
          </a:bodyPr>
          <a:lstStyle>
            <a:lvl1pPr marL="0" indent="0" algn="ctr">
              <a:buNone/>
              <a:defRPr sz="1200"/>
            </a:lvl1pPr>
            <a:lvl3pPr algn="ctr">
              <a:defRPr sz="1200"/>
            </a:lvl3pPr>
            <a:lvl5pPr marL="1828800" indent="0">
              <a:buNone/>
              <a:defRPr/>
            </a:lvl5pPr>
          </a:lstStyle>
          <a:p>
            <a:pPr lvl="0" rtl="0"/>
            <a:r>
              <a:rPr lang="it-IT" noProof="0"/>
              <a:t>Modificare gli stili del testo dello schema</a:t>
            </a:r>
          </a:p>
        </p:txBody>
      </p:sp>
      <p:sp>
        <p:nvSpPr>
          <p:cNvPr id="18" name="Segnaposto testo 5">
            <a:extLst>
              <a:ext uri="{FF2B5EF4-FFF2-40B4-BE49-F238E27FC236}">
                <a16:creationId xmlns:a16="http://schemas.microsoft.com/office/drawing/2014/main" id="{4A9CFAA7-850F-4C92-A9BE-56452E5CA04D}"/>
              </a:ext>
            </a:extLst>
          </p:cNvPr>
          <p:cNvSpPr>
            <a:spLocks noGrp="1"/>
          </p:cNvSpPr>
          <p:nvPr>
            <p:ph type="body" sz="quarter" idx="15" hasCustomPrompt="1"/>
          </p:nvPr>
        </p:nvSpPr>
        <p:spPr>
          <a:xfrm>
            <a:off x="3299250" y="3837470"/>
            <a:ext cx="1310050" cy="959003"/>
          </a:xfrm>
        </p:spPr>
        <p:txBody>
          <a:bodyPr rtlCol="0">
            <a:noAutofit/>
          </a:bodyPr>
          <a:lstStyle>
            <a:lvl1pPr marL="0" indent="0" algn="ctr">
              <a:buNone/>
              <a:defRPr sz="1200"/>
            </a:lvl1pPr>
            <a:lvl3pPr algn="ctr">
              <a:defRPr sz="1200"/>
            </a:lvl3pPr>
            <a:lvl5pPr marL="1828800" indent="0">
              <a:buNone/>
              <a:defRPr/>
            </a:lvl5pPr>
          </a:lstStyle>
          <a:p>
            <a:pPr lvl="0" rtl="0"/>
            <a:r>
              <a:rPr lang="it-IT" noProof="0"/>
              <a:t>Modificare gli stili del testo dello schema</a:t>
            </a:r>
          </a:p>
        </p:txBody>
      </p:sp>
      <p:cxnSp>
        <p:nvCxnSpPr>
          <p:cNvPr id="14" name="Connettore diritto 13">
            <a:extLst>
              <a:ext uri="{FF2B5EF4-FFF2-40B4-BE49-F238E27FC236}">
                <a16:creationId xmlns:a16="http://schemas.microsoft.com/office/drawing/2014/main" id="{CC5A0CF1-9FE7-4149-97DC-5221639144C8}"/>
              </a:ext>
              <a:ext uri="{C183D7F6-B498-43B3-948B-1728B52AA6E4}">
                <adec:decorative xmlns="" xmlns:adec="http://schemas.microsoft.com/office/drawing/2017/decorative" val="1"/>
              </a:ext>
            </a:extLst>
          </p:cNvPr>
          <p:cNvCxnSpPr>
            <a:cxnSpLocks/>
          </p:cNvCxnSpPr>
          <p:nvPr userDrawn="1"/>
        </p:nvCxnSpPr>
        <p:spPr>
          <a:xfrm rot="16200000">
            <a:off x="-185517" y="1242483"/>
            <a:ext cx="504000" cy="0"/>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93639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pic>
        <p:nvPicPr>
          <p:cNvPr id="8" name="Immagin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Titolo 1"/>
          <p:cNvSpPr>
            <a:spLocks noGrp="1"/>
          </p:cNvSpPr>
          <p:nvPr>
            <p:ph type="title"/>
          </p:nvPr>
        </p:nvSpPr>
        <p:spPr>
          <a:xfrm>
            <a:off x="1457326" y="995967"/>
            <a:ext cx="6238874" cy="1260000"/>
          </a:xfrm>
        </p:spPr>
        <p:txBody>
          <a:bodyPr rtlCol="0" anchor="ctr" anchorCtr="0">
            <a:noAutofit/>
          </a:bodyPr>
          <a:lstStyle>
            <a:lvl1pPr algn="r">
              <a:defRPr sz="3000" b="0"/>
            </a:lvl1pPr>
          </a:lstStyle>
          <a:p>
            <a:pPr rtl="0"/>
            <a:r>
              <a:rPr lang="it-IT" noProof="0" smtClean="0"/>
              <a:t>Fare clic per modificare lo stile del titolo</a:t>
            </a:r>
            <a:endParaRPr lang="it-IT" noProof="0"/>
          </a:p>
        </p:txBody>
      </p:sp>
      <p:sp>
        <p:nvSpPr>
          <p:cNvPr id="14" name="Segnaposto immagine 2"/>
          <p:cNvSpPr>
            <a:spLocks noGrp="1" noChangeAspect="1"/>
          </p:cNvSpPr>
          <p:nvPr>
            <p:ph type="pic" idx="1"/>
          </p:nvPr>
        </p:nvSpPr>
        <p:spPr bwMode="blackGray">
          <a:xfrm>
            <a:off x="8014200" y="995968"/>
            <a:ext cx="3492000" cy="4866064"/>
          </a:xfrm>
          <a:prstGeom prst="roundRect">
            <a:avLst>
              <a:gd name="adj" fmla="val 2371"/>
            </a:avLst>
          </a:prstGeom>
          <a:solidFill>
            <a:schemeClr val="bg2">
              <a:lumMod val="75000"/>
              <a:lumOff val="25000"/>
            </a:schemeClr>
          </a:solidFill>
          <a:ln w="28575" cap="sq" cmpd="sng">
            <a:solidFill>
              <a:schemeClr val="accent3">
                <a:lumMod val="50000"/>
              </a:schemeClr>
            </a:solidFill>
            <a:miter lim="800000"/>
          </a:ln>
          <a:effectLst>
            <a:outerShdw blurRad="63500" sx="102000" sy="102000" algn="ctr" rotWithShape="0">
              <a:prstClr val="black">
                <a:alpha val="40000"/>
              </a:prst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it-IT" noProof="0" smtClean="0"/>
              <a:t>Fare clic sull'icona per inserire un'immagine</a:t>
            </a:r>
            <a:endParaRPr lang="it-IT" noProof="0"/>
          </a:p>
        </p:txBody>
      </p:sp>
      <p:sp>
        <p:nvSpPr>
          <p:cNvPr id="4" name="Segnaposto testo 3"/>
          <p:cNvSpPr>
            <a:spLocks noGrp="1"/>
          </p:cNvSpPr>
          <p:nvPr>
            <p:ph type="body" sz="half" idx="2" hasCustomPrompt="1"/>
          </p:nvPr>
        </p:nvSpPr>
        <p:spPr>
          <a:xfrm>
            <a:off x="1085849" y="2255967"/>
            <a:ext cx="6610351" cy="3476618"/>
          </a:xfrm>
        </p:spPr>
        <p:txBody>
          <a:bodyPr rtlCol="0" anchor="t">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Modifica gli stili del testo dello schema</a:t>
            </a:r>
          </a:p>
        </p:txBody>
      </p:sp>
      <p:sp>
        <p:nvSpPr>
          <p:cNvPr id="5" name="Segnaposto data 4"/>
          <p:cNvSpPr>
            <a:spLocks noGrp="1"/>
          </p:cNvSpPr>
          <p:nvPr>
            <p:ph type="dt" sz="half" idx="10"/>
          </p:nvPr>
        </p:nvSpPr>
        <p:spPr/>
        <p:txBody>
          <a:bodyPr rtlCol="0"/>
          <a:lstStyle/>
          <a:p>
            <a:pPr rtl="0"/>
            <a:fld id="{7A3BF4EC-E609-4A79-B934-9C8854EC47AE}" type="datetime1">
              <a:rPr lang="it-IT" noProof="0" smtClean="0"/>
              <a:t>20/01/2021</a:t>
            </a:fld>
            <a:endParaRPr lang="it-IT" noProof="0"/>
          </a:p>
        </p:txBody>
      </p:sp>
      <p:sp>
        <p:nvSpPr>
          <p:cNvPr id="6" name="Segnaposto piè di pagina 5"/>
          <p:cNvSpPr>
            <a:spLocks noGrp="1"/>
          </p:cNvSpPr>
          <p:nvPr>
            <p:ph type="ftr" sz="quarter" idx="11"/>
          </p:nvPr>
        </p:nvSpPr>
        <p:spPr/>
        <p:txBody>
          <a:bodyPr rtlCol="0"/>
          <a:lstStyle/>
          <a:p>
            <a:pPr rtl="0"/>
            <a:r>
              <a:rPr lang="it-IT" noProof="0"/>
              <a:t>Aggiungere un piè di pagina</a:t>
            </a:r>
          </a:p>
        </p:txBody>
      </p:sp>
      <p:sp>
        <p:nvSpPr>
          <p:cNvPr id="7" name="Segnaposto numero diapositiva 6"/>
          <p:cNvSpPr>
            <a:spLocks noGrp="1"/>
          </p:cNvSpPr>
          <p:nvPr>
            <p:ph type="sldNum" sz="quarter" idx="12"/>
          </p:nvPr>
        </p:nvSpPr>
        <p:spPr/>
        <p:txBody>
          <a:bodyPr rtlCol="0"/>
          <a:lstStyle/>
          <a:p>
            <a:pPr rtl="0"/>
            <a:fld id="{5D99DD2A-B520-4620-9B43-64B657BA2D42}" type="slidenum">
              <a:rPr lang="it-IT" noProof="0" smtClean="0"/>
              <a:t>‹N›</a:t>
            </a:fld>
            <a:endParaRPr lang="it-IT" noProof="0"/>
          </a:p>
        </p:txBody>
      </p:sp>
    </p:spTree>
    <p:extLst>
      <p:ext uri="{BB962C8B-B14F-4D97-AF65-F5344CB8AC3E}">
        <p14:creationId xmlns:p14="http://schemas.microsoft.com/office/powerpoint/2010/main" val="3969382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magine a destra con didascalia">
    <p:spTree>
      <p:nvGrpSpPr>
        <p:cNvPr id="1" name=""/>
        <p:cNvGrpSpPr/>
        <p:nvPr/>
      </p:nvGrpSpPr>
      <p:grpSpPr>
        <a:xfrm>
          <a:off x="0" y="0"/>
          <a:ext cx="0" cy="0"/>
          <a:chOff x="0" y="0"/>
          <a:chExt cx="0" cy="0"/>
        </a:xfrm>
      </p:grpSpPr>
      <p:pic>
        <p:nvPicPr>
          <p:cNvPr id="8" name="Immagin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Titolo 1"/>
          <p:cNvSpPr>
            <a:spLocks noGrp="1"/>
          </p:cNvSpPr>
          <p:nvPr>
            <p:ph type="title"/>
          </p:nvPr>
        </p:nvSpPr>
        <p:spPr>
          <a:xfrm>
            <a:off x="6657974" y="995968"/>
            <a:ext cx="4848225" cy="1260000"/>
          </a:xfrm>
        </p:spPr>
        <p:txBody>
          <a:bodyPr rtlCol="0" anchor="ctr" anchorCtr="0">
            <a:normAutofit/>
          </a:bodyPr>
          <a:lstStyle>
            <a:lvl1pPr algn="l">
              <a:defRPr sz="3000" b="0"/>
            </a:lvl1pPr>
          </a:lstStyle>
          <a:p>
            <a:pPr rtl="0"/>
            <a:r>
              <a:rPr lang="it-IT" noProof="0" smtClean="0"/>
              <a:t>Fare clic per modificare lo stile del titolo</a:t>
            </a:r>
            <a:endParaRPr lang="it-IT" noProof="0"/>
          </a:p>
        </p:txBody>
      </p:sp>
      <p:sp>
        <p:nvSpPr>
          <p:cNvPr id="14" name="Segnaposto immagine 2"/>
          <p:cNvSpPr>
            <a:spLocks noGrp="1" noChangeAspect="1"/>
          </p:cNvSpPr>
          <p:nvPr>
            <p:ph type="pic" idx="1"/>
          </p:nvPr>
        </p:nvSpPr>
        <p:spPr bwMode="blackGray">
          <a:xfrm>
            <a:off x="727574" y="914400"/>
            <a:ext cx="5749425" cy="4818185"/>
          </a:xfrm>
          <a:prstGeom prst="roundRect">
            <a:avLst>
              <a:gd name="adj" fmla="val 2371"/>
            </a:avLst>
          </a:prstGeom>
          <a:solidFill>
            <a:schemeClr val="bg2">
              <a:lumMod val="75000"/>
              <a:lumOff val="25000"/>
            </a:schemeClr>
          </a:solidFill>
          <a:ln w="28575" cap="sq" cmpd="sng">
            <a:solidFill>
              <a:schemeClr val="accent3">
                <a:lumMod val="50000"/>
              </a:schemeClr>
            </a:solidFill>
            <a:miter lim="800000"/>
          </a:ln>
          <a:effectLst>
            <a:outerShdw blurRad="63500" sx="102000" sy="102000" algn="ctr" rotWithShape="0">
              <a:prstClr val="black">
                <a:alpha val="40000"/>
              </a:prst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it-IT" noProof="0" smtClean="0"/>
              <a:t>Fare clic sull'icona per inserire un'immagine</a:t>
            </a:r>
            <a:endParaRPr lang="it-IT" noProof="0"/>
          </a:p>
        </p:txBody>
      </p:sp>
      <p:sp>
        <p:nvSpPr>
          <p:cNvPr id="4" name="Segnaposto testo 3"/>
          <p:cNvSpPr>
            <a:spLocks noGrp="1"/>
          </p:cNvSpPr>
          <p:nvPr>
            <p:ph type="body" sz="half" idx="2"/>
          </p:nvPr>
        </p:nvSpPr>
        <p:spPr>
          <a:xfrm>
            <a:off x="6657974" y="2255968"/>
            <a:ext cx="4848225" cy="3476617"/>
          </a:xfrm>
        </p:spPr>
        <p:txBody>
          <a:bodyPr rtlCol="0" anchor="t">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smtClean="0"/>
              <a:t>Modifica gli stili del testo dello schema</a:t>
            </a:r>
          </a:p>
        </p:txBody>
      </p:sp>
      <p:sp>
        <p:nvSpPr>
          <p:cNvPr id="5" name="Segnaposto data 4"/>
          <p:cNvSpPr>
            <a:spLocks noGrp="1"/>
          </p:cNvSpPr>
          <p:nvPr>
            <p:ph type="dt" sz="half" idx="10"/>
          </p:nvPr>
        </p:nvSpPr>
        <p:spPr/>
        <p:txBody>
          <a:bodyPr rtlCol="0"/>
          <a:lstStyle/>
          <a:p>
            <a:pPr rtl="0"/>
            <a:fld id="{5B7E7CE2-3E3D-4742-A57F-96F292E999DC}" type="datetime1">
              <a:rPr lang="it-IT" noProof="0" smtClean="0"/>
              <a:t>20/01/2021</a:t>
            </a:fld>
            <a:endParaRPr lang="it-IT" noProof="0"/>
          </a:p>
        </p:txBody>
      </p:sp>
      <p:sp>
        <p:nvSpPr>
          <p:cNvPr id="6" name="Segnaposto piè di pagina 5"/>
          <p:cNvSpPr>
            <a:spLocks noGrp="1"/>
          </p:cNvSpPr>
          <p:nvPr>
            <p:ph type="ftr" sz="quarter" idx="11"/>
          </p:nvPr>
        </p:nvSpPr>
        <p:spPr/>
        <p:txBody>
          <a:bodyPr rtlCol="0"/>
          <a:lstStyle/>
          <a:p>
            <a:pPr rtl="0"/>
            <a:r>
              <a:rPr lang="it-IT" noProof="0"/>
              <a:t>Aggiungere un piè di pagina</a:t>
            </a:r>
          </a:p>
        </p:txBody>
      </p:sp>
      <p:sp>
        <p:nvSpPr>
          <p:cNvPr id="7" name="Segnaposto numero diapositiva 6"/>
          <p:cNvSpPr>
            <a:spLocks noGrp="1"/>
          </p:cNvSpPr>
          <p:nvPr>
            <p:ph type="sldNum" sz="quarter" idx="12"/>
          </p:nvPr>
        </p:nvSpPr>
        <p:spPr/>
        <p:txBody>
          <a:bodyPr rtlCol="0"/>
          <a:lstStyle/>
          <a:p>
            <a:pPr rtl="0"/>
            <a:fld id="{5D99DD2A-B520-4620-9B43-64B657BA2D42}" type="slidenum">
              <a:rPr lang="it-IT" noProof="0" smtClean="0"/>
              <a:t>‹N›</a:t>
            </a:fld>
            <a:endParaRPr lang="it-IT" noProof="0"/>
          </a:p>
        </p:txBody>
      </p:sp>
    </p:spTree>
    <p:extLst>
      <p:ext uri="{BB962C8B-B14F-4D97-AF65-F5344CB8AC3E}">
        <p14:creationId xmlns:p14="http://schemas.microsoft.com/office/powerpoint/2010/main" val="3832959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6" name="Immagin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Casella di testo 14"/>
          <p:cNvSpPr txBox="1"/>
          <p:nvPr/>
        </p:nvSpPr>
        <p:spPr bwMode="white">
          <a:xfrm>
            <a:off x="10571243"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it-IT" sz="8000" noProof="0">
                <a:solidFill>
                  <a:schemeClr val="tx1"/>
                </a:solidFill>
                <a:effectLst/>
              </a:rPr>
              <a:t>"</a:t>
            </a:r>
          </a:p>
        </p:txBody>
      </p:sp>
      <p:sp>
        <p:nvSpPr>
          <p:cNvPr id="11" name="Casella di testo 10"/>
          <p:cNvSpPr txBox="1"/>
          <p:nvPr/>
        </p:nvSpPr>
        <p:spPr bwMode="white">
          <a:xfrm>
            <a:off x="100262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it-IT" sz="8000" noProof="0">
                <a:solidFill>
                  <a:schemeClr val="tx1"/>
                </a:solidFill>
                <a:effectLst/>
              </a:rPr>
              <a:t>"</a:t>
            </a:r>
          </a:p>
        </p:txBody>
      </p:sp>
      <p:sp>
        <p:nvSpPr>
          <p:cNvPr id="2" name="Titolo 1"/>
          <p:cNvSpPr>
            <a:spLocks noGrp="1"/>
          </p:cNvSpPr>
          <p:nvPr>
            <p:ph type="title" hasCustomPrompt="1"/>
          </p:nvPr>
        </p:nvSpPr>
        <p:spPr>
          <a:xfrm>
            <a:off x="1320801" y="609601"/>
            <a:ext cx="9550399" cy="2743199"/>
          </a:xfrm>
        </p:spPr>
        <p:txBody>
          <a:bodyPr rtlCol="0" anchor="ctr">
            <a:normAutofit/>
          </a:bodyPr>
          <a:lstStyle>
            <a:lvl1pPr algn="ctr">
              <a:defRPr sz="3000" b="0" i="1" cap="none">
                <a:solidFill>
                  <a:schemeClr val="tx1"/>
                </a:solidFill>
              </a:defRPr>
            </a:lvl1pPr>
          </a:lstStyle>
          <a:p>
            <a:pPr rtl="0"/>
            <a:r>
              <a:rPr lang="it-IT" noProof="0"/>
              <a:t>FARE CLIC PER MODIFICARE LO STILE DEL TITOLO</a:t>
            </a:r>
          </a:p>
        </p:txBody>
      </p:sp>
      <p:sp>
        <p:nvSpPr>
          <p:cNvPr id="10" name="Segnaposto testo 9"/>
          <p:cNvSpPr>
            <a:spLocks noGrp="1"/>
          </p:cNvSpPr>
          <p:nvPr>
            <p:ph type="body" sz="quarter" idx="13"/>
          </p:nvPr>
        </p:nvSpPr>
        <p:spPr>
          <a:xfrm>
            <a:off x="1426408" y="3352800"/>
            <a:ext cx="9339184" cy="381000"/>
          </a:xfrm>
        </p:spPr>
        <p:txBody>
          <a:bodyPr rtlCol="0"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it-IT" noProof="0" smtClean="0"/>
              <a:t>Modifica gli stili del testo dello schema</a:t>
            </a:r>
          </a:p>
        </p:txBody>
      </p:sp>
      <p:sp>
        <p:nvSpPr>
          <p:cNvPr id="7" name="Rettangolo: Angoli arrotondati 6">
            <a:extLst>
              <a:ext uri="{FF2B5EF4-FFF2-40B4-BE49-F238E27FC236}">
                <a16:creationId xmlns:a16="http://schemas.microsoft.com/office/drawing/2014/main" id="{1AD7857E-8E0E-4AC1-ABDC-E42462C788DE}"/>
              </a:ext>
            </a:extLst>
          </p:cNvPr>
          <p:cNvSpPr/>
          <p:nvPr userDrawn="1"/>
        </p:nvSpPr>
        <p:spPr>
          <a:xfrm>
            <a:off x="1750844" y="3962401"/>
            <a:ext cx="8690313" cy="1908173"/>
          </a:xfrm>
          <a:prstGeom prst="roundRect">
            <a:avLst>
              <a:gd name="adj" fmla="val 6552"/>
            </a:avLst>
          </a:prstGeom>
          <a:solidFill>
            <a:schemeClr val="accent3">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3" name="Segnaposto testo 2"/>
          <p:cNvSpPr>
            <a:spLocks noGrp="1"/>
          </p:cNvSpPr>
          <p:nvPr>
            <p:ph type="body" idx="1" hasCustomPrompt="1"/>
          </p:nvPr>
        </p:nvSpPr>
        <p:spPr>
          <a:xfrm>
            <a:off x="1857375" y="4021138"/>
            <a:ext cx="8486775" cy="1760537"/>
          </a:xfrm>
        </p:spPr>
        <p:txBody>
          <a:bodyPr rtlCol="0" anchor="ctr">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Modificare gli stili del testo dello schema</a:t>
            </a:r>
          </a:p>
        </p:txBody>
      </p:sp>
      <p:sp>
        <p:nvSpPr>
          <p:cNvPr id="4" name="Segnaposto data 3"/>
          <p:cNvSpPr>
            <a:spLocks noGrp="1"/>
          </p:cNvSpPr>
          <p:nvPr>
            <p:ph type="dt" sz="half" idx="10"/>
          </p:nvPr>
        </p:nvSpPr>
        <p:spPr/>
        <p:txBody>
          <a:bodyPr rtlCol="0"/>
          <a:lstStyle/>
          <a:p>
            <a:pPr rtl="0"/>
            <a:fld id="{DA5D075F-B65D-4A54-A326-C89999652CFC}" type="datetime1">
              <a:rPr lang="it-IT" noProof="0" smtClean="0"/>
              <a:t>20/01/2021</a:t>
            </a:fld>
            <a:endParaRPr lang="it-IT" noProof="0"/>
          </a:p>
        </p:txBody>
      </p:sp>
      <p:sp>
        <p:nvSpPr>
          <p:cNvPr id="5" name="Segnaposto piè di pagina 4"/>
          <p:cNvSpPr>
            <a:spLocks noGrp="1"/>
          </p:cNvSpPr>
          <p:nvPr>
            <p:ph type="ftr" sz="quarter" idx="11"/>
          </p:nvPr>
        </p:nvSpPr>
        <p:spPr/>
        <p:txBody>
          <a:bodyPr rtlCol="0"/>
          <a:lstStyle/>
          <a:p>
            <a:pPr rtl="0"/>
            <a:endParaRPr lang="it-IT" noProof="0"/>
          </a:p>
        </p:txBody>
      </p:sp>
      <p:sp>
        <p:nvSpPr>
          <p:cNvPr id="6" name="Segnaposto numero diapositiva 5"/>
          <p:cNvSpPr>
            <a:spLocks noGrp="1"/>
          </p:cNvSpPr>
          <p:nvPr>
            <p:ph type="sldNum" sz="quarter" idx="12"/>
          </p:nvPr>
        </p:nvSpPr>
        <p:spPr/>
        <p:txBody>
          <a:bodyPr rtlCol="0"/>
          <a:lstStyle/>
          <a:p>
            <a:pPr rtl="0"/>
            <a:fld id="{5D99DD2A-B520-4620-9B43-64B657BA2D42}" type="slidenum">
              <a:rPr lang="it-IT" noProof="0" smtClean="0"/>
              <a:t>‹N›</a:t>
            </a:fld>
            <a:endParaRPr lang="it-IT" noProof="0"/>
          </a:p>
        </p:txBody>
      </p:sp>
    </p:spTree>
    <p:extLst>
      <p:ext uri="{BB962C8B-B14F-4D97-AF65-F5344CB8AC3E}">
        <p14:creationId xmlns:p14="http://schemas.microsoft.com/office/powerpoint/2010/main" val="1153409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1" name="Immagine 10" descr="Celestia-R1---OverlayContentHD.png">
            <a:extLst>
              <a:ext uri="{FF2B5EF4-FFF2-40B4-BE49-F238E27FC236}">
                <a16:creationId xmlns:a16="http://schemas.microsoft.com/office/drawing/2014/main" id="{A1E35E73-B2F7-41DF-AAD2-58E6BE2710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p:cNvSpPr>
            <a:spLocks noGrp="1"/>
          </p:cNvSpPr>
          <p:nvPr>
            <p:ph type="title"/>
          </p:nvPr>
        </p:nvSpPr>
        <p:spPr>
          <a:xfrm>
            <a:off x="685801" y="609599"/>
            <a:ext cx="10840914" cy="1260000"/>
          </a:xfrm>
        </p:spPr>
        <p:txBody>
          <a:bodyPr rtlCol="0">
            <a:normAutofit/>
          </a:bodyPr>
          <a:lstStyle>
            <a:lvl1pPr>
              <a:defRPr sz="3000"/>
            </a:lvl1pPr>
          </a:lstStyle>
          <a:p>
            <a:pPr rtl="0"/>
            <a:r>
              <a:rPr lang="it-IT" noProof="0" smtClean="0"/>
              <a:t>Fare clic per modificare lo stile del titolo</a:t>
            </a:r>
            <a:endParaRPr lang="it-IT" noProof="0"/>
          </a:p>
        </p:txBody>
      </p:sp>
      <p:sp>
        <p:nvSpPr>
          <p:cNvPr id="3" name="Segnaposto testo 2"/>
          <p:cNvSpPr>
            <a:spLocks noGrp="1"/>
          </p:cNvSpPr>
          <p:nvPr>
            <p:ph type="body" idx="1" hasCustomPrompt="1"/>
          </p:nvPr>
        </p:nvSpPr>
        <p:spPr>
          <a:xfrm>
            <a:off x="685799" y="1869599"/>
            <a:ext cx="5202071" cy="916228"/>
          </a:xfrm>
        </p:spPr>
        <p:txBody>
          <a:bodyPr rtlCol="0"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Modifica gli stili del testo dello schema</a:t>
            </a:r>
          </a:p>
        </p:txBody>
      </p:sp>
      <p:sp>
        <p:nvSpPr>
          <p:cNvPr id="4" name="Segnaposto contenuto 3"/>
          <p:cNvSpPr>
            <a:spLocks noGrp="1"/>
          </p:cNvSpPr>
          <p:nvPr>
            <p:ph sz="half" idx="2" hasCustomPrompt="1"/>
          </p:nvPr>
        </p:nvSpPr>
        <p:spPr>
          <a:xfrm>
            <a:off x="685800" y="2870201"/>
            <a:ext cx="5202071" cy="2916000"/>
          </a:xfrm>
          <a:prstGeom prst="roundRect">
            <a:avLst>
              <a:gd name="adj" fmla="val 2496"/>
            </a:avLst>
          </a:prstGeom>
          <a:ln w="28575">
            <a:solidFill>
              <a:schemeClr val="accent3">
                <a:lumMod val="50000"/>
              </a:schemeClr>
            </a:solidFill>
          </a:ln>
          <a:effectLst>
            <a:outerShdw blurRad="63500" sx="102000" sy="102000" algn="ctr" rotWithShape="0">
              <a:prstClr val="black">
                <a:alpha val="40000"/>
              </a:prstClr>
            </a:outerShdw>
          </a:effectLst>
        </p:spPr>
        <p:txBody>
          <a:bodyPr rtlCol="0" anchor="t">
            <a:normAutofit/>
          </a:body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5" name="Segnaposto testo 4"/>
          <p:cNvSpPr>
            <a:spLocks noGrp="1"/>
          </p:cNvSpPr>
          <p:nvPr>
            <p:ph type="body" sz="quarter" idx="3" hasCustomPrompt="1"/>
          </p:nvPr>
        </p:nvSpPr>
        <p:spPr>
          <a:xfrm>
            <a:off x="6298270" y="1869599"/>
            <a:ext cx="5228444" cy="916228"/>
          </a:xfrm>
        </p:spPr>
        <p:txBody>
          <a:bodyPr rtlCol="0"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Modifica gli stili del testo dello schema</a:t>
            </a:r>
          </a:p>
        </p:txBody>
      </p:sp>
      <p:sp>
        <p:nvSpPr>
          <p:cNvPr id="6" name="Segnaposto contenuto 5"/>
          <p:cNvSpPr>
            <a:spLocks noGrp="1"/>
          </p:cNvSpPr>
          <p:nvPr>
            <p:ph sz="quarter" idx="4" hasCustomPrompt="1"/>
          </p:nvPr>
        </p:nvSpPr>
        <p:spPr>
          <a:xfrm>
            <a:off x="6298270" y="2870201"/>
            <a:ext cx="5202071" cy="2916000"/>
          </a:xfrm>
          <a:prstGeom prst="roundRect">
            <a:avLst>
              <a:gd name="adj" fmla="val 2798"/>
            </a:avLst>
          </a:prstGeom>
          <a:ln w="28575">
            <a:solidFill>
              <a:schemeClr val="accent3">
                <a:lumMod val="50000"/>
              </a:schemeClr>
            </a:solidFill>
          </a:ln>
          <a:effectLst>
            <a:outerShdw blurRad="63500" sx="102000" sy="102000" algn="ctr" rotWithShape="0">
              <a:prstClr val="black">
                <a:alpha val="40000"/>
              </a:prstClr>
            </a:outerShdw>
          </a:effectLst>
        </p:spPr>
        <p:txBody>
          <a:bodyPr rtlCol="0" anchor="t">
            <a:normAutofit/>
          </a:body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7" name="Segnaposto data 6"/>
          <p:cNvSpPr>
            <a:spLocks noGrp="1"/>
          </p:cNvSpPr>
          <p:nvPr>
            <p:ph type="dt" sz="half" idx="10"/>
          </p:nvPr>
        </p:nvSpPr>
        <p:spPr/>
        <p:txBody>
          <a:bodyPr rtlCol="0"/>
          <a:lstStyle/>
          <a:p>
            <a:pPr rtl="0"/>
            <a:fld id="{6F08FB15-E1FB-4F23-8911-D2FC1108CCB3}" type="datetime1">
              <a:rPr lang="it-IT" noProof="0" smtClean="0"/>
              <a:t>20/01/2021</a:t>
            </a:fld>
            <a:endParaRPr lang="it-IT" noProof="0"/>
          </a:p>
        </p:txBody>
      </p:sp>
      <p:sp>
        <p:nvSpPr>
          <p:cNvPr id="8" name="Segnaposto piè di pagina 7"/>
          <p:cNvSpPr>
            <a:spLocks noGrp="1"/>
          </p:cNvSpPr>
          <p:nvPr>
            <p:ph type="ftr" sz="quarter" idx="11"/>
          </p:nvPr>
        </p:nvSpPr>
        <p:spPr/>
        <p:txBody>
          <a:bodyPr rtlCol="0"/>
          <a:lstStyle/>
          <a:p>
            <a:pPr rtl="0"/>
            <a:r>
              <a:rPr lang="it-IT" noProof="0"/>
              <a:t>Aggiungere un piè di pagina</a:t>
            </a:r>
          </a:p>
        </p:txBody>
      </p:sp>
      <p:sp>
        <p:nvSpPr>
          <p:cNvPr id="9" name="Segnaposto numero diapositiva 8"/>
          <p:cNvSpPr>
            <a:spLocks noGrp="1"/>
          </p:cNvSpPr>
          <p:nvPr>
            <p:ph type="sldNum" sz="quarter" idx="12"/>
          </p:nvPr>
        </p:nvSpPr>
        <p:spPr/>
        <p:txBody>
          <a:bodyPr rtlCol="0"/>
          <a:lstStyle/>
          <a:p>
            <a:pPr rtl="0"/>
            <a:fld id="{5D99DD2A-B520-4620-9B43-64B657BA2D42}" type="slidenum">
              <a:rPr lang="it-IT" noProof="0" smtClean="0"/>
              <a:t>‹N›</a:t>
            </a:fld>
            <a:endParaRPr lang="it-IT" noProof="0"/>
          </a:p>
        </p:txBody>
      </p:sp>
      <p:cxnSp>
        <p:nvCxnSpPr>
          <p:cNvPr id="12" name="Connettore diritto 11">
            <a:extLst>
              <a:ext uri="{FF2B5EF4-FFF2-40B4-BE49-F238E27FC236}">
                <a16:creationId xmlns:a16="http://schemas.microsoft.com/office/drawing/2014/main" id="{8031B0A9-3E16-4C5B-A6CE-045BCB91A008}"/>
              </a:ext>
              <a:ext uri="{C183D7F6-B498-43B3-948B-1728B52AA6E4}">
                <adec:decorative xmlns="" xmlns:adec="http://schemas.microsoft.com/office/drawing/2017/decorative" val="1"/>
              </a:ext>
            </a:extLst>
          </p:cNvPr>
          <p:cNvCxnSpPr>
            <a:cxnSpLocks/>
          </p:cNvCxnSpPr>
          <p:nvPr userDrawn="1"/>
        </p:nvCxnSpPr>
        <p:spPr>
          <a:xfrm flipV="1">
            <a:off x="57150" y="939761"/>
            <a:ext cx="3666" cy="491143"/>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66961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8" name="Immagin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olo 1"/>
          <p:cNvSpPr>
            <a:spLocks noGrp="1"/>
          </p:cNvSpPr>
          <p:nvPr>
            <p:ph type="title"/>
          </p:nvPr>
        </p:nvSpPr>
        <p:spPr>
          <a:xfrm>
            <a:off x="685801" y="609600"/>
            <a:ext cx="10840914" cy="1260000"/>
          </a:xfrm>
        </p:spPr>
        <p:txBody>
          <a:bodyPr rtlCol="0">
            <a:normAutofit/>
          </a:bodyPr>
          <a:lstStyle>
            <a:lvl1pPr>
              <a:defRPr sz="3000"/>
            </a:lvl1pPr>
          </a:lstStyle>
          <a:p>
            <a:pPr rtl="0"/>
            <a:r>
              <a:rPr lang="it-IT" noProof="0" smtClean="0"/>
              <a:t>Fare clic per modificare lo stile del titolo</a:t>
            </a:r>
            <a:endParaRPr lang="it-IT" noProof="0"/>
          </a:p>
        </p:txBody>
      </p:sp>
      <p:sp>
        <p:nvSpPr>
          <p:cNvPr id="9" name="Rettangolo: Angoli arrotondati 8">
            <a:extLst>
              <a:ext uri="{FF2B5EF4-FFF2-40B4-BE49-F238E27FC236}">
                <a16:creationId xmlns:a16="http://schemas.microsoft.com/office/drawing/2014/main" id="{E44449DE-635B-4B23-9B8B-C95A5B8764DB}"/>
              </a:ext>
            </a:extLst>
          </p:cNvPr>
          <p:cNvSpPr/>
          <p:nvPr userDrawn="1"/>
        </p:nvSpPr>
        <p:spPr>
          <a:xfrm>
            <a:off x="663356" y="1790228"/>
            <a:ext cx="10863358" cy="4080348"/>
          </a:xfrm>
          <a:prstGeom prst="roundRect">
            <a:avLst>
              <a:gd name="adj" fmla="val 2634"/>
            </a:avLst>
          </a:prstGeom>
          <a:solidFill>
            <a:schemeClr val="accent3">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3" name="Segnaposto contenuto 2"/>
          <p:cNvSpPr>
            <a:spLocks noGrp="1"/>
          </p:cNvSpPr>
          <p:nvPr>
            <p:ph sz="half" idx="1" hasCustomPrompt="1"/>
          </p:nvPr>
        </p:nvSpPr>
        <p:spPr>
          <a:xfrm>
            <a:off x="685802" y="1869600"/>
            <a:ext cx="5040000" cy="3921601"/>
          </a:xfrm>
          <a:prstGeom prst="roundRect">
            <a:avLst>
              <a:gd name="adj" fmla="val 1970"/>
            </a:avLst>
          </a:prstGeom>
          <a:ln w="28575">
            <a:noFill/>
          </a:ln>
          <a:effectLst/>
        </p:spPr>
        <p:txBody>
          <a:bodyPr rtlCol="0" anchor="t" anchorCtr="0">
            <a:normAutofit/>
          </a:body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contenuto 3"/>
          <p:cNvSpPr>
            <a:spLocks noGrp="1"/>
          </p:cNvSpPr>
          <p:nvPr>
            <p:ph sz="half" idx="2" hasCustomPrompt="1"/>
          </p:nvPr>
        </p:nvSpPr>
        <p:spPr>
          <a:xfrm>
            <a:off x="6488644" y="1869601"/>
            <a:ext cx="5040000" cy="3921600"/>
          </a:xfrm>
          <a:prstGeom prst="roundRect">
            <a:avLst>
              <a:gd name="adj" fmla="val 2211"/>
            </a:avLst>
          </a:prstGeom>
          <a:ln w="28575">
            <a:noFill/>
          </a:ln>
          <a:effectLst/>
        </p:spPr>
        <p:txBody>
          <a:bodyPr rtlCol="0" anchor="t" anchorCtr="0">
            <a:normAutofit/>
          </a:body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5" name="Segnaposto data 4"/>
          <p:cNvSpPr>
            <a:spLocks noGrp="1"/>
          </p:cNvSpPr>
          <p:nvPr>
            <p:ph type="dt" sz="half" idx="10"/>
          </p:nvPr>
        </p:nvSpPr>
        <p:spPr/>
        <p:txBody>
          <a:bodyPr rtlCol="0"/>
          <a:lstStyle/>
          <a:p>
            <a:pPr rtl="0"/>
            <a:fld id="{446EC898-FFC6-47A0-904A-EFB0B1FE25BB}" type="datetime1">
              <a:rPr lang="it-IT" noProof="0" smtClean="0"/>
              <a:t>20/01/2021</a:t>
            </a:fld>
            <a:endParaRPr lang="it-IT" noProof="0"/>
          </a:p>
        </p:txBody>
      </p:sp>
      <p:sp>
        <p:nvSpPr>
          <p:cNvPr id="6" name="Segnaposto piè di pagina 5"/>
          <p:cNvSpPr>
            <a:spLocks noGrp="1"/>
          </p:cNvSpPr>
          <p:nvPr>
            <p:ph type="ftr" sz="quarter" idx="11"/>
          </p:nvPr>
        </p:nvSpPr>
        <p:spPr/>
        <p:txBody>
          <a:bodyPr rtlCol="0"/>
          <a:lstStyle/>
          <a:p>
            <a:pPr rtl="0"/>
            <a:r>
              <a:rPr lang="it-IT" noProof="0"/>
              <a:t>Aggiungere un piè di pagina</a:t>
            </a:r>
          </a:p>
        </p:txBody>
      </p:sp>
      <p:sp>
        <p:nvSpPr>
          <p:cNvPr id="7" name="Segnaposto numero diapositiva 6"/>
          <p:cNvSpPr>
            <a:spLocks noGrp="1"/>
          </p:cNvSpPr>
          <p:nvPr>
            <p:ph type="sldNum" sz="quarter" idx="12"/>
          </p:nvPr>
        </p:nvSpPr>
        <p:spPr/>
        <p:txBody>
          <a:bodyPr rtlCol="0"/>
          <a:lstStyle/>
          <a:p>
            <a:pPr rtl="0"/>
            <a:fld id="{5D99DD2A-B520-4620-9B43-64B657BA2D42}" type="slidenum">
              <a:rPr lang="it-IT" noProof="0" smtClean="0"/>
              <a:t>‹N›</a:t>
            </a:fld>
            <a:endParaRPr lang="it-IT" noProof="0"/>
          </a:p>
        </p:txBody>
      </p:sp>
      <p:cxnSp>
        <p:nvCxnSpPr>
          <p:cNvPr id="10" name="Connettore diritto 9">
            <a:extLst>
              <a:ext uri="{FF2B5EF4-FFF2-40B4-BE49-F238E27FC236}">
                <a16:creationId xmlns:a16="http://schemas.microsoft.com/office/drawing/2014/main" id="{E8539E0A-8009-4A6E-A7A1-5AEFA52206C3}"/>
              </a:ext>
              <a:ext uri="{C183D7F6-B498-43B3-948B-1728B52AA6E4}">
                <adec:decorative xmlns="" xmlns:adec="http://schemas.microsoft.com/office/drawing/2017/decorative" val="1"/>
              </a:ext>
            </a:extLst>
          </p:cNvPr>
          <p:cNvCxnSpPr>
            <a:cxnSpLocks/>
          </p:cNvCxnSpPr>
          <p:nvPr userDrawn="1"/>
        </p:nvCxnSpPr>
        <p:spPr>
          <a:xfrm flipV="1">
            <a:off x="57150" y="996911"/>
            <a:ext cx="3666" cy="491143"/>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2352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bwMode="white">
          <a:xfrm>
            <a:off x="685801" y="609600"/>
            <a:ext cx="10840914" cy="1456267"/>
          </a:xfrm>
          <a:prstGeom prst="rect">
            <a:avLst/>
          </a:prstGeom>
          <a:effectLst/>
        </p:spPr>
        <p:txBody>
          <a:bodyPr vert="horz" lIns="91440" tIns="45720" rIns="91440" bIns="45720" rtlCol="0" anchor="ctr">
            <a:normAutofit/>
          </a:bodyPr>
          <a:lstStyle/>
          <a:p>
            <a:pPr rtl="0"/>
            <a:r>
              <a:rPr lang="it-IT" noProof="0"/>
              <a:t>Fare clic per modificare lo stile del titolo dello schema</a:t>
            </a:r>
          </a:p>
        </p:txBody>
      </p:sp>
      <p:sp>
        <p:nvSpPr>
          <p:cNvPr id="3" name="Segnaposto testo 2"/>
          <p:cNvSpPr>
            <a:spLocks noGrp="1"/>
          </p:cNvSpPr>
          <p:nvPr>
            <p:ph type="body" idx="1"/>
          </p:nvPr>
        </p:nvSpPr>
        <p:spPr bwMode="white">
          <a:xfrm>
            <a:off x="685801" y="2142067"/>
            <a:ext cx="10840914" cy="3649133"/>
          </a:xfrm>
          <a:prstGeom prst="rect">
            <a:avLst/>
          </a:prstGeom>
        </p:spPr>
        <p:txBody>
          <a:bodyPr vert="horz" lIns="91440" tIns="45720" rIns="91440" bIns="45720" rtlCol="0" anchor="ctr">
            <a:normAutofit/>
          </a:body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data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130CD048-5678-4F30-8046-CE59477BB3C0}" type="datetime1">
              <a:rPr lang="it-IT" noProof="0" smtClean="0"/>
              <a:t>20/01/2021</a:t>
            </a:fld>
            <a:endParaRPr lang="it-IT" noProof="0"/>
          </a:p>
        </p:txBody>
      </p:sp>
      <p:sp>
        <p:nvSpPr>
          <p:cNvPr id="5" name="Segnaposto piè di pagina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rtl="0"/>
            <a:r>
              <a:rPr lang="it-IT" noProof="0"/>
              <a:t>Aggiungere un piè di pagina</a:t>
            </a:r>
          </a:p>
        </p:txBody>
      </p:sp>
      <p:sp>
        <p:nvSpPr>
          <p:cNvPr id="6" name="Segnaposto numero diapositiva 5"/>
          <p:cNvSpPr>
            <a:spLocks noGrp="1"/>
          </p:cNvSpPr>
          <p:nvPr>
            <p:ph type="sldNum" sz="quarter" idx="4"/>
          </p:nvPr>
        </p:nvSpPr>
        <p:spPr>
          <a:xfrm>
            <a:off x="10266059" y="5870575"/>
            <a:ext cx="1260655"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5D99DD2A-B520-4620-9B43-64B657BA2D42}" type="slidenum">
              <a:rPr lang="it-IT" noProof="0" smtClean="0"/>
              <a:t>‹N›</a:t>
            </a:fld>
            <a:endParaRPr lang="it-IT" noProof="0"/>
          </a:p>
        </p:txBody>
      </p:sp>
    </p:spTree>
    <p:extLst>
      <p:ext uri="{BB962C8B-B14F-4D97-AF65-F5344CB8AC3E}">
        <p14:creationId xmlns:p14="http://schemas.microsoft.com/office/powerpoint/2010/main" val="3009069978"/>
      </p:ext>
    </p:extLst>
  </p:cSld>
  <p:clrMap bg1="dk1" tx1="lt1" bg2="dk2" tx2="lt2" accent1="accent1" accent2="accent2" accent3="accent3" accent4="accent4" accent5="accent5" accent6="accent6" hlink="hlink" folHlink="folHlink"/>
  <p:sldLayoutIdLst>
    <p:sldLayoutId id="2147483662" r:id="rId1"/>
    <p:sldLayoutId id="2147483661" r:id="rId2"/>
    <p:sldLayoutId id="2147483668" r:id="rId3"/>
    <p:sldLayoutId id="2147483679" r:id="rId4"/>
    <p:sldLayoutId id="2147483669" r:id="rId5"/>
    <p:sldLayoutId id="2147483680" r:id="rId6"/>
    <p:sldLayoutId id="2147483672" r:id="rId7"/>
    <p:sldLayoutId id="2147483665" r:id="rId8"/>
    <p:sldLayoutId id="2147483664" r:id="rId9"/>
    <p:sldLayoutId id="2147483671" r:id="rId10"/>
    <p:sldLayoutId id="2147483666" r:id="rId11"/>
    <p:sldLayoutId id="2147483667" r:id="rId12"/>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icona colonna">
            <a:extLst>
              <a:ext uri="{FF2B5EF4-FFF2-40B4-BE49-F238E27FC236}">
                <a16:creationId xmlns:a16="http://schemas.microsoft.com/office/drawing/2014/main" id="{FC7E2CCC-C53E-454B-9DE0-F2484BA0FF9D}"/>
              </a:ext>
              <a:ext uri="{C183D7F6-B498-43B3-948B-1728B52AA6E4}">
                <adec:decorative xmlns="" xmlns:adec="http://schemas.microsoft.com/office/drawing/2017/decorative" val="1"/>
              </a:ext>
            </a:extLst>
          </p:cNvPr>
          <p:cNvPicPr>
            <a:picLocks/>
          </p:cNvPicPr>
          <p:nvPr/>
        </p:nvPicPr>
        <p:blipFill>
          <a:blip r:embed="rId3"/>
          <a:stretch>
            <a:fillRect/>
          </a:stretch>
        </p:blipFill>
        <p:spPr>
          <a:xfrm>
            <a:off x="9577705" y="1524000"/>
            <a:ext cx="1905000" cy="1905000"/>
          </a:xfrm>
          <a:prstGeom prst="rect">
            <a:avLst/>
          </a:prstGeom>
          <a:ln>
            <a:noFill/>
          </a:ln>
        </p:spPr>
      </p:pic>
      <p:sp>
        <p:nvSpPr>
          <p:cNvPr id="2" name="Titolo 1">
            <a:extLst>
              <a:ext uri="{FF2B5EF4-FFF2-40B4-BE49-F238E27FC236}">
                <a16:creationId xmlns:a16="http://schemas.microsoft.com/office/drawing/2014/main" id="{7635B398-1E7F-44AD-8356-8345134C958C}"/>
              </a:ext>
            </a:extLst>
          </p:cNvPr>
          <p:cNvSpPr>
            <a:spLocks noGrp="1"/>
          </p:cNvSpPr>
          <p:nvPr>
            <p:ph type="ctrTitle"/>
          </p:nvPr>
        </p:nvSpPr>
        <p:spPr/>
        <p:txBody>
          <a:bodyPr rtlCol="0"/>
          <a:lstStyle/>
          <a:p>
            <a:pPr rtl="0"/>
            <a:r>
              <a:rPr lang="it-IT" dirty="0" smtClean="0"/>
              <a:t>The </a:t>
            </a:r>
            <a:r>
              <a:rPr lang="it-IT" dirty="0" err="1" smtClean="0"/>
              <a:t>english</a:t>
            </a:r>
            <a:r>
              <a:rPr lang="it-IT" dirty="0" smtClean="0"/>
              <a:t> </a:t>
            </a:r>
            <a:r>
              <a:rPr lang="it-IT" dirty="0" err="1" smtClean="0"/>
              <a:t>reinassance</a:t>
            </a:r>
            <a:r>
              <a:rPr lang="it-IT" dirty="0" smtClean="0"/>
              <a:t> and the </a:t>
            </a:r>
            <a:r>
              <a:rPr lang="it-IT" dirty="0" err="1" smtClean="0"/>
              <a:t>puritan</a:t>
            </a:r>
            <a:r>
              <a:rPr lang="it-IT" dirty="0" smtClean="0"/>
              <a:t> </a:t>
            </a:r>
            <a:r>
              <a:rPr lang="it-IT" dirty="0" err="1" smtClean="0"/>
              <a:t>age</a:t>
            </a:r>
            <a:endParaRPr lang="it-IT" dirty="0"/>
          </a:p>
        </p:txBody>
      </p:sp>
      <p:sp>
        <p:nvSpPr>
          <p:cNvPr id="3" name="Sottotitolo 2">
            <a:extLst>
              <a:ext uri="{FF2B5EF4-FFF2-40B4-BE49-F238E27FC236}">
                <a16:creationId xmlns:a16="http://schemas.microsoft.com/office/drawing/2014/main" id="{852A3D91-AB3F-4EDF-B87E-FDDF6C5DC4CF}"/>
              </a:ext>
            </a:extLst>
          </p:cNvPr>
          <p:cNvSpPr>
            <a:spLocks noGrp="1"/>
          </p:cNvSpPr>
          <p:nvPr>
            <p:ph type="subTitle" idx="1"/>
          </p:nvPr>
        </p:nvSpPr>
        <p:spPr/>
        <p:txBody>
          <a:bodyPr rtlCol="0"/>
          <a:lstStyle/>
          <a:p>
            <a:pPr rtl="0"/>
            <a:r>
              <a:rPr lang="it-IT" dirty="0" err="1" smtClean="0"/>
              <a:t>Historical</a:t>
            </a:r>
            <a:r>
              <a:rPr lang="it-IT" dirty="0" smtClean="0"/>
              <a:t> and social background</a:t>
            </a:r>
            <a:endParaRPr lang="it-IT" dirty="0"/>
          </a:p>
          <a:p>
            <a:pPr rtl="0"/>
            <a:endParaRPr lang="it-IT" dirty="0"/>
          </a:p>
          <a:p>
            <a:pPr rtl="0"/>
            <a:endParaRPr lang="it-IT" dirty="0"/>
          </a:p>
        </p:txBody>
      </p:sp>
    </p:spTree>
    <p:extLst>
      <p:ext uri="{BB962C8B-B14F-4D97-AF65-F5344CB8AC3E}">
        <p14:creationId xmlns:p14="http://schemas.microsoft.com/office/powerpoint/2010/main" val="2352749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12192000" cy="1260000"/>
          </a:xfrm>
        </p:spPr>
        <p:txBody>
          <a:bodyPr/>
          <a:lstStyle/>
          <a:p>
            <a:pPr algn="ctr"/>
            <a:r>
              <a:rPr lang="it-IT" u="sng" dirty="0" smtClean="0"/>
              <a:t>The </a:t>
            </a:r>
            <a:r>
              <a:rPr lang="it-IT" u="sng" dirty="0" err="1" smtClean="0"/>
              <a:t>reinassance</a:t>
            </a:r>
            <a:endParaRPr lang="it-IT" u="sng" dirty="0"/>
          </a:p>
        </p:txBody>
      </p:sp>
      <p:sp>
        <p:nvSpPr>
          <p:cNvPr id="4" name="Segnaposto contenuto 2"/>
          <p:cNvSpPr>
            <a:spLocks noGrp="1"/>
          </p:cNvSpPr>
          <p:nvPr>
            <p:ph idx="1"/>
          </p:nvPr>
        </p:nvSpPr>
        <p:spPr>
          <a:xfrm>
            <a:off x="67733" y="1493520"/>
            <a:ext cx="12056533" cy="6155267"/>
          </a:xfrm>
        </p:spPr>
        <p:txBody>
          <a:bodyPr>
            <a:normAutofit/>
          </a:bodyPr>
          <a:lstStyle/>
          <a:p>
            <a:r>
              <a:rPr lang="it-IT" sz="1700" dirty="0" smtClean="0"/>
              <a:t>PERIOD: </a:t>
            </a:r>
            <a:r>
              <a:rPr lang="it-IT" sz="1700" dirty="0" err="1" smtClean="0"/>
              <a:t>This</a:t>
            </a:r>
            <a:r>
              <a:rPr lang="it-IT" sz="1700" dirty="0" smtClean="0"/>
              <a:t> </a:t>
            </a:r>
            <a:r>
              <a:rPr lang="it-IT" sz="1700" dirty="0" err="1"/>
              <a:t>period</a:t>
            </a:r>
            <a:r>
              <a:rPr lang="it-IT" sz="1700" dirty="0"/>
              <a:t> </a:t>
            </a:r>
            <a:r>
              <a:rPr lang="it-IT" sz="1700" dirty="0" err="1"/>
              <a:t>covers</a:t>
            </a:r>
            <a:r>
              <a:rPr lang="it-IT" sz="1700" dirty="0"/>
              <a:t> the </a:t>
            </a:r>
            <a:r>
              <a:rPr lang="it-IT" sz="1700" dirty="0" err="1"/>
              <a:t>whole</a:t>
            </a:r>
            <a:r>
              <a:rPr lang="it-IT" sz="1700" dirty="0"/>
              <a:t> of the 16</a:t>
            </a:r>
            <a:r>
              <a:rPr lang="it-IT" sz="1700" baseline="30000" dirty="0"/>
              <a:t>th</a:t>
            </a:r>
            <a:r>
              <a:rPr lang="it-IT" sz="1700" dirty="0"/>
              <a:t> </a:t>
            </a:r>
            <a:r>
              <a:rPr lang="it-IT" sz="1700" dirty="0" err="1"/>
              <a:t>century</a:t>
            </a:r>
            <a:r>
              <a:rPr lang="it-IT" sz="1700" dirty="0"/>
              <a:t> and part of the 17</a:t>
            </a:r>
            <a:r>
              <a:rPr lang="it-IT" sz="1700" baseline="30000" dirty="0"/>
              <a:t>th</a:t>
            </a:r>
            <a:r>
              <a:rPr lang="it-IT" sz="1700" dirty="0"/>
              <a:t>. </a:t>
            </a:r>
            <a:r>
              <a:rPr lang="it-IT" sz="1700" dirty="0" err="1"/>
              <a:t>It</a:t>
            </a:r>
            <a:r>
              <a:rPr lang="it-IT" sz="1700" dirty="0"/>
              <a:t> </a:t>
            </a:r>
            <a:r>
              <a:rPr lang="it-IT" sz="1700" dirty="0" err="1"/>
              <a:t>is</a:t>
            </a:r>
            <a:r>
              <a:rPr lang="it-IT" sz="1700" dirty="0"/>
              <a:t> </a:t>
            </a:r>
            <a:r>
              <a:rPr lang="it-IT" sz="1700" dirty="0" err="1"/>
              <a:t>devided</a:t>
            </a:r>
            <a:r>
              <a:rPr lang="it-IT" sz="1700" dirty="0"/>
              <a:t> </a:t>
            </a:r>
            <a:r>
              <a:rPr lang="it-IT" sz="1700" dirty="0" err="1"/>
              <a:t>into</a:t>
            </a:r>
            <a:r>
              <a:rPr lang="it-IT" sz="1700" dirty="0"/>
              <a:t> </a:t>
            </a:r>
            <a:r>
              <a:rPr lang="it-IT" sz="1700" dirty="0" err="1"/>
              <a:t>shorter</a:t>
            </a:r>
            <a:r>
              <a:rPr lang="it-IT" sz="1700" dirty="0"/>
              <a:t> </a:t>
            </a:r>
            <a:r>
              <a:rPr lang="it-IT" sz="1700" dirty="0" err="1"/>
              <a:t>periods</a:t>
            </a:r>
            <a:r>
              <a:rPr lang="it-IT" sz="1700" dirty="0"/>
              <a:t>: </a:t>
            </a:r>
            <a:r>
              <a:rPr lang="it-IT" sz="1700" dirty="0" err="1"/>
              <a:t>Elizabethan</a:t>
            </a:r>
            <a:r>
              <a:rPr lang="it-IT" sz="1700" dirty="0"/>
              <a:t> Age, </a:t>
            </a:r>
            <a:r>
              <a:rPr lang="it-IT" sz="1700" dirty="0" err="1"/>
              <a:t>Jacobean</a:t>
            </a:r>
            <a:r>
              <a:rPr lang="it-IT" sz="1700" dirty="0"/>
              <a:t> Age and the Age of Milton.</a:t>
            </a:r>
            <a:r>
              <a:rPr lang="en-US" sz="1700" dirty="0"/>
              <a:t> There is no exact date at which the Middle Ages can be said to end and the Renaissance to begin. As always happens, the old and the new learning mixed together for several decades</a:t>
            </a:r>
            <a:r>
              <a:rPr lang="en-US" sz="1700" dirty="0" smtClean="0"/>
              <a:t>.</a:t>
            </a:r>
          </a:p>
          <a:p>
            <a:r>
              <a:rPr lang="en-US" sz="1700" dirty="0" smtClean="0"/>
              <a:t>CONTRASTS: The </a:t>
            </a:r>
            <a:r>
              <a:rPr lang="en-US" sz="1700" dirty="0"/>
              <a:t>English Renaissance was </a:t>
            </a:r>
            <a:r>
              <a:rPr lang="en-US" sz="1700" dirty="0" smtClean="0"/>
              <a:t>an age </a:t>
            </a:r>
            <a:r>
              <a:rPr lang="en-US" sz="1700" dirty="0"/>
              <a:t>of great changes and great contrasts: king vs Parliament; Anglicanism vs Puritanism; aristocracy vs rich middle </a:t>
            </a:r>
            <a:r>
              <a:rPr lang="en-US" sz="1700" dirty="0" smtClean="0"/>
              <a:t>class. </a:t>
            </a:r>
            <a:r>
              <a:rPr lang="en-US" sz="1700" dirty="0"/>
              <a:t>Life was hard for the lower classes and unemployment was high. </a:t>
            </a:r>
            <a:r>
              <a:rPr lang="en-US" sz="1700" dirty="0" smtClean="0"/>
              <a:t>The </a:t>
            </a:r>
            <a:r>
              <a:rPr lang="en-US" sz="1700" dirty="0"/>
              <a:t>slave trade, the witch hunt, the religious persecutions, the massacres in Ireland demonstrated that not everything was good in the Golden Age. To contrast poverty a </a:t>
            </a:r>
            <a:r>
              <a:rPr lang="en-US" sz="1700" i="1" dirty="0"/>
              <a:t>Poor Law </a:t>
            </a:r>
            <a:r>
              <a:rPr lang="en-US" sz="1700" dirty="0"/>
              <a:t>was passed under </a:t>
            </a:r>
            <a:r>
              <a:rPr lang="en-US" sz="1700" dirty="0" smtClean="0"/>
              <a:t>Elizabeth. </a:t>
            </a:r>
            <a:r>
              <a:rPr lang="en-US" sz="1700" dirty="0"/>
              <a:t>England began to change from an agricultural into a commercial and industrial country. </a:t>
            </a:r>
            <a:endParaRPr lang="en-US" sz="1700" dirty="0" smtClean="0"/>
          </a:p>
          <a:p>
            <a:r>
              <a:rPr lang="en-US" sz="1700" dirty="0" smtClean="0"/>
              <a:t>SCIENCE: The </a:t>
            </a:r>
            <a:r>
              <a:rPr lang="en-US" sz="1700" dirty="0"/>
              <a:t>development of the new science and of philosophy changed the picture of the world as seen before. The studies of Nicolaus Copernicus, Galileo Galilei and Johannes Kepler revolutionized astronomy providing a new model of the Universe. The Ptolemaic system was shattered: the earth was not the fixed </a:t>
            </a:r>
            <a:r>
              <a:rPr lang="en-US" sz="1700" dirty="0" err="1"/>
              <a:t>centre</a:t>
            </a:r>
            <a:r>
              <a:rPr lang="en-US" sz="1700" dirty="0"/>
              <a:t> of the </a:t>
            </a:r>
            <a:r>
              <a:rPr lang="en-US" sz="1700" dirty="0" smtClean="0"/>
              <a:t>universe. </a:t>
            </a:r>
            <a:r>
              <a:rPr lang="en-US" sz="1700" dirty="0"/>
              <a:t>Philosophers as Thomas Hobbes and Francis Bacon gave another blow to the traditional beliefs. They rejected the old deductive method in </a:t>
            </a:r>
            <a:r>
              <a:rPr lang="en-US" sz="1700" dirty="0" err="1"/>
              <a:t>favour</a:t>
            </a:r>
            <a:r>
              <a:rPr lang="en-US" sz="1700" dirty="0"/>
              <a:t> of the inductive </a:t>
            </a:r>
            <a:r>
              <a:rPr lang="en-US" sz="1700" dirty="0" smtClean="0"/>
              <a:t>method</a:t>
            </a:r>
          </a:p>
          <a:p>
            <a:r>
              <a:rPr lang="en-US" sz="1700" dirty="0" smtClean="0"/>
              <a:t>RELIGION: These </a:t>
            </a:r>
            <a:r>
              <a:rPr lang="en-US" sz="1700" dirty="0"/>
              <a:t>ideas affected religion, too: the reformation rejected the central church authority in </a:t>
            </a:r>
            <a:r>
              <a:rPr lang="en-US" sz="1700" dirty="0" err="1"/>
              <a:t>favour</a:t>
            </a:r>
            <a:r>
              <a:rPr lang="en-US" sz="1700" dirty="0"/>
              <a:t> of individual conscience. The individual reading of the Bible was </a:t>
            </a:r>
            <a:r>
              <a:rPr lang="en-US" sz="1700" dirty="0" smtClean="0"/>
              <a:t>encouraged. </a:t>
            </a:r>
            <a:r>
              <a:rPr lang="en-US" sz="1700" dirty="0"/>
              <a:t>Many religious movements provided their own correct text of the Bible. In 1611 the </a:t>
            </a:r>
            <a:r>
              <a:rPr lang="en-US" sz="1700" i="1" dirty="0"/>
              <a:t>King James’ Bible</a:t>
            </a:r>
            <a:r>
              <a:rPr lang="en-US" sz="1700" dirty="0"/>
              <a:t>, Known also as the </a:t>
            </a:r>
            <a:r>
              <a:rPr lang="en-US" sz="1700" i="1" dirty="0" err="1"/>
              <a:t>Authorised</a:t>
            </a:r>
            <a:r>
              <a:rPr lang="en-US" sz="1700" i="1" dirty="0"/>
              <a:t> Version</a:t>
            </a:r>
            <a:r>
              <a:rPr lang="en-US" sz="1700" dirty="0"/>
              <a:t>, was adopted in the Anglican Church. </a:t>
            </a:r>
            <a:endParaRPr lang="en-US" sz="1700" dirty="0" smtClean="0"/>
          </a:p>
          <a:p>
            <a:pPr marL="0" indent="0">
              <a:buNone/>
            </a:pPr>
            <a:endParaRPr lang="it-IT" sz="1700" dirty="0"/>
          </a:p>
        </p:txBody>
      </p:sp>
    </p:spTree>
    <p:extLst>
      <p:ext uri="{BB962C8B-B14F-4D97-AF65-F5344CB8AC3E}">
        <p14:creationId xmlns:p14="http://schemas.microsoft.com/office/powerpoint/2010/main" val="3132705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1642533"/>
          </a:xfrm>
        </p:spPr>
        <p:txBody>
          <a:bodyPr/>
          <a:lstStyle/>
          <a:p>
            <a:pPr algn="ctr"/>
            <a:r>
              <a:rPr lang="it-IT" u="sng" dirty="0" smtClean="0"/>
              <a:t>The </a:t>
            </a:r>
            <a:r>
              <a:rPr lang="it-IT" u="sng" dirty="0" err="1" smtClean="0"/>
              <a:t>renaissance</a:t>
            </a:r>
            <a:endParaRPr lang="it-IT" u="sng" dirty="0"/>
          </a:p>
        </p:txBody>
      </p:sp>
      <p:sp>
        <p:nvSpPr>
          <p:cNvPr id="3" name="Segnaposto contenuto 2"/>
          <p:cNvSpPr>
            <a:spLocks noGrp="1"/>
          </p:cNvSpPr>
          <p:nvPr>
            <p:ph idx="1"/>
          </p:nvPr>
        </p:nvSpPr>
        <p:spPr>
          <a:xfrm>
            <a:off x="143933" y="1233067"/>
            <a:ext cx="8678334" cy="5379400"/>
          </a:xfrm>
        </p:spPr>
        <p:txBody>
          <a:bodyPr>
            <a:noAutofit/>
          </a:bodyPr>
          <a:lstStyle/>
          <a:p>
            <a:r>
              <a:rPr lang="en-US" sz="1700" dirty="0" smtClean="0"/>
              <a:t>TUDOR DINASTY</a:t>
            </a:r>
          </a:p>
          <a:p>
            <a:pPr marL="0" indent="0">
              <a:buNone/>
            </a:pPr>
            <a:r>
              <a:rPr lang="en-US" sz="1700" dirty="0" smtClean="0"/>
              <a:t>In </a:t>
            </a:r>
            <a:r>
              <a:rPr lang="en-US" sz="1700" dirty="0" smtClean="0"/>
              <a:t>1485 </a:t>
            </a:r>
            <a:r>
              <a:rPr lang="en-US" sz="1700" dirty="0"/>
              <a:t>the Civil war between the families of </a:t>
            </a:r>
            <a:r>
              <a:rPr lang="en-US" sz="1700" dirty="0" smtClean="0"/>
              <a:t> York </a:t>
            </a:r>
            <a:r>
              <a:rPr lang="en-US" sz="1700" dirty="0"/>
              <a:t>and Lancaster </a:t>
            </a:r>
            <a:r>
              <a:rPr lang="en-US" sz="1700" dirty="0" smtClean="0"/>
              <a:t>ended and </a:t>
            </a:r>
            <a:r>
              <a:rPr lang="en-US" sz="1700" dirty="0">
                <a:solidFill>
                  <a:srgbClr val="FFC000"/>
                </a:solidFill>
              </a:rPr>
              <a:t>Henry VII </a:t>
            </a:r>
            <a:r>
              <a:rPr lang="en-US" sz="1700" dirty="0"/>
              <a:t>started the Tudor </a:t>
            </a:r>
            <a:r>
              <a:rPr lang="en-US" sz="1700" dirty="0" smtClean="0"/>
              <a:t>dynasty. He enforced </a:t>
            </a:r>
            <a:r>
              <a:rPr lang="en-US" sz="1700" dirty="0"/>
              <a:t>law and order, encouraged </a:t>
            </a:r>
            <a:r>
              <a:rPr lang="en-US" sz="1700" dirty="0" smtClean="0"/>
              <a:t>commerce, restored </a:t>
            </a:r>
            <a:r>
              <a:rPr lang="en-US" sz="1700" dirty="0"/>
              <a:t>to the Crown much of its former </a:t>
            </a:r>
            <a:r>
              <a:rPr lang="en-US" sz="1700" dirty="0" smtClean="0"/>
              <a:t>prestige</a:t>
            </a:r>
            <a:r>
              <a:rPr lang="en-US" sz="1700" dirty="0"/>
              <a:t> </a:t>
            </a:r>
            <a:r>
              <a:rPr lang="en-US" sz="1700" dirty="0" smtClean="0"/>
              <a:t>and</a:t>
            </a:r>
            <a:r>
              <a:rPr lang="en-US" sz="1700" dirty="0" smtClean="0"/>
              <a:t> </a:t>
            </a:r>
            <a:r>
              <a:rPr lang="en-US" sz="1700" dirty="0"/>
              <a:t>never summoned Parliament. </a:t>
            </a:r>
            <a:r>
              <a:rPr lang="en-US" sz="1700" dirty="0" smtClean="0"/>
              <a:t>He </a:t>
            </a:r>
            <a:r>
              <a:rPr lang="en-US" sz="1700" dirty="0"/>
              <a:t>followed </a:t>
            </a:r>
            <a:r>
              <a:rPr lang="en-US" sz="1700" dirty="0">
                <a:solidFill>
                  <a:srgbClr val="FFC000"/>
                </a:solidFill>
              </a:rPr>
              <a:t>imperialistic dreams</a:t>
            </a:r>
            <a:r>
              <a:rPr lang="en-US" sz="1700" dirty="0"/>
              <a:t>. </a:t>
            </a:r>
            <a:r>
              <a:rPr lang="en-US" sz="1700" dirty="0" smtClean="0"/>
              <a:t>In this era </a:t>
            </a:r>
            <a:r>
              <a:rPr lang="en-US" sz="1700" dirty="0" smtClean="0">
                <a:solidFill>
                  <a:srgbClr val="FFC000"/>
                </a:solidFill>
              </a:rPr>
              <a:t>new </a:t>
            </a:r>
            <a:r>
              <a:rPr lang="en-US" sz="1700" dirty="0">
                <a:solidFill>
                  <a:srgbClr val="FFC000"/>
                </a:solidFill>
              </a:rPr>
              <a:t>classes </a:t>
            </a:r>
            <a:r>
              <a:rPr lang="en-US" sz="1700" dirty="0"/>
              <a:t>began to emerge: t</a:t>
            </a:r>
            <a:r>
              <a:rPr lang="en-US" sz="1700" dirty="0" smtClean="0"/>
              <a:t>he gentry, the </a:t>
            </a:r>
            <a:r>
              <a:rPr lang="en-US" sz="1700" dirty="0"/>
              <a:t>yeomen </a:t>
            </a:r>
            <a:r>
              <a:rPr lang="en-US" sz="1700" dirty="0" smtClean="0"/>
              <a:t>and the merchants.</a:t>
            </a:r>
          </a:p>
          <a:p>
            <a:pPr marL="0" indent="0">
              <a:buNone/>
            </a:pPr>
            <a:endParaRPr lang="en-US" sz="1700" dirty="0" smtClean="0"/>
          </a:p>
          <a:p>
            <a:r>
              <a:rPr lang="en-US" sz="1700" dirty="0" smtClean="0"/>
              <a:t>ENGLISH REFORMATION</a:t>
            </a:r>
            <a:endParaRPr lang="en-US" sz="1700" dirty="0" smtClean="0"/>
          </a:p>
          <a:p>
            <a:pPr marL="0" indent="0">
              <a:buNone/>
            </a:pPr>
            <a:r>
              <a:rPr lang="en-US" sz="1700" dirty="0" smtClean="0"/>
              <a:t>Henry </a:t>
            </a:r>
            <a:r>
              <a:rPr lang="en-US" sz="1700" dirty="0"/>
              <a:t>did not like the spread of Lutheranism in England and defended the Catholic Church against Luther. </a:t>
            </a:r>
            <a:r>
              <a:rPr lang="en-US" sz="1700" dirty="0" smtClean="0"/>
              <a:t>Nevertheless, h</a:t>
            </a:r>
            <a:r>
              <a:rPr lang="en-US" sz="1700" dirty="0" smtClean="0"/>
              <a:t>e </a:t>
            </a:r>
            <a:r>
              <a:rPr lang="en-US" sz="1700" dirty="0" smtClean="0"/>
              <a:t>decided to break </a:t>
            </a:r>
            <a:r>
              <a:rPr lang="en-US" sz="1700" dirty="0"/>
              <a:t>with </a:t>
            </a:r>
            <a:r>
              <a:rPr lang="en-US" sz="1700" dirty="0" smtClean="0"/>
              <a:t>Rome, </a:t>
            </a:r>
            <a:r>
              <a:rPr lang="en-US" sz="1700" dirty="0" smtClean="0"/>
              <a:t>not for theological reasons but </a:t>
            </a:r>
            <a:r>
              <a:rPr lang="en-US" sz="1700" dirty="0" smtClean="0"/>
              <a:t>for money </a:t>
            </a:r>
            <a:r>
              <a:rPr lang="en-US" sz="1700" dirty="0"/>
              <a:t>to cover the cost of his court and of the </a:t>
            </a:r>
            <a:r>
              <a:rPr lang="en-US" sz="1700" dirty="0" smtClean="0"/>
              <a:t>wars</a:t>
            </a:r>
            <a:r>
              <a:rPr lang="en-US" sz="1700" dirty="0" smtClean="0"/>
              <a:t>. In order to do this he  confiscated </a:t>
            </a:r>
            <a:r>
              <a:rPr lang="en-US" sz="1700" dirty="0" smtClean="0"/>
              <a:t>gold, </a:t>
            </a:r>
            <a:r>
              <a:rPr lang="en-US" sz="1700" dirty="0" smtClean="0"/>
              <a:t>silver, jewelry and estates from the Church. </a:t>
            </a:r>
            <a:r>
              <a:rPr lang="en-US" sz="1700" dirty="0" smtClean="0"/>
              <a:t>The </a:t>
            </a:r>
            <a:r>
              <a:rPr lang="en-US" sz="1700" dirty="0"/>
              <a:t>occasion to the break was given by Henry’s decision to divorce his wife</a:t>
            </a:r>
            <a:r>
              <a:rPr lang="en-US" sz="1700" dirty="0">
                <a:solidFill>
                  <a:srgbClr val="FFC000"/>
                </a:solidFill>
              </a:rPr>
              <a:t> Catherine of </a:t>
            </a:r>
            <a:r>
              <a:rPr lang="en-US" sz="1700" dirty="0" smtClean="0">
                <a:solidFill>
                  <a:srgbClr val="FFC000"/>
                </a:solidFill>
              </a:rPr>
              <a:t>Aragon</a:t>
            </a:r>
            <a:r>
              <a:rPr lang="en-US" sz="1700" dirty="0" smtClean="0"/>
              <a:t>. </a:t>
            </a:r>
            <a:r>
              <a:rPr lang="en-US" sz="1700" dirty="0"/>
              <a:t>He wanted to marry </a:t>
            </a:r>
            <a:r>
              <a:rPr lang="en-US" sz="1700" dirty="0">
                <a:solidFill>
                  <a:srgbClr val="FFC000"/>
                </a:solidFill>
              </a:rPr>
              <a:t>Anne Boleyn </a:t>
            </a:r>
            <a:r>
              <a:rPr lang="en-US" sz="1700" dirty="0"/>
              <a:t>and asked the Pope to declare his marriage </a:t>
            </a:r>
            <a:r>
              <a:rPr lang="en-US" sz="1700" dirty="0" smtClean="0"/>
              <a:t>null but he refused </a:t>
            </a:r>
            <a:r>
              <a:rPr lang="en-US" sz="1700" dirty="0"/>
              <a:t>his </a:t>
            </a:r>
            <a:r>
              <a:rPr lang="en-US" sz="1700" dirty="0" smtClean="0"/>
              <a:t>request. </a:t>
            </a:r>
            <a:r>
              <a:rPr lang="en-US" sz="1700" dirty="0" smtClean="0"/>
              <a:t>Henry </a:t>
            </a:r>
            <a:r>
              <a:rPr lang="en-US" sz="1700" dirty="0"/>
              <a:t>decided to divorce all the </a:t>
            </a:r>
            <a:r>
              <a:rPr lang="en-US" sz="1700" dirty="0" smtClean="0"/>
              <a:t>same</a:t>
            </a:r>
            <a:r>
              <a:rPr lang="en-US" sz="1700" dirty="0"/>
              <a:t> </a:t>
            </a:r>
            <a:r>
              <a:rPr lang="en-US" sz="1700" dirty="0" smtClean="0"/>
              <a:t>and in </a:t>
            </a:r>
            <a:r>
              <a:rPr lang="en-US" sz="1700" dirty="0"/>
              <a:t>1534 he summoned Parliament and made it pass the “</a:t>
            </a:r>
            <a:r>
              <a:rPr lang="en-US" sz="1700" i="1" dirty="0">
                <a:solidFill>
                  <a:srgbClr val="FFC000"/>
                </a:solidFill>
              </a:rPr>
              <a:t>Act of Supremacy</a:t>
            </a:r>
            <a:r>
              <a:rPr lang="en-US" sz="1700" dirty="0"/>
              <a:t>” by which the King was confirmed Supreme Head of the Church of England and Protestantism was recognized as the State Religion</a:t>
            </a:r>
            <a:r>
              <a:rPr lang="en-US" sz="1700" dirty="0" smtClean="0"/>
              <a:t>. </a:t>
            </a:r>
            <a:r>
              <a:rPr lang="en-US" sz="1700" dirty="0"/>
              <a:t>All Englishmen were required to take an </a:t>
            </a:r>
            <a:r>
              <a:rPr lang="en-US" sz="1700" dirty="0" smtClean="0"/>
              <a:t>oath to accept the rejection of Pope’s </a:t>
            </a:r>
            <a:r>
              <a:rPr lang="en-US" sz="1700" dirty="0"/>
              <a:t>authority and recognized the marriage to Anne Boleyn as lawful. </a:t>
            </a:r>
            <a:endParaRPr lang="en-US" sz="1700" dirty="0" smtClean="0"/>
          </a:p>
        </p:txBody>
      </p:sp>
      <p:pic>
        <p:nvPicPr>
          <p:cNvPr id="4" name="Immagine 3"/>
          <p:cNvPicPr>
            <a:picLocks noChangeAspect="1"/>
          </p:cNvPicPr>
          <p:nvPr/>
        </p:nvPicPr>
        <p:blipFill>
          <a:blip r:embed="rId2"/>
          <a:stretch>
            <a:fillRect/>
          </a:stretch>
        </p:blipFill>
        <p:spPr>
          <a:xfrm>
            <a:off x="8911459" y="1260000"/>
            <a:ext cx="2791186" cy="5121442"/>
          </a:xfrm>
          <a:prstGeom prst="rect">
            <a:avLst/>
          </a:prstGeom>
        </p:spPr>
      </p:pic>
    </p:spTree>
    <p:extLst>
      <p:ext uri="{BB962C8B-B14F-4D97-AF65-F5344CB8AC3E}">
        <p14:creationId xmlns:p14="http://schemas.microsoft.com/office/powerpoint/2010/main" val="3136856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72503" y="912696"/>
            <a:ext cx="7889152" cy="6007608"/>
          </a:xfrm>
        </p:spPr>
        <p:txBody>
          <a:bodyPr>
            <a:normAutofit/>
          </a:bodyPr>
          <a:lstStyle/>
          <a:p>
            <a:r>
              <a:rPr lang="en-US" sz="1700" dirty="0" smtClean="0"/>
              <a:t>ELIZABETH I</a:t>
            </a:r>
            <a:endParaRPr lang="en-US" sz="1700" dirty="0"/>
          </a:p>
          <a:p>
            <a:pPr marL="0" indent="0">
              <a:buNone/>
            </a:pPr>
            <a:r>
              <a:rPr lang="en-US" sz="1700" dirty="0" smtClean="0"/>
              <a:t>When </a:t>
            </a:r>
            <a:r>
              <a:rPr lang="en-US" sz="1700" dirty="0"/>
              <a:t>Mary Tudor died she left behind her a country </a:t>
            </a:r>
            <a:r>
              <a:rPr lang="en-US" sz="1700" dirty="0" smtClean="0"/>
              <a:t>without </a:t>
            </a:r>
            <a:r>
              <a:rPr lang="en-US" sz="1700" dirty="0"/>
              <a:t>religious </a:t>
            </a:r>
            <a:r>
              <a:rPr lang="en-US" sz="1700" dirty="0" smtClean="0"/>
              <a:t>unity but internal </a:t>
            </a:r>
            <a:r>
              <a:rPr lang="en-US" sz="1700" dirty="0"/>
              <a:t>peace and stability was achieved when </a:t>
            </a:r>
            <a:r>
              <a:rPr lang="en-US" sz="1700" dirty="0">
                <a:solidFill>
                  <a:srgbClr val="FFC000"/>
                </a:solidFill>
              </a:rPr>
              <a:t>Elizabeth </a:t>
            </a:r>
            <a:r>
              <a:rPr lang="en-US" sz="1700" dirty="0" smtClean="0">
                <a:solidFill>
                  <a:srgbClr val="FFC000"/>
                </a:solidFill>
              </a:rPr>
              <a:t>I </a:t>
            </a:r>
            <a:r>
              <a:rPr lang="en-US" sz="1700" dirty="0"/>
              <a:t>came to the throne </a:t>
            </a:r>
            <a:r>
              <a:rPr lang="en-US" sz="1700" dirty="0" smtClean="0"/>
              <a:t>and </a:t>
            </a:r>
            <a:r>
              <a:rPr lang="en-US" sz="1700" dirty="0" smtClean="0">
                <a:solidFill>
                  <a:srgbClr val="FFC000"/>
                </a:solidFill>
              </a:rPr>
              <a:t>re-established </a:t>
            </a:r>
            <a:r>
              <a:rPr lang="en-US" sz="1700" dirty="0">
                <a:solidFill>
                  <a:srgbClr val="FFC000"/>
                </a:solidFill>
              </a:rPr>
              <a:t>the Anglican </a:t>
            </a:r>
            <a:r>
              <a:rPr lang="en-US" sz="1700" dirty="0" smtClean="0">
                <a:solidFill>
                  <a:srgbClr val="FFC000"/>
                </a:solidFill>
              </a:rPr>
              <a:t>Church</a:t>
            </a:r>
            <a:r>
              <a:rPr lang="en-US" sz="1700" dirty="0"/>
              <a:t> </a:t>
            </a:r>
            <a:r>
              <a:rPr lang="en-US" sz="1700" dirty="0" smtClean="0"/>
              <a:t>with the “</a:t>
            </a:r>
            <a:r>
              <a:rPr lang="en-US" sz="1700" i="1" dirty="0" smtClean="0">
                <a:solidFill>
                  <a:srgbClr val="FFC000"/>
                </a:solidFill>
              </a:rPr>
              <a:t>Second </a:t>
            </a:r>
            <a:r>
              <a:rPr lang="en-US" sz="1700" i="1" dirty="0">
                <a:solidFill>
                  <a:srgbClr val="FFC000"/>
                </a:solidFill>
              </a:rPr>
              <a:t>Act of </a:t>
            </a:r>
            <a:r>
              <a:rPr lang="en-US" sz="1700" i="1" dirty="0" smtClean="0">
                <a:solidFill>
                  <a:srgbClr val="FFC000"/>
                </a:solidFill>
              </a:rPr>
              <a:t>Supremacy</a:t>
            </a:r>
            <a:r>
              <a:rPr lang="en-US" sz="1700" i="1" dirty="0" smtClean="0"/>
              <a:t>”</a:t>
            </a:r>
            <a:r>
              <a:rPr lang="en-US" sz="1700" dirty="0" smtClean="0"/>
              <a:t>. </a:t>
            </a:r>
            <a:r>
              <a:rPr lang="en-US" sz="1700" dirty="0"/>
              <a:t>Thanks to this policy of compromise in the religious field, Elizabeth ensured England </a:t>
            </a:r>
            <a:r>
              <a:rPr lang="en-US" sz="1700" dirty="0">
                <a:solidFill>
                  <a:srgbClr val="FFC000"/>
                </a:solidFill>
              </a:rPr>
              <a:t>internal peace </a:t>
            </a:r>
            <a:r>
              <a:rPr lang="en-US" sz="1700" dirty="0"/>
              <a:t>and increased </a:t>
            </a:r>
            <a:r>
              <a:rPr lang="en-US" sz="1700" dirty="0">
                <a:solidFill>
                  <a:srgbClr val="FFC000"/>
                </a:solidFill>
              </a:rPr>
              <a:t>wealth and commercial </a:t>
            </a:r>
            <a:r>
              <a:rPr lang="en-US" sz="1700" dirty="0" smtClean="0">
                <a:solidFill>
                  <a:srgbClr val="FFC000"/>
                </a:solidFill>
              </a:rPr>
              <a:t>power</a:t>
            </a:r>
            <a:r>
              <a:rPr lang="en-US" sz="1700" dirty="0" smtClean="0"/>
              <a:t>. After </a:t>
            </a:r>
            <a:r>
              <a:rPr lang="en-US" sz="1700" dirty="0"/>
              <a:t>the discovery of </a:t>
            </a:r>
            <a:r>
              <a:rPr lang="en-US" sz="1700" dirty="0" smtClean="0"/>
              <a:t>America, </a:t>
            </a:r>
            <a:r>
              <a:rPr lang="en-US" sz="1700" dirty="0"/>
              <a:t>Elizabeth supported the new explorations thanks to the creation of a </a:t>
            </a:r>
            <a:r>
              <a:rPr lang="en-US" sz="1700" dirty="0">
                <a:solidFill>
                  <a:srgbClr val="FFC000"/>
                </a:solidFill>
              </a:rPr>
              <a:t>powerful fleet</a:t>
            </a:r>
            <a:r>
              <a:rPr lang="en-US" sz="1700" dirty="0"/>
              <a:t>. She encouraged the growth of the Royal Navy and the birth of </a:t>
            </a:r>
            <a:r>
              <a:rPr lang="en-US" sz="1700" dirty="0" smtClean="0"/>
              <a:t>the </a:t>
            </a:r>
            <a:r>
              <a:rPr lang="en-US" sz="1700" i="1" dirty="0" smtClean="0"/>
              <a:t>East </a:t>
            </a:r>
            <a:r>
              <a:rPr lang="en-US" sz="1700" i="1" dirty="0"/>
              <a:t>India </a:t>
            </a:r>
            <a:r>
              <a:rPr lang="en-US" sz="1700" i="1" dirty="0" smtClean="0"/>
              <a:t>Company.</a:t>
            </a:r>
            <a:endParaRPr lang="en-US" sz="1700" dirty="0" smtClean="0"/>
          </a:p>
          <a:p>
            <a:pPr marL="0" indent="0">
              <a:buNone/>
            </a:pPr>
            <a:endParaRPr lang="en-US" sz="1700" u="sng" dirty="0" smtClean="0">
              <a:solidFill>
                <a:srgbClr val="FFC000"/>
              </a:solidFill>
            </a:endParaRPr>
          </a:p>
          <a:p>
            <a:r>
              <a:rPr lang="en-US" sz="1700" dirty="0" smtClean="0"/>
              <a:t>CONFLICT BETWEEN SPAIN AND ENGLAND</a:t>
            </a:r>
            <a:endParaRPr lang="en-US" sz="1700" dirty="0"/>
          </a:p>
          <a:p>
            <a:pPr marL="0" indent="0">
              <a:buNone/>
            </a:pPr>
            <a:r>
              <a:rPr lang="en-US" sz="1700" dirty="0" smtClean="0"/>
              <a:t>There </a:t>
            </a:r>
            <a:r>
              <a:rPr lang="en-US" sz="1700" dirty="0"/>
              <a:t>was a Protestant revolt </a:t>
            </a:r>
            <a:r>
              <a:rPr lang="en-US" sz="1700" dirty="0" smtClean="0"/>
              <a:t>in the Catholic Scotland, so </a:t>
            </a:r>
            <a:r>
              <a:rPr lang="en-US" sz="1700" dirty="0" smtClean="0">
                <a:solidFill>
                  <a:srgbClr val="FFC000"/>
                </a:solidFill>
              </a:rPr>
              <a:t>Mary Stuart</a:t>
            </a:r>
            <a:r>
              <a:rPr lang="en-US" sz="1700" dirty="0" smtClean="0"/>
              <a:t>, Queen of Scotland and cousin of Queen Elizabeth, </a:t>
            </a:r>
            <a:r>
              <a:rPr lang="en-US" sz="1700" dirty="0"/>
              <a:t>had to take refuge in England. The English Catholics, who wanted to restore Catholicism, tried to make her Queen of </a:t>
            </a:r>
            <a:r>
              <a:rPr lang="en-US" sz="1700" dirty="0" smtClean="0"/>
              <a:t>England but Elizabeth I </a:t>
            </a:r>
            <a:r>
              <a:rPr lang="en-US" sz="1700" dirty="0"/>
              <a:t>kept her virtually prisoner for nineteen years. When the latest plot was discovered, Elizabeth consented to Mary’s execution. After Mary’s execution things went worse between Spain and England. The frictions brought to open war in 1588 when </a:t>
            </a:r>
            <a:r>
              <a:rPr lang="en-US" sz="1700" dirty="0">
                <a:solidFill>
                  <a:srgbClr val="FFC000"/>
                </a:solidFill>
              </a:rPr>
              <a:t>Philip II of Spain tried to invade England</a:t>
            </a:r>
            <a:r>
              <a:rPr lang="en-US" sz="1700" dirty="0"/>
              <a:t>. The Spanish “</a:t>
            </a:r>
            <a:r>
              <a:rPr lang="en-US" sz="1700" i="1" dirty="0">
                <a:solidFill>
                  <a:srgbClr val="FFC000"/>
                </a:solidFill>
              </a:rPr>
              <a:t>Invincible Armada</a:t>
            </a:r>
            <a:r>
              <a:rPr lang="en-US" sz="1700" dirty="0"/>
              <a:t>”, </a:t>
            </a:r>
            <a:r>
              <a:rPr lang="en-US" sz="1700" dirty="0" smtClean="0"/>
              <a:t>was </a:t>
            </a:r>
            <a:r>
              <a:rPr lang="en-US" sz="1700" dirty="0"/>
              <a:t>defeated in the English Channel and England’s victory saved her </a:t>
            </a:r>
            <a:r>
              <a:rPr lang="en-US" sz="1700" dirty="0" smtClean="0"/>
              <a:t>independence</a:t>
            </a:r>
            <a:r>
              <a:rPr lang="en-US" sz="1700" dirty="0"/>
              <a:t>. </a:t>
            </a:r>
          </a:p>
        </p:txBody>
      </p:sp>
      <p:pic>
        <p:nvPicPr>
          <p:cNvPr id="5" name="Immagine 4"/>
          <p:cNvPicPr>
            <a:picLocks noChangeAspect="1"/>
          </p:cNvPicPr>
          <p:nvPr/>
        </p:nvPicPr>
        <p:blipFill>
          <a:blip r:embed="rId2"/>
          <a:stretch>
            <a:fillRect/>
          </a:stretch>
        </p:blipFill>
        <p:spPr>
          <a:xfrm>
            <a:off x="8280189" y="1042736"/>
            <a:ext cx="3697304" cy="5053263"/>
          </a:xfrm>
          <a:prstGeom prst="rect">
            <a:avLst/>
          </a:prstGeom>
        </p:spPr>
      </p:pic>
    </p:spTree>
    <p:extLst>
      <p:ext uri="{BB962C8B-B14F-4D97-AF65-F5344CB8AC3E}">
        <p14:creationId xmlns:p14="http://schemas.microsoft.com/office/powerpoint/2010/main" val="2869528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68318" y="770627"/>
            <a:ext cx="8188282" cy="5909573"/>
          </a:xfrm>
        </p:spPr>
        <p:txBody>
          <a:bodyPr>
            <a:normAutofit fontScale="92500" lnSpcReduction="10000"/>
          </a:bodyPr>
          <a:lstStyle/>
          <a:p>
            <a:r>
              <a:rPr lang="en-US" dirty="0" smtClean="0"/>
              <a:t>JAMES VI</a:t>
            </a:r>
          </a:p>
          <a:p>
            <a:pPr marL="0" indent="0">
              <a:buNone/>
            </a:pPr>
            <a:endParaRPr lang="en-US" dirty="0"/>
          </a:p>
          <a:p>
            <a:pPr marL="0" indent="0">
              <a:buNone/>
            </a:pPr>
            <a:r>
              <a:rPr lang="en-US" dirty="0" smtClean="0"/>
              <a:t>When </a:t>
            </a:r>
            <a:r>
              <a:rPr lang="en-US" dirty="0"/>
              <a:t>Elizabeth died, the throne went to </a:t>
            </a:r>
            <a:r>
              <a:rPr lang="en-US" dirty="0">
                <a:solidFill>
                  <a:srgbClr val="FFC000"/>
                </a:solidFill>
              </a:rPr>
              <a:t>James VI of </a:t>
            </a:r>
            <a:r>
              <a:rPr lang="en-US" dirty="0" smtClean="0">
                <a:solidFill>
                  <a:srgbClr val="FFC000"/>
                </a:solidFill>
              </a:rPr>
              <a:t>Scotland</a:t>
            </a:r>
            <a:r>
              <a:rPr lang="en-US" dirty="0" smtClean="0"/>
              <a:t>. </a:t>
            </a:r>
            <a:r>
              <a:rPr lang="en-US" dirty="0"/>
              <a:t>He was the son of Mary Stuart and ruled both England and Scotland as James VI of Scotland and </a:t>
            </a:r>
            <a:r>
              <a:rPr lang="en-US" dirty="0">
                <a:solidFill>
                  <a:srgbClr val="FFC000"/>
                </a:solidFill>
              </a:rPr>
              <a:t>James I</a:t>
            </a:r>
            <a:r>
              <a:rPr lang="en-US" b="1" dirty="0"/>
              <a:t> </a:t>
            </a:r>
            <a:r>
              <a:rPr lang="en-US" dirty="0"/>
              <a:t>of </a:t>
            </a:r>
            <a:r>
              <a:rPr lang="en-US" dirty="0" smtClean="0"/>
              <a:t>England</a:t>
            </a:r>
            <a:r>
              <a:rPr lang="en-US" dirty="0"/>
              <a:t>, the first King of the Dynasty of the </a:t>
            </a:r>
            <a:r>
              <a:rPr lang="en-US" dirty="0" smtClean="0"/>
              <a:t>Stuarts</a:t>
            </a:r>
            <a:r>
              <a:rPr lang="en-US" b="1" dirty="0" smtClean="0"/>
              <a:t>. </a:t>
            </a:r>
            <a:r>
              <a:rPr lang="en-US" dirty="0" smtClean="0"/>
              <a:t>The </a:t>
            </a:r>
            <a:r>
              <a:rPr lang="en-US" dirty="0"/>
              <a:t>two counties remained separate, with separate Parliaments until </a:t>
            </a:r>
            <a:r>
              <a:rPr lang="en-US" dirty="0" smtClean="0"/>
              <a:t>1707</a:t>
            </a:r>
            <a:r>
              <a:rPr lang="en-US" b="1" dirty="0" smtClean="0"/>
              <a:t> </a:t>
            </a:r>
            <a:r>
              <a:rPr lang="en-US" dirty="0"/>
              <a:t>when, under the terms of </a:t>
            </a:r>
            <a:r>
              <a:rPr lang="en-US" dirty="0" smtClean="0"/>
              <a:t>“</a:t>
            </a:r>
            <a:r>
              <a:rPr lang="en-US" i="1" dirty="0" smtClean="0">
                <a:solidFill>
                  <a:srgbClr val="FFC000"/>
                </a:solidFill>
              </a:rPr>
              <a:t>The </a:t>
            </a:r>
            <a:r>
              <a:rPr lang="en-US" i="1" dirty="0">
                <a:solidFill>
                  <a:srgbClr val="FFC000"/>
                </a:solidFill>
              </a:rPr>
              <a:t>Treaty of </a:t>
            </a:r>
            <a:r>
              <a:rPr lang="en-US" i="1" dirty="0" smtClean="0">
                <a:solidFill>
                  <a:srgbClr val="FFC000"/>
                </a:solidFill>
              </a:rPr>
              <a:t>Union</a:t>
            </a:r>
            <a:r>
              <a:rPr lang="en-US" i="1" dirty="0" smtClean="0"/>
              <a:t>”</a:t>
            </a:r>
            <a:r>
              <a:rPr lang="en-US" dirty="0" smtClean="0"/>
              <a:t>, </a:t>
            </a:r>
            <a:r>
              <a:rPr lang="en-US" dirty="0"/>
              <a:t>England and Scotland became a single state, the </a:t>
            </a:r>
            <a:r>
              <a:rPr lang="en-US" dirty="0">
                <a:solidFill>
                  <a:srgbClr val="FFC000"/>
                </a:solidFill>
              </a:rPr>
              <a:t>United Kingdom of Great Britain</a:t>
            </a:r>
            <a:r>
              <a:rPr lang="en-US" dirty="0"/>
              <a:t>, and the parliaments at Westminster and Edinburgh were replaced by a </a:t>
            </a:r>
            <a:r>
              <a:rPr lang="en-US" dirty="0" smtClean="0"/>
              <a:t>single </a:t>
            </a:r>
            <a:r>
              <a:rPr lang="en-US" dirty="0">
                <a:solidFill>
                  <a:srgbClr val="FFC000"/>
                </a:solidFill>
              </a:rPr>
              <a:t>Parliament of Great </a:t>
            </a:r>
            <a:r>
              <a:rPr lang="en-US" dirty="0" smtClean="0">
                <a:solidFill>
                  <a:srgbClr val="FFC000"/>
                </a:solidFill>
              </a:rPr>
              <a:t>Britain</a:t>
            </a:r>
            <a:r>
              <a:rPr lang="en-US" dirty="0" smtClean="0"/>
              <a:t>.</a:t>
            </a:r>
          </a:p>
          <a:p>
            <a:pPr marL="0" indent="0">
              <a:buNone/>
            </a:pPr>
            <a:endParaRPr lang="en-US" dirty="0" smtClean="0"/>
          </a:p>
          <a:p>
            <a:r>
              <a:rPr lang="en-US" dirty="0" smtClean="0"/>
              <a:t>THE CALVINIST</a:t>
            </a:r>
          </a:p>
          <a:p>
            <a:pPr marL="0" indent="0">
              <a:buNone/>
            </a:pPr>
            <a:r>
              <a:rPr lang="en-US" dirty="0" smtClean="0"/>
              <a:t>The </a:t>
            </a:r>
            <a:r>
              <a:rPr lang="en-US" dirty="0"/>
              <a:t>Calvinists, called </a:t>
            </a:r>
            <a:r>
              <a:rPr lang="en-US" dirty="0">
                <a:solidFill>
                  <a:srgbClr val="FFC000"/>
                </a:solidFill>
              </a:rPr>
              <a:t>Puritans</a:t>
            </a:r>
            <a:r>
              <a:rPr lang="en-US" b="1" dirty="0"/>
              <a:t> </a:t>
            </a:r>
            <a:r>
              <a:rPr lang="en-US" dirty="0"/>
              <a:t>in England, wanted to purify the Anglican Church. Unlike the Tudors, who had always realized that their strength came from Parliament and from the people, James believed in the “</a:t>
            </a:r>
            <a:r>
              <a:rPr lang="en-US" dirty="0">
                <a:solidFill>
                  <a:srgbClr val="FFC000"/>
                </a:solidFill>
              </a:rPr>
              <a:t>Divine Right</a:t>
            </a:r>
            <a:r>
              <a:rPr lang="en-US" dirty="0"/>
              <a:t>” of the Kings: a king answered for his actions to God alone because he received authority from God. He believed that the powers of Parliament were a concession of the </a:t>
            </a:r>
            <a:r>
              <a:rPr lang="en-US" dirty="0" smtClean="0"/>
              <a:t>King. In </a:t>
            </a:r>
            <a:r>
              <a:rPr lang="en-US" dirty="0"/>
              <a:t>the religious field he </a:t>
            </a:r>
            <a:r>
              <a:rPr lang="en-US" dirty="0" smtClean="0"/>
              <a:t>discontented </a:t>
            </a:r>
            <a:r>
              <a:rPr lang="en-US" dirty="0"/>
              <a:t>both the Puritans and the Catholics. There was a strong reaction of the Catholics </a:t>
            </a:r>
            <a:r>
              <a:rPr lang="en-US" dirty="0" smtClean="0"/>
              <a:t>and Puritans who </a:t>
            </a:r>
            <a:r>
              <a:rPr lang="en-US" dirty="0"/>
              <a:t>tried to blow up the king and </a:t>
            </a:r>
            <a:r>
              <a:rPr lang="en-US" dirty="0" smtClean="0"/>
              <a:t>Parliament, the first one were sent to death and the Puritans persecuted. A </a:t>
            </a:r>
            <a:r>
              <a:rPr lang="en-US" dirty="0"/>
              <a:t>group of them, known as “</a:t>
            </a:r>
            <a:r>
              <a:rPr lang="en-US" dirty="0">
                <a:solidFill>
                  <a:srgbClr val="FFC000"/>
                </a:solidFill>
              </a:rPr>
              <a:t>The Pilgrim Fathers</a:t>
            </a:r>
            <a:r>
              <a:rPr lang="en-US" dirty="0" smtClean="0"/>
              <a:t>”, </a:t>
            </a:r>
            <a:r>
              <a:rPr lang="en-US" dirty="0"/>
              <a:t>sailed on board the “</a:t>
            </a:r>
            <a:r>
              <a:rPr lang="en-US" dirty="0">
                <a:solidFill>
                  <a:srgbClr val="FFC000"/>
                </a:solidFill>
              </a:rPr>
              <a:t>Mayflower</a:t>
            </a:r>
            <a:r>
              <a:rPr lang="en-US" dirty="0"/>
              <a:t>” and landed in North America. There they founded New Plymouth, </a:t>
            </a:r>
            <a:r>
              <a:rPr lang="en-US" dirty="0" smtClean="0"/>
              <a:t>starting </a:t>
            </a:r>
            <a:r>
              <a:rPr lang="en-US" dirty="0"/>
              <a:t>the beginning of the future </a:t>
            </a:r>
            <a:r>
              <a:rPr lang="en-US" dirty="0">
                <a:solidFill>
                  <a:srgbClr val="FFC000"/>
                </a:solidFill>
              </a:rPr>
              <a:t>United States</a:t>
            </a:r>
            <a:r>
              <a:rPr lang="en-US" dirty="0"/>
              <a:t>.</a:t>
            </a:r>
            <a:endParaRPr lang="it-IT" dirty="0"/>
          </a:p>
          <a:p>
            <a:endParaRPr lang="it-IT" dirty="0"/>
          </a:p>
        </p:txBody>
      </p:sp>
      <p:pic>
        <p:nvPicPr>
          <p:cNvPr id="5" name="Immagine 4"/>
          <p:cNvPicPr>
            <a:picLocks noChangeAspect="1"/>
          </p:cNvPicPr>
          <p:nvPr/>
        </p:nvPicPr>
        <p:blipFill>
          <a:blip r:embed="rId2"/>
          <a:stretch>
            <a:fillRect/>
          </a:stretch>
        </p:blipFill>
        <p:spPr>
          <a:xfrm>
            <a:off x="8476488" y="752590"/>
            <a:ext cx="3320986" cy="5503348"/>
          </a:xfrm>
          <a:prstGeom prst="rect">
            <a:avLst/>
          </a:prstGeom>
        </p:spPr>
      </p:pic>
    </p:spTree>
    <p:extLst>
      <p:ext uri="{BB962C8B-B14F-4D97-AF65-F5344CB8AC3E}">
        <p14:creationId xmlns:p14="http://schemas.microsoft.com/office/powerpoint/2010/main" val="1047888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12192000" cy="1524000"/>
          </a:xfrm>
        </p:spPr>
        <p:txBody>
          <a:bodyPr/>
          <a:lstStyle/>
          <a:p>
            <a:pPr algn="ctr"/>
            <a:r>
              <a:rPr lang="it-IT" u="sng" dirty="0" smtClean="0"/>
              <a:t>THE PURITAN AGE</a:t>
            </a:r>
            <a:endParaRPr lang="it-IT" u="sng" dirty="0"/>
          </a:p>
        </p:txBody>
      </p:sp>
      <p:sp>
        <p:nvSpPr>
          <p:cNvPr id="3" name="Segnaposto contenuto 2"/>
          <p:cNvSpPr>
            <a:spLocks noGrp="1"/>
          </p:cNvSpPr>
          <p:nvPr>
            <p:ph idx="1"/>
          </p:nvPr>
        </p:nvSpPr>
        <p:spPr>
          <a:xfrm>
            <a:off x="152400" y="1140630"/>
            <a:ext cx="9296400" cy="5717370"/>
          </a:xfrm>
        </p:spPr>
        <p:txBody>
          <a:bodyPr>
            <a:normAutofit lnSpcReduction="10000"/>
          </a:bodyPr>
          <a:lstStyle/>
          <a:p>
            <a:r>
              <a:rPr lang="en-US" sz="1700" dirty="0" smtClean="0"/>
              <a:t>CHARLES I</a:t>
            </a:r>
          </a:p>
          <a:p>
            <a:endParaRPr lang="en-US" sz="1700" dirty="0"/>
          </a:p>
          <a:p>
            <a:pPr marL="0" indent="0">
              <a:buNone/>
            </a:pPr>
            <a:r>
              <a:rPr lang="en-US" sz="1700" dirty="0" smtClean="0">
                <a:solidFill>
                  <a:srgbClr val="FFC000"/>
                </a:solidFill>
              </a:rPr>
              <a:t>Charles I </a:t>
            </a:r>
            <a:r>
              <a:rPr lang="en-US" sz="1700" dirty="0" smtClean="0"/>
              <a:t>tried to rule as an absolute king. He was in need of money to support a series of military expeditions against France to help the </a:t>
            </a:r>
            <a:r>
              <a:rPr lang="en-US" sz="1700" dirty="0" smtClean="0"/>
              <a:t>Huguenots. </a:t>
            </a:r>
            <a:r>
              <a:rPr lang="en-US" sz="1700" dirty="0" smtClean="0"/>
              <a:t>The House of Commons refused to grant it so he dissolved Parliament trying to obtain money by illegal means and forced loans. As money was not sufficient he called a Parliament again in 1628. The Commons agreed to support the military expenses but asked the king to accept the Petition of </a:t>
            </a:r>
            <a:r>
              <a:rPr lang="en-US" sz="1700" dirty="0" smtClean="0"/>
              <a:t>Rights. </a:t>
            </a:r>
            <a:r>
              <a:rPr lang="en-US" sz="1700" dirty="0" smtClean="0"/>
              <a:t>The king refused and didn’t call another Parliament until 1640 when he had to face religious troubles in </a:t>
            </a:r>
            <a:r>
              <a:rPr lang="en-US" sz="1700" dirty="0" smtClean="0"/>
              <a:t>Scotland. </a:t>
            </a:r>
            <a:r>
              <a:rPr lang="en-US" sz="1700" dirty="0" smtClean="0"/>
              <a:t>Parliament was summoned again in the same year </a:t>
            </a:r>
            <a:r>
              <a:rPr lang="en-US" sz="1700" dirty="0" smtClean="0"/>
              <a:t>because </a:t>
            </a:r>
            <a:r>
              <a:rPr lang="en-US" sz="1700" dirty="0" smtClean="0"/>
              <a:t>Charles needed money. Parliament did not grant the money and asked Charles I to give up control of the country. In 1641, a rebellion in Catholic Ireland was militarily repressed. </a:t>
            </a:r>
            <a:endParaRPr lang="en-US" sz="1700" dirty="0" smtClean="0"/>
          </a:p>
          <a:p>
            <a:pPr marL="0" indent="0">
              <a:buNone/>
            </a:pPr>
            <a:r>
              <a:rPr lang="en-US" sz="1700" dirty="0" smtClean="0"/>
              <a:t>The </a:t>
            </a:r>
            <a:r>
              <a:rPr lang="en-US" sz="1700" dirty="0" smtClean="0">
                <a:solidFill>
                  <a:srgbClr val="FFC000"/>
                </a:solidFill>
              </a:rPr>
              <a:t>first Civil </a:t>
            </a:r>
            <a:r>
              <a:rPr lang="en-US" sz="1700" dirty="0" smtClean="0"/>
              <a:t>war broke out in 1642. On one side there were the </a:t>
            </a:r>
            <a:r>
              <a:rPr lang="en-US" sz="1700" dirty="0" smtClean="0">
                <a:solidFill>
                  <a:srgbClr val="FFC000"/>
                </a:solidFill>
              </a:rPr>
              <a:t>Royalists or Cavaliers</a:t>
            </a:r>
            <a:r>
              <a:rPr lang="en-US" sz="1700" dirty="0" smtClean="0"/>
              <a:t>, supported by the Crown and The Anglican Church while on the other side there were the </a:t>
            </a:r>
            <a:r>
              <a:rPr lang="en-US" sz="1700" dirty="0" smtClean="0">
                <a:solidFill>
                  <a:srgbClr val="FFC000"/>
                </a:solidFill>
              </a:rPr>
              <a:t>Parliamentarians</a:t>
            </a:r>
            <a:r>
              <a:rPr lang="en-US" sz="1700" dirty="0" smtClean="0"/>
              <a:t> </a:t>
            </a:r>
            <a:r>
              <a:rPr lang="en-US" sz="1700" dirty="0" smtClean="0"/>
              <a:t>supported </a:t>
            </a:r>
            <a:r>
              <a:rPr lang="en-US" sz="1700" dirty="0" smtClean="0"/>
              <a:t>by the Puritan dissenters lead by </a:t>
            </a:r>
            <a:r>
              <a:rPr lang="en-US" sz="1700" dirty="0" smtClean="0">
                <a:solidFill>
                  <a:srgbClr val="FFC000"/>
                </a:solidFill>
              </a:rPr>
              <a:t>Oliver </a:t>
            </a:r>
            <a:r>
              <a:rPr lang="en-US" sz="1700" dirty="0" smtClean="0">
                <a:solidFill>
                  <a:srgbClr val="FFC000"/>
                </a:solidFill>
              </a:rPr>
              <a:t>Cromwell</a:t>
            </a:r>
            <a:r>
              <a:rPr lang="en-US" sz="1700" dirty="0" smtClean="0"/>
              <a:t>. </a:t>
            </a:r>
            <a:r>
              <a:rPr lang="en-US" sz="1700" dirty="0" smtClean="0"/>
              <a:t>The war ended in the victory of the Puritans. Charles I was charged with high treason and was beheaded. England became a Parliamentary Republic, the Commonwealth, and was ruled for some years by the </a:t>
            </a:r>
            <a:r>
              <a:rPr lang="en-US" sz="1700" dirty="0" smtClean="0"/>
              <a:t>Commons. </a:t>
            </a:r>
            <a:r>
              <a:rPr lang="en-US" sz="1700" dirty="0" smtClean="0"/>
              <a:t>In 1653 Parliament was dissolved, Cromwell became Lord Protector and the country was under his direct </a:t>
            </a:r>
            <a:r>
              <a:rPr lang="en-US" sz="1700" dirty="0" smtClean="0"/>
              <a:t>rule. </a:t>
            </a:r>
            <a:r>
              <a:rPr lang="en-US" sz="1700" dirty="0" smtClean="0"/>
              <a:t>It only lasted until 1660 when a newly summoned Parliament recalled </a:t>
            </a:r>
            <a:r>
              <a:rPr lang="en-US" sz="1700" dirty="0" smtClean="0">
                <a:solidFill>
                  <a:srgbClr val="FFC000"/>
                </a:solidFill>
              </a:rPr>
              <a:t>King Charles II</a:t>
            </a:r>
            <a:r>
              <a:rPr lang="en-US" sz="1700" dirty="0" smtClean="0"/>
              <a:t>, the legitimate heir of the Stuart Dynasty from his exile. Charles restored the Church of England and granted freedom of religion to Puritans and Catholics, even if he his own assent to the Act of Uniformity of 1662 which stated that those who did not conform to the Prayer Book had to be driven out of the Church. In 1672 however he issued a </a:t>
            </a:r>
            <a:r>
              <a:rPr lang="en-US" sz="1700" dirty="0" smtClean="0">
                <a:solidFill>
                  <a:srgbClr val="FFC000"/>
                </a:solidFill>
              </a:rPr>
              <a:t>Declaration of Indulgence</a:t>
            </a:r>
            <a:r>
              <a:rPr lang="en-US" sz="1700" dirty="0" smtClean="0"/>
              <a:t> which suspended all penal laws against Protestants and Catholic non-conformists</a:t>
            </a:r>
            <a:r>
              <a:rPr lang="en-US" sz="1700" dirty="0" smtClean="0"/>
              <a:t>.</a:t>
            </a:r>
            <a:endParaRPr lang="en-US" sz="1700" dirty="0" smtClean="0"/>
          </a:p>
        </p:txBody>
      </p:sp>
      <p:pic>
        <p:nvPicPr>
          <p:cNvPr id="4" name="Immagine 3"/>
          <p:cNvPicPr>
            <a:picLocks noChangeAspect="1"/>
          </p:cNvPicPr>
          <p:nvPr/>
        </p:nvPicPr>
        <p:blipFill>
          <a:blip r:embed="rId2"/>
          <a:stretch>
            <a:fillRect/>
          </a:stretch>
        </p:blipFill>
        <p:spPr>
          <a:xfrm>
            <a:off x="9448800" y="2386415"/>
            <a:ext cx="2622846" cy="3225800"/>
          </a:xfrm>
          <a:prstGeom prst="rect">
            <a:avLst/>
          </a:prstGeom>
        </p:spPr>
      </p:pic>
    </p:spTree>
    <p:extLst>
      <p:ext uri="{BB962C8B-B14F-4D97-AF65-F5344CB8AC3E}">
        <p14:creationId xmlns:p14="http://schemas.microsoft.com/office/powerpoint/2010/main" val="24671710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Default">
      <a:majorFont>
        <a:latin typeface="Corbel"/>
        <a:ea typeface=""/>
        <a:cs typeface=""/>
      </a:majorFont>
      <a:minorFont>
        <a:latin typeface="Corbel"/>
        <a:ea typeface=""/>
        <a:cs typeface=""/>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spDef>
      <a:spPr>
        <a:ln>
          <a:noFill/>
        </a:ln>
      </a:spPr>
      <a:bodyPr rtlCol="0" anchor="ctr"/>
      <a:lstStyle>
        <a:defPPr algn="ctr">
          <a:defRPr/>
        </a:defPPr>
      </a:lstStyle>
      <a:style>
        <a:lnRef idx="2">
          <a:schemeClr val="accent3">
            <a:shade val="50000"/>
          </a:schemeClr>
        </a:lnRef>
        <a:fillRef idx="1">
          <a:schemeClr val="accent3"/>
        </a:fillRef>
        <a:effectRef idx="0">
          <a:schemeClr val="accent3"/>
        </a:effectRef>
        <a:fontRef idx="minor">
          <a:schemeClr val="lt1"/>
        </a:fontRef>
      </a:style>
    </a:spDef>
  </a:objectDefaults>
  <a:extraClrSchemeLst/>
  <a:extLst>
    <a:ext uri="{05A4C25C-085E-4340-85A3-A5531E510DB2}">
      <thm15:themeFamily xmlns:thm15="http://schemas.microsoft.com/office/thememl/2012/main" name="Office_30104513_TF22736411" id="{77B4F02E-2082-4C16-88BE-3EF596424714}" vid="{2D6AC8E5-9E7E-4EB1-90C1-0558899DC865}"/>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3E21D3-7788-4819-8437-C5C4B0C5D46D}">
  <ds:schemaRefs>
    <ds:schemaRef ds:uri="6dc4bcd6-49db-4c07-9060-8acfc67cef9f"/>
    <ds:schemaRef ds:uri="http://www.w3.org/XML/1998/namespace"/>
    <ds:schemaRef ds:uri="http://schemas.microsoft.com/office/2006/documentManagement/types"/>
    <ds:schemaRef ds:uri="http://purl.org/dc/dcmitype/"/>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fb0879af-3eba-417a-a55a-ffe6dcd6ca77"/>
    <ds:schemaRef ds:uri="http://schemas.microsoft.com/sharepoint/v3"/>
    <ds:schemaRef ds:uri="http://purl.org/dc/terms/"/>
  </ds:schemaRefs>
</ds:datastoreItem>
</file>

<file path=customXml/itemProps2.xml><?xml version="1.0" encoding="utf-8"?>
<ds:datastoreItem xmlns:ds="http://schemas.openxmlformats.org/officeDocument/2006/customXml" ds:itemID="{3EBF972C-B81A-46A3-BFB2-A01F0B5DBC70}">
  <ds:schemaRefs>
    <ds:schemaRef ds:uri="http://schemas.microsoft.com/sharepoint/v3/contenttype/forms"/>
  </ds:schemaRefs>
</ds:datastoreItem>
</file>

<file path=customXml/itemProps3.xml><?xml version="1.0" encoding="utf-8"?>
<ds:datastoreItem xmlns:ds="http://schemas.openxmlformats.org/officeDocument/2006/customXml" ds:itemID="{063CD11F-9FDB-4628-B708-63BFB2D681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Evento famoso nella presentazione di storia</Template>
  <TotalTime>0</TotalTime>
  <Words>1423</Words>
  <Application>Microsoft Office PowerPoint</Application>
  <PresentationFormat>Widescreen</PresentationFormat>
  <Paragraphs>30</Paragraphs>
  <Slides>6</Slides>
  <Notes>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6</vt:i4>
      </vt:variant>
    </vt:vector>
  </HeadingPairs>
  <TitlesOfParts>
    <vt:vector size="10" baseType="lpstr">
      <vt:lpstr>Arial</vt:lpstr>
      <vt:lpstr>Calibri</vt:lpstr>
      <vt:lpstr>Corbel</vt:lpstr>
      <vt:lpstr>Celestiale</vt:lpstr>
      <vt:lpstr>The english reinassance and the puritan age</vt:lpstr>
      <vt:lpstr>The reinassance</vt:lpstr>
      <vt:lpstr>The renaissance</vt:lpstr>
      <vt:lpstr>Presentazione standard di PowerPoint</vt:lpstr>
      <vt:lpstr>Presentazione standard di PowerPoint</vt:lpstr>
      <vt:lpstr>THE PURITAN 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2021-01-20T16:43:50Z</dcterms:created>
  <dcterms:modified xsi:type="dcterms:W3CDTF">2021-01-20T21:06:41Z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