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634" y="2505837"/>
            <a:ext cx="7018731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3" y="0"/>
            <a:ext cx="8892476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7490" y="218694"/>
            <a:ext cx="8669019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436" y="1055725"/>
            <a:ext cx="8809126" cy="475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istampa.com/story/qual-e-la-situazione-della-liberta-religiosa-nei-paesi-islamici-16282" TargetMode="External"/><Relationship Id="rId3" Type="http://schemas.openxmlformats.org/officeDocument/2006/relationships/image" Target="../media/image17.jpg"/><Relationship Id="rId7" Type="http://schemas.openxmlformats.org/officeDocument/2006/relationships/hyperlink" Target="http://www.salvisjuribus.it/liberta-religiosa-del-minore-e-responsabilita-genitoriale-nella-dialettica-del-rapporto-educativo-familiar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vvenire.it/mondo/pagine/rapporto-usa-su-liberta-religiosa-aumentano-le-violazioni" TargetMode="External"/><Relationship Id="rId5" Type="http://schemas.openxmlformats.org/officeDocument/2006/relationships/hyperlink" Target="https://www.un.org/en/about-us/universal-declaration-of-human-rights" TargetMode="External"/><Relationship Id="rId10" Type="http://schemas.openxmlformats.org/officeDocument/2006/relationships/hyperlink" Target="https://www.studenti.it/galileo-galilei-biografia-scoperte.html" TargetMode="External"/><Relationship Id="rId4" Type="http://schemas.openxmlformats.org/officeDocument/2006/relationships/image" Target="../media/image18.jpg"/><Relationship Id="rId9" Type="http://schemas.openxmlformats.org/officeDocument/2006/relationships/hyperlink" Target="https://lindro.it/la-corea-del-nord-uno-dei-paesi-piu-isolati-al-mond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72262" y="685800"/>
            <a:ext cx="8001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spc="-140" dirty="0" smtClean="0">
                <a:latin typeface="+mn-lt"/>
              </a:rPr>
              <a:t>UNIVERSAL DECLARATION OF </a:t>
            </a:r>
            <a:r>
              <a:rPr sz="3600" spc="-140" dirty="0" smtClean="0">
                <a:latin typeface="+mn-lt"/>
              </a:rPr>
              <a:t>HUMA</a:t>
            </a:r>
            <a:r>
              <a:rPr sz="3600" spc="-135" dirty="0" smtClean="0">
                <a:latin typeface="+mn-lt"/>
              </a:rPr>
              <a:t>N</a:t>
            </a:r>
            <a:r>
              <a:rPr sz="3600" spc="-114" dirty="0" smtClean="0">
                <a:latin typeface="+mn-lt"/>
              </a:rPr>
              <a:t> </a:t>
            </a:r>
            <a:r>
              <a:rPr sz="3600" spc="-480" dirty="0" smtClean="0">
                <a:latin typeface="+mn-lt"/>
              </a:rPr>
              <a:t>RIGHT</a:t>
            </a:r>
            <a:r>
              <a:rPr sz="3600" spc="-455" dirty="0" smtClean="0">
                <a:latin typeface="+mn-lt"/>
              </a:rPr>
              <a:t>S</a:t>
            </a:r>
            <a:endParaRPr sz="3600" spc="-415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0" y="2074417"/>
            <a:ext cx="348996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180" dirty="0" smtClean="0">
                <a:solidFill>
                  <a:srgbClr val="FF0066"/>
                </a:solidFill>
                <a:latin typeface="Verdana"/>
                <a:cs typeface="Verdana"/>
              </a:rPr>
              <a:t>Art</a:t>
            </a:r>
            <a:r>
              <a:rPr sz="3600" spc="-110" dirty="0" smtClean="0">
                <a:solidFill>
                  <a:srgbClr val="FF0066"/>
                </a:solidFill>
                <a:latin typeface="Verdana"/>
                <a:cs typeface="Verdana"/>
              </a:rPr>
              <a:t>i</a:t>
            </a:r>
            <a:r>
              <a:rPr sz="3600" spc="114" dirty="0" smtClean="0">
                <a:solidFill>
                  <a:srgbClr val="FF0066"/>
                </a:solidFill>
                <a:latin typeface="Verdana"/>
                <a:cs typeface="Verdana"/>
              </a:rPr>
              <a:t>cle</a:t>
            </a:r>
            <a:r>
              <a:rPr lang="it-IT" sz="3600" spc="-260" dirty="0">
                <a:solidFill>
                  <a:srgbClr val="FF0066"/>
                </a:solidFill>
                <a:latin typeface="Verdana"/>
                <a:cs typeface="Verdana"/>
              </a:rPr>
              <a:t> </a:t>
            </a:r>
            <a:r>
              <a:rPr sz="3600" spc="-260" dirty="0" smtClean="0">
                <a:solidFill>
                  <a:srgbClr val="FF0066"/>
                </a:solidFill>
                <a:latin typeface="Verdana"/>
                <a:cs typeface="Verdana"/>
              </a:rPr>
              <a:t>18</a:t>
            </a:r>
            <a:endParaRPr sz="3600" dirty="0">
              <a:solidFill>
                <a:srgbClr val="FF0066"/>
              </a:solidFill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" y="5181600"/>
            <a:ext cx="830580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24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3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24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it-IT" spc="-24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it-IT" spc="-24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24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pc="-24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pc="-8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pc="-8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54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95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Tomaso</a:t>
            </a:r>
            <a:r>
              <a:rPr lang="it-IT" spc="-2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pc="-1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pc="-2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it-IT" spc="-24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spc="-2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-1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spc="-21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spc="-229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229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pc="-39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spc="-24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pc="-24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spc="-1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Robino</a:t>
            </a:r>
            <a:r>
              <a:rPr lang="it-IT" spc="-1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Form: 1LSAB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Lingua e cultura inglese  –  Ed. Civica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pc="-15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Prof.ssa M. Beltramini</a:t>
            </a:r>
            <a:endParaRPr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52600" y="2619468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A  WEBQUEST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61053"/>
              <a:ext cx="9143999" cy="29969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19" y="3645027"/>
              <a:ext cx="1296162" cy="321297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436" y="386588"/>
            <a:ext cx="7251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OUR</a:t>
            </a:r>
            <a:r>
              <a:rPr sz="3600" spc="-60" dirty="0"/>
              <a:t> </a:t>
            </a:r>
            <a:r>
              <a:rPr sz="3600" spc="-254" dirty="0"/>
              <a:t>THOUGHT</a:t>
            </a:r>
            <a:r>
              <a:rPr sz="3600" spc="-35" dirty="0"/>
              <a:t> </a:t>
            </a:r>
            <a:r>
              <a:rPr sz="3600" spc="-200" dirty="0"/>
              <a:t>ABOUT</a:t>
            </a:r>
            <a:r>
              <a:rPr sz="3600" spc="-50" dirty="0"/>
              <a:t> </a:t>
            </a:r>
            <a:r>
              <a:rPr sz="3600" spc="-310" dirty="0"/>
              <a:t>ARTICLE</a:t>
            </a:r>
            <a:r>
              <a:rPr sz="3600" spc="-35" dirty="0"/>
              <a:t> </a:t>
            </a:r>
            <a:r>
              <a:rPr sz="3600" spc="-285" dirty="0"/>
              <a:t>18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177164" y="2362200"/>
            <a:ext cx="8789670" cy="4267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13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15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75" dirty="0">
                <a:solidFill>
                  <a:srgbClr val="A6A6A6"/>
                </a:solidFill>
                <a:latin typeface="Verdana"/>
                <a:cs typeface="Verdana"/>
              </a:rPr>
              <a:t>must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7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400" spc="70" dirty="0">
                <a:solidFill>
                  <a:srgbClr val="A6A6A6"/>
                </a:solidFill>
                <a:latin typeface="Verdana"/>
                <a:cs typeface="Verdana"/>
              </a:rPr>
              <a:t>em</a:t>
            </a:r>
            <a:r>
              <a:rPr sz="2400" spc="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35" dirty="0">
                <a:solidFill>
                  <a:srgbClr val="A6A6A6"/>
                </a:solidFill>
                <a:latin typeface="Verdana"/>
                <a:cs typeface="Verdana"/>
              </a:rPr>
              <a:t>mber</a:t>
            </a:r>
            <a:r>
              <a:rPr sz="24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400" spc="-5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95" dirty="0">
                <a:solidFill>
                  <a:srgbClr val="A6A6A6"/>
                </a:solidFill>
                <a:latin typeface="Verdana"/>
                <a:cs typeface="Verdana"/>
              </a:rPr>
              <a:t>st</a:t>
            </a:r>
            <a:r>
              <a:rPr sz="2400" spc="-13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400" spc="-160" dirty="0">
                <a:solidFill>
                  <a:srgbClr val="A6A6A6"/>
                </a:solidFill>
                <a:latin typeface="Verdana"/>
                <a:cs typeface="Verdana"/>
              </a:rPr>
              <a:t>kes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7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10" dirty="0">
                <a:solidFill>
                  <a:srgbClr val="A6A6A6"/>
                </a:solidFill>
                <a:latin typeface="Verdana"/>
                <a:cs typeface="Verdana"/>
              </a:rPr>
              <a:t>made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i</a:t>
            </a:r>
            <a:r>
              <a:rPr sz="2400" spc="-7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the  </a:t>
            </a:r>
            <a:r>
              <a:rPr sz="2400" spc="-45" dirty="0">
                <a:solidFill>
                  <a:srgbClr val="A6A6A6"/>
                </a:solidFill>
                <a:latin typeface="Verdana"/>
                <a:cs typeface="Verdana"/>
              </a:rPr>
              <a:t>pas</a:t>
            </a:r>
            <a:r>
              <a:rPr sz="2400" spc="-3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400" spc="11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14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400" spc="-65" dirty="0">
                <a:solidFill>
                  <a:srgbClr val="A6A6A6"/>
                </a:solidFill>
                <a:latin typeface="Verdana"/>
                <a:cs typeface="Verdana"/>
              </a:rPr>
              <a:t>u</a:t>
            </a:r>
            <a:r>
              <a:rPr sz="2400" spc="-31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29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A6A6A6"/>
                </a:solidFill>
                <a:latin typeface="Verdana"/>
                <a:cs typeface="Verdana"/>
              </a:rPr>
              <a:t>make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65" dirty="0">
                <a:solidFill>
                  <a:srgbClr val="A6A6A6"/>
                </a:solidFill>
                <a:latin typeface="Verdana"/>
                <a:cs typeface="Verdana"/>
              </a:rPr>
              <a:t>sur</a:t>
            </a:r>
            <a:r>
              <a:rPr sz="2400" spc="-18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60" dirty="0" smtClean="0">
                <a:solidFill>
                  <a:srgbClr val="A6A6A6"/>
                </a:solidFill>
                <a:latin typeface="Verdana"/>
                <a:cs typeface="Verdana"/>
              </a:rPr>
              <a:t>they</a:t>
            </a:r>
            <a:r>
              <a:rPr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will </a:t>
            </a:r>
            <a:r>
              <a:rPr sz="2400" spc="30" dirty="0" smtClean="0">
                <a:solidFill>
                  <a:srgbClr val="A6A6A6"/>
                </a:solidFill>
                <a:latin typeface="Verdana"/>
                <a:cs typeface="Verdana"/>
              </a:rPr>
              <a:t>nev</a:t>
            </a:r>
            <a:r>
              <a:rPr sz="2400" spc="15" dirty="0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315" dirty="0" smtClean="0">
                <a:solidFill>
                  <a:srgbClr val="A6A6A6"/>
                </a:solidFill>
                <a:latin typeface="Verdana"/>
                <a:cs typeface="Verdana"/>
              </a:rPr>
              <a:t>r  </a:t>
            </a:r>
            <a:r>
              <a:rPr sz="2400" spc="90" dirty="0">
                <a:solidFill>
                  <a:srgbClr val="A6A6A6"/>
                </a:solidFill>
                <a:latin typeface="Verdana"/>
                <a:cs typeface="Verdana"/>
              </a:rPr>
              <a:t>happen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A6A6A6"/>
                </a:solidFill>
                <a:latin typeface="Verdana"/>
                <a:cs typeface="Verdana"/>
              </a:rPr>
              <a:t>aga</a:t>
            </a:r>
            <a:r>
              <a:rPr sz="2400" spc="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160" dirty="0">
                <a:solidFill>
                  <a:srgbClr val="A6A6A6"/>
                </a:solidFill>
                <a:latin typeface="Verdana"/>
                <a:cs typeface="Verdana"/>
              </a:rPr>
              <a:t>n.</a:t>
            </a:r>
            <a:r>
              <a:rPr sz="24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endParaRPr lang="it-IT" sz="2400" spc="-204" dirty="0">
              <a:solidFill>
                <a:srgbClr val="A6A6A6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it-IT"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That is </a:t>
            </a:r>
            <a:r>
              <a:rPr lang="it-IT" sz="2400" spc="-204" dirty="0" err="1" smtClean="0">
                <a:solidFill>
                  <a:srgbClr val="A6A6A6"/>
                </a:solidFill>
                <a:latin typeface="Verdana"/>
                <a:cs typeface="Verdana"/>
              </a:rPr>
              <a:t>why</a:t>
            </a:r>
            <a:r>
              <a:rPr lang="it-IT"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7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A6A6A6"/>
                </a:solidFill>
                <a:latin typeface="Verdana"/>
                <a:cs typeface="Verdana"/>
              </a:rPr>
              <a:t>have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A6A6A6"/>
                </a:solidFill>
                <a:latin typeface="Verdana"/>
                <a:cs typeface="Verdana"/>
              </a:rPr>
              <a:t>to</a:t>
            </a:r>
            <a:r>
              <a:rPr sz="24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400" spc="-21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130" dirty="0">
                <a:solidFill>
                  <a:srgbClr val="A6A6A6"/>
                </a:solidFill>
                <a:latin typeface="Verdana"/>
                <a:cs typeface="Verdana"/>
              </a:rPr>
              <a:t>pec</a:t>
            </a:r>
            <a:r>
              <a:rPr sz="2400" spc="9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A6A6A6"/>
                </a:solidFill>
                <a:latin typeface="Verdana"/>
                <a:cs typeface="Verdana"/>
              </a:rPr>
              <a:t>each  </a:t>
            </a:r>
            <a:r>
              <a:rPr sz="2400" spc="-135" dirty="0" smtClean="0">
                <a:solidFill>
                  <a:srgbClr val="A6A6A6"/>
                </a:solidFill>
                <a:latin typeface="Verdana"/>
                <a:cs typeface="Verdana"/>
              </a:rPr>
              <a:t>other</a:t>
            </a:r>
            <a:r>
              <a:rPr lang="it-IT" sz="2400" spc="-13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35" dirty="0" smtClean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4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400" spc="-195" dirty="0" err="1" smtClean="0">
                <a:solidFill>
                  <a:srgbClr val="A6A6A6"/>
                </a:solidFill>
                <a:latin typeface="Verdana"/>
                <a:cs typeface="Verdana"/>
              </a:rPr>
              <a:t>everybody’s</a:t>
            </a:r>
            <a:r>
              <a:rPr lang="it-IT" sz="24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80" dirty="0" smtClean="0">
                <a:solidFill>
                  <a:srgbClr val="A6A6A6"/>
                </a:solidFill>
                <a:latin typeface="Verdana"/>
                <a:cs typeface="Verdana"/>
              </a:rPr>
              <a:t>culture</a:t>
            </a:r>
            <a:r>
              <a:rPr sz="2400" spc="-80" dirty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4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A6A6A6"/>
                </a:solidFill>
                <a:latin typeface="Verdana"/>
                <a:cs typeface="Verdana"/>
              </a:rPr>
              <a:t>religion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5" dirty="0">
                <a:solidFill>
                  <a:srgbClr val="A6A6A6"/>
                </a:solidFill>
                <a:latin typeface="Verdana"/>
                <a:cs typeface="Verdana"/>
              </a:rPr>
              <a:t>and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A6A6A6"/>
                </a:solidFill>
                <a:latin typeface="Verdana"/>
                <a:cs typeface="Verdana"/>
              </a:rPr>
              <a:t>thoughts</a:t>
            </a:r>
            <a:r>
              <a:rPr sz="24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A6A6A6"/>
                </a:solidFill>
                <a:latin typeface="Verdana"/>
                <a:cs typeface="Verdana"/>
              </a:rPr>
              <a:t>because </a:t>
            </a:r>
            <a:r>
              <a:rPr sz="2400" spc="-96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22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4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A6A6A6"/>
                </a:solidFill>
                <a:latin typeface="Verdana"/>
                <a:cs typeface="Verdana"/>
              </a:rPr>
              <a:t>worl</a:t>
            </a:r>
            <a:r>
              <a:rPr sz="2400" spc="-5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-3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65" dirty="0">
                <a:solidFill>
                  <a:srgbClr val="A6A6A6"/>
                </a:solidFill>
                <a:latin typeface="Verdana"/>
                <a:cs typeface="Verdana"/>
              </a:rPr>
              <a:t>thout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180" dirty="0">
                <a:solidFill>
                  <a:srgbClr val="A6A6A6"/>
                </a:solidFill>
                <a:latin typeface="Verdana"/>
                <a:cs typeface="Verdana"/>
              </a:rPr>
              <a:t>ver</a:t>
            </a:r>
            <a:r>
              <a:rPr sz="2400" spc="-18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160" dirty="0">
                <a:solidFill>
                  <a:srgbClr val="A6A6A6"/>
                </a:solidFill>
                <a:latin typeface="Verdana"/>
                <a:cs typeface="Verdana"/>
              </a:rPr>
              <a:t>ty</a:t>
            </a:r>
            <a:r>
              <a:rPr sz="24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70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u</a:t>
            </a:r>
            <a:r>
              <a:rPr sz="2400" spc="-8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400" spc="17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A6A6A6"/>
                </a:solidFill>
                <a:latin typeface="Verdana"/>
                <a:cs typeface="Verdana"/>
              </a:rPr>
              <a:t>be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85" dirty="0" smtClean="0">
                <a:solidFill>
                  <a:srgbClr val="A6A6A6"/>
                </a:solidFill>
                <a:latin typeface="Verdana"/>
                <a:cs typeface="Verdana"/>
              </a:rPr>
              <a:t>bor</a:t>
            </a:r>
            <a:r>
              <a:rPr sz="2400" spc="-2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60" dirty="0" smtClean="0">
                <a:solidFill>
                  <a:srgbClr val="A6A6A6"/>
                </a:solidFill>
                <a:latin typeface="Verdana"/>
                <a:cs typeface="Verdana"/>
              </a:rPr>
              <a:t>ng</a:t>
            </a:r>
            <a:r>
              <a:rPr lang="it-IT" sz="2400" spc="-60" dirty="0" smtClean="0">
                <a:solidFill>
                  <a:srgbClr val="A6A6A6"/>
                </a:solidFill>
                <a:latin typeface="Verdana"/>
                <a:cs typeface="Verdana"/>
              </a:rPr>
              <a:t>. H</a:t>
            </a:r>
            <a:r>
              <a:rPr sz="2400" spc="50" dirty="0" err="1" smtClean="0">
                <a:solidFill>
                  <a:srgbClr val="A6A6A6"/>
                </a:solidFill>
                <a:latin typeface="Verdana"/>
                <a:cs typeface="Verdana"/>
              </a:rPr>
              <a:t>av</a:t>
            </a:r>
            <a:r>
              <a:rPr lang="it-IT" sz="2400" spc="50" dirty="0" smtClean="0">
                <a:solidFill>
                  <a:srgbClr val="A6A6A6"/>
                </a:solidFill>
                <a:latin typeface="Verdana"/>
                <a:cs typeface="Verdana"/>
              </a:rPr>
              <a:t>ing</a:t>
            </a:r>
            <a:r>
              <a:rPr sz="24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ff</a:t>
            </a:r>
            <a:r>
              <a:rPr sz="2400" spc="-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85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400" spc="-114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-16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i</a:t>
            </a:r>
            <a:r>
              <a:rPr sz="2400" spc="-15" dirty="0">
                <a:solidFill>
                  <a:srgbClr val="A6A6A6"/>
                </a:solidFill>
                <a:latin typeface="Verdana"/>
                <a:cs typeface="Verdana"/>
              </a:rPr>
              <a:t>deal</a:t>
            </a:r>
            <a:r>
              <a:rPr sz="2400" spc="-1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A6A6A6"/>
                </a:solidFill>
                <a:latin typeface="Verdana"/>
                <a:cs typeface="Verdana"/>
              </a:rPr>
              <a:t>and </a:t>
            </a:r>
            <a:r>
              <a:rPr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thoughts</a:t>
            </a:r>
            <a:r>
              <a:rPr lang="it-IT"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 is </a:t>
            </a:r>
            <a:r>
              <a:rPr lang="it-IT" sz="2400" spc="-100" dirty="0" err="1" smtClean="0">
                <a:solidFill>
                  <a:srgbClr val="A6A6A6"/>
                </a:solidFill>
                <a:latin typeface="Verdana"/>
                <a:cs typeface="Verdana"/>
              </a:rPr>
              <a:t>really</a:t>
            </a:r>
            <a:r>
              <a:rPr lang="it-IT"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400" spc="-100" dirty="0" err="1" smtClean="0">
                <a:solidFill>
                  <a:srgbClr val="A6A6A6"/>
                </a:solidFill>
                <a:latin typeface="Verdana"/>
                <a:cs typeface="Verdana"/>
              </a:rPr>
              <a:t>important</a:t>
            </a:r>
            <a:r>
              <a:rPr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 marL="12700" marR="73660">
              <a:lnSpc>
                <a:spcPct val="100000"/>
              </a:lnSpc>
              <a:spcBef>
                <a:spcPts val="680"/>
              </a:spcBef>
            </a:pPr>
            <a:r>
              <a:rPr sz="2400" spc="5" dirty="0">
                <a:solidFill>
                  <a:srgbClr val="A6A6A6"/>
                </a:solidFill>
                <a:latin typeface="Verdana"/>
                <a:cs typeface="Verdana"/>
              </a:rPr>
              <a:t>We </a:t>
            </a:r>
            <a:r>
              <a:rPr sz="2400" spc="170" dirty="0">
                <a:solidFill>
                  <a:srgbClr val="A6A6A6"/>
                </a:solidFill>
                <a:latin typeface="Verdana"/>
                <a:cs typeface="Verdana"/>
              </a:rPr>
              <a:t>can </a:t>
            </a:r>
            <a:r>
              <a:rPr sz="2400" spc="-45" dirty="0">
                <a:solidFill>
                  <a:srgbClr val="A6A6A6"/>
                </a:solidFill>
                <a:latin typeface="Verdana"/>
                <a:cs typeface="Verdana"/>
              </a:rPr>
              <a:t>improve </a:t>
            </a:r>
            <a:r>
              <a:rPr sz="2400" spc="-25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situation </a:t>
            </a:r>
            <a:r>
              <a:rPr sz="2400" spc="-135" dirty="0">
                <a:solidFill>
                  <a:srgbClr val="A6A6A6"/>
                </a:solidFill>
                <a:latin typeface="Verdana"/>
                <a:cs typeface="Verdana"/>
              </a:rPr>
              <a:t>in 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our </a:t>
            </a:r>
            <a:r>
              <a:rPr sz="2400" spc="-45" dirty="0">
                <a:solidFill>
                  <a:srgbClr val="A6A6A6"/>
                </a:solidFill>
                <a:latin typeface="Verdana"/>
                <a:cs typeface="Verdana"/>
              </a:rPr>
              <a:t>city </a:t>
            </a:r>
            <a:r>
              <a:rPr sz="2400" spc="-114" dirty="0">
                <a:solidFill>
                  <a:srgbClr val="A6A6A6"/>
                </a:solidFill>
                <a:latin typeface="Verdana"/>
                <a:cs typeface="Verdana"/>
              </a:rPr>
              <a:t>or 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Nation </a:t>
            </a:r>
            <a:r>
              <a:rPr sz="2400" spc="-96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4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-3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114" dirty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sz="24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9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65" dirty="0">
                <a:solidFill>
                  <a:srgbClr val="A6A6A6"/>
                </a:solidFill>
                <a:latin typeface="Verdana"/>
                <a:cs typeface="Verdana"/>
              </a:rPr>
              <a:t>mp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400" spc="14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A6A6A6"/>
                </a:solidFill>
                <a:latin typeface="Verdana"/>
                <a:cs typeface="Verdana"/>
              </a:rPr>
              <a:t>gestur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37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5" dirty="0" smtClean="0">
                <a:solidFill>
                  <a:srgbClr val="A6A6A6"/>
                </a:solidFill>
                <a:latin typeface="Verdana"/>
                <a:cs typeface="Verdana"/>
              </a:rPr>
              <a:t>help</a:t>
            </a:r>
            <a:r>
              <a:rPr lang="it-IT" sz="2400" spc="5" dirty="0" smtClean="0">
                <a:solidFill>
                  <a:srgbClr val="A6A6A6"/>
                </a:solidFill>
                <a:latin typeface="Verdana"/>
                <a:cs typeface="Verdana"/>
              </a:rPr>
              <a:t>ing </a:t>
            </a:r>
            <a:r>
              <a:rPr sz="2400" spc="-18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400" spc="-185" dirty="0" smtClean="0">
                <a:solidFill>
                  <a:srgbClr val="A6A6A6"/>
                </a:solidFill>
                <a:latin typeface="Verdana"/>
                <a:cs typeface="Verdana"/>
              </a:rPr>
              <a:t>some</a:t>
            </a:r>
            <a:r>
              <a:rPr sz="2400" spc="70" dirty="0" smtClean="0">
                <a:solidFill>
                  <a:srgbClr val="A6A6A6"/>
                </a:solidFill>
                <a:latin typeface="Verdana"/>
                <a:cs typeface="Verdana"/>
              </a:rPr>
              <a:t>one</a:t>
            </a:r>
            <a:r>
              <a:rPr sz="2400" spc="-18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65" dirty="0">
                <a:solidFill>
                  <a:srgbClr val="A6A6A6"/>
                </a:solidFill>
                <a:latin typeface="Verdana"/>
                <a:cs typeface="Verdana"/>
              </a:rPr>
              <a:t>a  </a:t>
            </a: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group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21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5" dirty="0" smtClean="0">
                <a:solidFill>
                  <a:srgbClr val="A6A6A6"/>
                </a:solidFill>
                <a:latin typeface="Verdana"/>
                <a:cs typeface="Verdana"/>
              </a:rPr>
              <a:t>tr</a:t>
            </a:r>
            <a:r>
              <a:rPr sz="2400" spc="-170" dirty="0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65" dirty="0" smtClean="0">
                <a:solidFill>
                  <a:srgbClr val="A6A6A6"/>
                </a:solidFill>
                <a:latin typeface="Verdana"/>
                <a:cs typeface="Verdana"/>
              </a:rPr>
              <a:t>ate</a:t>
            </a:r>
            <a:r>
              <a:rPr sz="2400" spc="170" dirty="0" smtClean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ff</a:t>
            </a:r>
            <a:r>
              <a:rPr sz="2400" spc="-4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8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400" spc="-13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150" dirty="0">
                <a:solidFill>
                  <a:srgbClr val="A6A6A6"/>
                </a:solidFill>
                <a:latin typeface="Verdana"/>
                <a:cs typeface="Verdana"/>
              </a:rPr>
              <a:t>ntly</a:t>
            </a:r>
            <a:r>
              <a:rPr sz="24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400" spc="-195" dirty="0" smtClean="0">
                <a:solidFill>
                  <a:srgbClr val="A6A6A6"/>
                </a:solidFill>
                <a:latin typeface="Verdana"/>
                <a:cs typeface="Verdana"/>
              </a:rPr>
              <a:t>or </a:t>
            </a:r>
            <a:r>
              <a:rPr sz="2400" spc="-200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70" dirty="0" smtClean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-22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400" spc="8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A6A6A6"/>
                </a:solidFill>
                <a:latin typeface="Verdana"/>
                <a:cs typeface="Verdana"/>
              </a:rPr>
              <a:t>unfa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35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4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A6A6A6"/>
                </a:solidFill>
                <a:latin typeface="Verdana"/>
                <a:cs typeface="Verdana"/>
              </a:rPr>
              <a:t>way.</a:t>
            </a:r>
            <a:endParaRPr sz="2400" dirty="0">
              <a:latin typeface="Verdana"/>
              <a:cs typeface="Verdana"/>
            </a:endParaRPr>
          </a:p>
          <a:p>
            <a:pPr marL="12700" marR="474980">
              <a:lnSpc>
                <a:spcPct val="100000"/>
              </a:lnSpc>
              <a:spcBef>
                <a:spcPts val="675"/>
              </a:spcBef>
            </a:pPr>
            <a:r>
              <a:rPr sz="2400" spc="-155" dirty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sz="2400" spc="-16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120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400" spc="-90" dirty="0">
                <a:solidFill>
                  <a:srgbClr val="A6A6A6"/>
                </a:solidFill>
                <a:latin typeface="Verdana"/>
                <a:cs typeface="Verdana"/>
              </a:rPr>
              <a:t>f</a:t>
            </a:r>
            <a:r>
              <a:rPr sz="2400" spc="-25" dirty="0">
                <a:solidFill>
                  <a:srgbClr val="A6A6A6"/>
                </a:solidFill>
                <a:latin typeface="Verdana"/>
                <a:cs typeface="Verdana"/>
              </a:rPr>
              <a:t>ore</a:t>
            </a:r>
            <a:r>
              <a:rPr sz="24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400" spc="7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400" spc="-65" dirty="0">
                <a:solidFill>
                  <a:srgbClr val="A6A6A6"/>
                </a:solidFill>
                <a:latin typeface="Verdana"/>
                <a:cs typeface="Verdana"/>
              </a:rPr>
              <a:t>u</a:t>
            </a:r>
            <a:r>
              <a:rPr sz="2400" spc="-31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29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A6A6A6"/>
                </a:solidFill>
                <a:latin typeface="Verdana"/>
                <a:cs typeface="Verdana"/>
              </a:rPr>
              <a:t>celebrate</a:t>
            </a:r>
            <a:r>
              <a:rPr sz="24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20" dirty="0">
                <a:solidFill>
                  <a:srgbClr val="A6A6A6"/>
                </a:solidFill>
                <a:latin typeface="Verdana"/>
                <a:cs typeface="Verdana"/>
              </a:rPr>
              <a:t>ff</a:t>
            </a:r>
            <a:r>
              <a:rPr sz="2400" spc="-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85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400" spc="-114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-16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75" dirty="0" smtClean="0">
                <a:solidFill>
                  <a:srgbClr val="A6A6A6"/>
                </a:solidFill>
                <a:latin typeface="Verdana"/>
                <a:cs typeface="Verdana"/>
              </a:rPr>
              <a:t>rel</a:t>
            </a:r>
            <a:r>
              <a:rPr sz="2400" spc="-9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50" dirty="0" smtClean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400" spc="-10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30" dirty="0" smtClean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lang="it-IT" sz="2400" spc="30" dirty="0" smtClean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5" dirty="0">
                <a:solidFill>
                  <a:srgbClr val="A6A6A6"/>
                </a:solidFill>
                <a:latin typeface="Verdana"/>
                <a:cs typeface="Verdana"/>
              </a:rPr>
              <a:t>to  </a:t>
            </a:r>
            <a:r>
              <a:rPr lang="it-IT" sz="2400" spc="-15" dirty="0" smtClean="0">
                <a:solidFill>
                  <a:srgbClr val="A6A6A6"/>
                </a:solidFill>
                <a:latin typeface="Verdana"/>
                <a:cs typeface="Verdana"/>
              </a:rPr>
              <a:t>erase </a:t>
            </a:r>
            <a:r>
              <a:rPr sz="2400" spc="215" dirty="0" smtClean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400" spc="-215" dirty="0" smtClean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400" spc="-210" dirty="0" smtClean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8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5" dirty="0" smtClean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400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170" dirty="0" smtClean="0">
                <a:solidFill>
                  <a:srgbClr val="A6A6A6"/>
                </a:solidFill>
                <a:latin typeface="Verdana"/>
                <a:cs typeface="Verdana"/>
              </a:rPr>
              <a:t>scr</a:t>
            </a:r>
            <a:r>
              <a:rPr sz="2400" spc="-8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245" dirty="0" smtClean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400" spc="-5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60" dirty="0" smtClean="0">
                <a:solidFill>
                  <a:srgbClr val="A6A6A6"/>
                </a:solidFill>
                <a:latin typeface="Verdana"/>
                <a:cs typeface="Verdana"/>
              </a:rPr>
              <a:t>nat</a:t>
            </a:r>
            <a:r>
              <a:rPr sz="2400" spc="-20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30" dirty="0" smtClean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sz="2400" spc="-80" dirty="0" smtClean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61053"/>
              <a:ext cx="9143999" cy="29969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19" y="3645027"/>
              <a:ext cx="1296162" cy="321297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436" y="159765"/>
            <a:ext cx="83669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600" spc="-45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WEBLIOGRAPHY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954" y="1707288"/>
            <a:ext cx="8642985" cy="409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20370" indent="-342900">
              <a:lnSpc>
                <a:spcPct val="100000"/>
              </a:lnSpc>
              <a:spcBef>
                <a:spcPts val="55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sz="2000" u="heavy" spc="-65" dirty="0" smtClean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5"/>
              </a:rPr>
              <a:t>https</a:t>
            </a:r>
            <a:r>
              <a:rPr sz="2000" u="heavy" spc="-6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5"/>
              </a:rPr>
              <a:t>://www.un.org/en/about-us/universal-declaration-of- </a:t>
            </a:r>
            <a:r>
              <a:rPr sz="2000" spc="-79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u="heavy" spc="-9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5"/>
              </a:rPr>
              <a:t>human-rights</a:t>
            </a:r>
            <a:endParaRPr sz="2000" dirty="0">
              <a:latin typeface="Verdana"/>
              <a:cs typeface="Verdana"/>
            </a:endParaRPr>
          </a:p>
          <a:p>
            <a:pPr marL="355600" marR="553085" indent="-342900">
              <a:lnSpc>
                <a:spcPct val="100000"/>
              </a:lnSpc>
              <a:spcBef>
                <a:spcPts val="555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sz="2000" u="heavy" spc="-5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6"/>
              </a:rPr>
              <a:t>https://www.avvenire.it/mondo/pagine/rapporto-usa-su- </a:t>
            </a:r>
            <a:r>
              <a:rPr sz="2000" spc="-79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u="heavy" spc="-6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6"/>
              </a:rPr>
              <a:t>liberta-religiosa-aumentano-le-violazioni</a:t>
            </a:r>
            <a:endParaRPr sz="2000" dirty="0">
              <a:latin typeface="Verdana"/>
              <a:cs typeface="Verdana"/>
            </a:endParaRPr>
          </a:p>
          <a:p>
            <a:pPr marL="355600" marR="801370" indent="-342900" algn="just">
              <a:lnSpc>
                <a:spcPct val="100000"/>
              </a:lnSpc>
              <a:spcBef>
                <a:spcPts val="555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sz="2000" u="heavy" spc="-10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7"/>
              </a:rPr>
              <a:t>http://www.salvisjuribus.it/liberta-religiosa-del-minore-e- </a:t>
            </a:r>
            <a:r>
              <a:rPr sz="2000" spc="-80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u="heavy" spc="-5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7"/>
              </a:rPr>
              <a:t>responsabilita-genitoriale-nella-dialettica-del-rapporto- </a:t>
            </a:r>
            <a:r>
              <a:rPr sz="2000" spc="-800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u="heavy" spc="-2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7"/>
              </a:rPr>
              <a:t>educativo-familiare/</a:t>
            </a:r>
            <a:endParaRPr sz="2000" dirty="0">
              <a:latin typeface="Verdana"/>
              <a:cs typeface="Verdana"/>
            </a:endParaRPr>
          </a:p>
          <a:p>
            <a:pPr marL="355600" marR="80645" indent="-342900">
              <a:lnSpc>
                <a:spcPct val="100000"/>
              </a:lnSpc>
              <a:spcBef>
                <a:spcPts val="555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sz="2000" u="heavy" spc="-6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8"/>
              </a:rPr>
              <a:t>http://cistampa.com/story/qual-e-la-situazione-della-liberta- </a:t>
            </a:r>
            <a:r>
              <a:rPr sz="2000" spc="-79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u="heavy" spc="-10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8"/>
              </a:rPr>
              <a:t>religiosa-nei-paesi-islamici-16282</a:t>
            </a:r>
            <a:endParaRPr sz="2000" dirty="0">
              <a:latin typeface="Verdana"/>
              <a:cs typeface="Verdana"/>
            </a:endParaRPr>
          </a:p>
          <a:p>
            <a:pPr marL="355600" marR="34925" indent="-342900">
              <a:lnSpc>
                <a:spcPct val="100000"/>
              </a:lnSpc>
              <a:spcBef>
                <a:spcPts val="555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sz="2000" u="heavy" spc="-8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9"/>
              </a:rPr>
              <a:t>https://lindro.it/la-corea-del-nord-uno-dei-paesi-piu-isolati-al- </a:t>
            </a:r>
            <a:r>
              <a:rPr sz="2000" spc="-795" dirty="0">
                <a:solidFill>
                  <a:srgbClr val="7E7E7E"/>
                </a:solidFill>
                <a:latin typeface="Verdana"/>
                <a:cs typeface="Verdana"/>
              </a:rPr>
              <a:t> </a:t>
            </a:r>
            <a:r>
              <a:rPr sz="2000" u="heavy" spc="3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9"/>
              </a:rPr>
              <a:t>mondo/</a:t>
            </a:r>
            <a:endParaRPr sz="20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sz="2000" u="heavy" spc="-65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Verdana"/>
                <a:cs typeface="Verdana"/>
                <a:hlinkClick r:id="rId10"/>
              </a:rPr>
              <a:t>https://www.studenti.it/galileo-galilei-biografia-scoperte.html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7" y="339978"/>
            <a:ext cx="2378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</a:t>
            </a:r>
            <a:r>
              <a:rPr sz="36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2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436" y="2895600"/>
            <a:ext cx="4214495" cy="33990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er</a:t>
            </a:r>
            <a:r>
              <a:rPr sz="2000" spc="-130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one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has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ght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to 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fr</a:t>
            </a:r>
            <a:r>
              <a:rPr sz="2000" spc="-13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85" dirty="0">
                <a:solidFill>
                  <a:srgbClr val="A6A6A6"/>
                </a:solidFill>
                <a:latin typeface="Verdana"/>
                <a:cs typeface="Verdana"/>
              </a:rPr>
              <a:t>edom</a:t>
            </a:r>
            <a:r>
              <a:rPr sz="20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oug</a:t>
            </a:r>
            <a:r>
              <a:rPr sz="2000" spc="20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t,  </a:t>
            </a:r>
            <a:r>
              <a:rPr sz="2000" spc="65" dirty="0">
                <a:solidFill>
                  <a:srgbClr val="A6A6A6"/>
                </a:solidFill>
                <a:latin typeface="Verdana"/>
                <a:cs typeface="Verdana"/>
              </a:rPr>
              <a:t>conscience </a:t>
            </a:r>
            <a:r>
              <a:rPr sz="2000" spc="100" dirty="0">
                <a:solidFill>
                  <a:srgbClr val="A6A6A6"/>
                </a:solidFill>
                <a:latin typeface="Verdana"/>
                <a:cs typeface="Verdana"/>
              </a:rPr>
              <a:t>and </a:t>
            </a:r>
            <a:r>
              <a:rPr sz="2000" spc="-120" dirty="0">
                <a:solidFill>
                  <a:srgbClr val="A6A6A6"/>
                </a:solidFill>
                <a:latin typeface="Verdana"/>
                <a:cs typeface="Verdana"/>
              </a:rPr>
              <a:t>religion; </a:t>
            </a:r>
            <a:r>
              <a:rPr sz="2000" spc="-11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this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ght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udes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freedom 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to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130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105" dirty="0">
                <a:solidFill>
                  <a:srgbClr val="A6A6A6"/>
                </a:solidFill>
                <a:latin typeface="Verdana"/>
                <a:cs typeface="Verdana"/>
              </a:rPr>
              <a:t>ange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4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ig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or 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beli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f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6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16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freedom,  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either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000" spc="50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ne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A6A6A6"/>
                </a:solidFill>
                <a:latin typeface="Verdana"/>
                <a:cs typeface="Verdana"/>
              </a:rPr>
              <a:t>in 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community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others  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6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16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pub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pr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60" dirty="0">
                <a:solidFill>
                  <a:srgbClr val="A6A6A6"/>
                </a:solidFill>
                <a:latin typeface="Verdana"/>
                <a:cs typeface="Verdana"/>
              </a:rPr>
              <a:t>at</a:t>
            </a:r>
            <a:r>
              <a:rPr sz="2000" spc="8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, 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to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mani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f</a:t>
            </a:r>
            <a:r>
              <a:rPr sz="2000" spc="-114" dirty="0">
                <a:solidFill>
                  <a:srgbClr val="A6A6A6"/>
                </a:solidFill>
                <a:latin typeface="Verdana"/>
                <a:cs typeface="Verdana"/>
              </a:rPr>
              <a:t>est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4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ig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endParaRPr sz="2000" dirty="0">
              <a:latin typeface="Verdana"/>
              <a:cs typeface="Verdana"/>
            </a:endParaRPr>
          </a:p>
          <a:p>
            <a:pPr marL="12700" marR="894715">
              <a:lnSpc>
                <a:spcPct val="100000"/>
              </a:lnSpc>
              <a:spcBef>
                <a:spcPts val="5"/>
              </a:spcBef>
            </a:pP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beli</a:t>
            </a:r>
            <a:r>
              <a:rPr sz="2000" spc="20" dirty="0">
                <a:solidFill>
                  <a:srgbClr val="A6A6A6"/>
                </a:solidFill>
                <a:latin typeface="Verdana"/>
                <a:cs typeface="Verdana"/>
              </a:rPr>
              <a:t>ef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A6A6A6"/>
                </a:solidFill>
                <a:latin typeface="Verdana"/>
                <a:cs typeface="Verdana"/>
              </a:rPr>
              <a:t>teach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ng,  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practice, 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worship 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A6A6A6"/>
                </a:solidFill>
                <a:latin typeface="Verdana"/>
                <a:cs typeface="Verdana"/>
              </a:rPr>
              <a:t>and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observance.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400" y="2909047"/>
            <a:ext cx="4055745" cy="38760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1145" algn="r">
              <a:lnSpc>
                <a:spcPct val="100000"/>
              </a:lnSpc>
              <a:spcBef>
                <a:spcPts val="105"/>
              </a:spcBef>
            </a:pP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er</a:t>
            </a:r>
            <a:r>
              <a:rPr sz="2000" spc="-130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body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has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2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ght  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thi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40" dirty="0">
                <a:solidFill>
                  <a:srgbClr val="A6A6A6"/>
                </a:solidFill>
                <a:latin typeface="Verdana"/>
                <a:cs typeface="Verdana"/>
              </a:rPr>
              <a:t>ki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130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wh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he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4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nks  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5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cor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110" dirty="0">
                <a:solidFill>
                  <a:srgbClr val="A6A6A6"/>
                </a:solidFill>
                <a:latin typeface="Verdana"/>
                <a:cs typeface="Verdana"/>
              </a:rPr>
              <a:t>ect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000" spc="10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pra</a:t>
            </a:r>
            <a:r>
              <a:rPr sz="2000" spc="7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-125" dirty="0">
                <a:solidFill>
                  <a:srgbClr val="A6A6A6"/>
                </a:solidFill>
                <a:latin typeface="Verdana"/>
                <a:cs typeface="Verdana"/>
              </a:rPr>
              <a:t>tise 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ig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he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spc="-120" dirty="0">
                <a:solidFill>
                  <a:srgbClr val="A6A6A6"/>
                </a:solidFill>
                <a:latin typeface="Verdana"/>
                <a:cs typeface="Verdana"/>
              </a:rPr>
              <a:t>ants.</a:t>
            </a:r>
            <a:endParaRPr sz="2000" dirty="0">
              <a:latin typeface="Verdana"/>
              <a:cs typeface="Verdana"/>
            </a:endParaRPr>
          </a:p>
          <a:p>
            <a:pPr marL="102235" marR="8255" indent="264795" algn="r">
              <a:lnSpc>
                <a:spcPct val="100000"/>
              </a:lnSpc>
              <a:spcBef>
                <a:spcPts val="625"/>
              </a:spcBef>
            </a:pP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5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er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14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54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27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man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fe</a:t>
            </a:r>
            <a:r>
              <a:rPr sz="2000" spc="-114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t  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4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beli</a:t>
            </a:r>
            <a:r>
              <a:rPr sz="2000" spc="20" dirty="0">
                <a:solidFill>
                  <a:srgbClr val="A6A6A6"/>
                </a:solidFill>
                <a:latin typeface="Verdana"/>
                <a:cs typeface="Verdana"/>
              </a:rPr>
              <a:t>ef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many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oods 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(teaching,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practice,</a:t>
            </a:r>
            <a:endParaRPr sz="2000" dirty="0">
              <a:latin typeface="Verdana"/>
              <a:cs typeface="Verdana"/>
            </a:endParaRPr>
          </a:p>
          <a:p>
            <a:pPr marL="887094" marR="7620" indent="1195070" algn="r">
              <a:lnSpc>
                <a:spcPct val="100000"/>
              </a:lnSpc>
              <a:spcBef>
                <a:spcPts val="5"/>
              </a:spcBef>
            </a:pP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spc="60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rs</a:t>
            </a:r>
            <a:r>
              <a:rPr sz="2000" spc="-30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p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A6A6A6"/>
                </a:solidFill>
                <a:latin typeface="Verdana"/>
                <a:cs typeface="Verdana"/>
              </a:rPr>
              <a:t>and  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obse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165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000" spc="13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)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55" dirty="0">
                <a:solidFill>
                  <a:srgbClr val="A6A6A6"/>
                </a:solidFill>
                <a:latin typeface="Verdana"/>
                <a:cs typeface="Verdana"/>
              </a:rPr>
              <a:t>one 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community,  </a:t>
            </a:r>
            <a:r>
              <a:rPr sz="2000" spc="12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130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105" dirty="0">
                <a:solidFill>
                  <a:srgbClr val="A6A6A6"/>
                </a:solidFill>
                <a:latin typeface="Verdana"/>
                <a:cs typeface="Verdana"/>
              </a:rPr>
              <a:t>ange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ig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endParaRPr sz="20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thought</a:t>
            </a:r>
            <a:r>
              <a:rPr sz="2600" spc="-55" dirty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endParaRPr sz="2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6" y="195834"/>
            <a:ext cx="553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</a:t>
            </a:r>
            <a:r>
              <a:rPr sz="36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3600" spc="-3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 </a:t>
            </a:r>
            <a:r>
              <a:rPr sz="3600" spc="-24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VIOLATIONS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447800"/>
            <a:ext cx="8519364" cy="2084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400" spc="-25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37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400" spc="-15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400" spc="15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400" spc="2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235" dirty="0">
                <a:solidFill>
                  <a:srgbClr val="A6A6A6"/>
                </a:solidFill>
                <a:latin typeface="Verdana"/>
                <a:cs typeface="Verdana"/>
              </a:rPr>
              <a:t>xt</a:t>
            </a:r>
            <a:r>
              <a:rPr sz="24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A6A6A6"/>
                </a:solidFill>
                <a:latin typeface="Verdana"/>
                <a:cs typeface="Verdana"/>
              </a:rPr>
              <a:t>thr</a:t>
            </a:r>
            <a:r>
              <a:rPr sz="2400" spc="-1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15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300" dirty="0">
                <a:solidFill>
                  <a:srgbClr val="A6A6A6"/>
                </a:solidFill>
                <a:latin typeface="Verdana"/>
                <a:cs typeface="Verdana"/>
              </a:rPr>
              <a:t>sl</a:t>
            </a:r>
            <a:r>
              <a:rPr sz="2400" spc="-1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400" spc="-25" dirty="0">
                <a:solidFill>
                  <a:srgbClr val="A6A6A6"/>
                </a:solidFill>
                <a:latin typeface="Verdana"/>
                <a:cs typeface="Verdana"/>
              </a:rPr>
              <a:t>de</a:t>
            </a:r>
            <a:r>
              <a:rPr sz="2400" spc="-1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35" dirty="0" smtClean="0">
                <a:solidFill>
                  <a:srgbClr val="A6A6A6"/>
                </a:solidFill>
                <a:latin typeface="Verdana"/>
                <a:cs typeface="Verdana"/>
              </a:rPr>
              <a:t>we</a:t>
            </a:r>
            <a:r>
              <a:rPr lang="it-IT" sz="2400" spc="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400" spc="35" dirty="0" smtClean="0">
                <a:solidFill>
                  <a:srgbClr val="A6A6A6"/>
                </a:solidFill>
                <a:latin typeface="Verdana"/>
                <a:cs typeface="Verdana"/>
              </a:rPr>
              <a:t>will </a:t>
            </a:r>
            <a:r>
              <a:rPr sz="2400" spc="-204" dirty="0" smtClean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254" dirty="0" smtClean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400" spc="-20" dirty="0" smtClean="0">
                <a:solidFill>
                  <a:srgbClr val="A6A6A6"/>
                </a:solidFill>
                <a:latin typeface="Verdana"/>
                <a:cs typeface="Verdana"/>
              </a:rPr>
              <a:t>ow</a:t>
            </a:r>
            <a:r>
              <a:rPr lang="it-IT" sz="2400" spc="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thr</a:t>
            </a:r>
            <a:r>
              <a:rPr sz="2400" spc="-140" dirty="0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400" spc="105" dirty="0" smtClean="0">
                <a:solidFill>
                  <a:srgbClr val="A6A6A6"/>
                </a:solidFill>
                <a:latin typeface="Verdana"/>
                <a:cs typeface="Verdana"/>
              </a:rPr>
              <a:t>e </a:t>
            </a:r>
            <a:r>
              <a:rPr sz="2400" spc="-40" dirty="0" smtClean="0">
                <a:solidFill>
                  <a:srgbClr val="A6A6A6"/>
                </a:solidFill>
                <a:latin typeface="Verdana"/>
                <a:cs typeface="Verdana"/>
              </a:rPr>
              <a:t>examples</a:t>
            </a:r>
            <a:r>
              <a:rPr sz="2400" spc="-17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4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violation</a:t>
            </a:r>
            <a:r>
              <a:rPr lang="it-IT"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400" spc="-100" dirty="0" smtClean="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endParaRPr sz="2400" dirty="0">
              <a:latin typeface="Verdana"/>
              <a:cs typeface="Verdana"/>
            </a:endParaRPr>
          </a:p>
          <a:p>
            <a:pPr marL="469265" indent="-457200">
              <a:lnSpc>
                <a:spcPct val="100000"/>
              </a:lnSpc>
              <a:spcBef>
                <a:spcPts val="675"/>
              </a:spcBef>
              <a:buFont typeface="Wingdings" panose="05000000000000000000" pitchFamily="2" charset="2"/>
              <a:buChar char="§"/>
              <a:tabLst>
                <a:tab pos="427355" algn="l"/>
              </a:tabLst>
            </a:pP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u</a:t>
            </a:r>
            <a:r>
              <a:rPr sz="2000" spc="-37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270" dirty="0">
                <a:solidFill>
                  <a:srgbClr val="A6A6A6"/>
                </a:solidFill>
                <a:latin typeface="Verdana"/>
                <a:cs typeface="Verdana"/>
              </a:rPr>
              <a:t>tr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ct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ons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14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rld</a:t>
            </a:r>
            <a:endParaRPr sz="2000" dirty="0">
              <a:latin typeface="Verdana"/>
              <a:cs typeface="Verdana"/>
            </a:endParaRPr>
          </a:p>
          <a:p>
            <a:pPr marL="469900" marR="2390140" indent="-457200">
              <a:lnSpc>
                <a:spcPts val="3279"/>
              </a:lnSpc>
              <a:spcBef>
                <a:spcPts val="850"/>
              </a:spcBef>
              <a:buFont typeface="Wingdings" panose="05000000000000000000" pitchFamily="2" charset="2"/>
              <a:buChar char="§"/>
              <a:tabLst>
                <a:tab pos="427355" algn="l"/>
              </a:tabLst>
            </a:pP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Fr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85" dirty="0">
                <a:solidFill>
                  <a:srgbClr val="A6A6A6"/>
                </a:solidFill>
                <a:latin typeface="Verdana"/>
                <a:cs typeface="Verdana"/>
              </a:rPr>
              <a:t>edom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13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on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25" dirty="0" smtClean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90" dirty="0" smtClean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150" dirty="0" smtClean="0">
                <a:solidFill>
                  <a:srgbClr val="A6A6A6"/>
                </a:solidFill>
                <a:latin typeface="Verdana"/>
                <a:cs typeface="Verdana"/>
              </a:rPr>
              <a:t>ab</a:t>
            </a:r>
            <a:r>
              <a:rPr lang="it-IT" sz="2000" spc="15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0" dirty="0" smtClean="0">
                <a:solidFill>
                  <a:srgbClr val="A6A6A6"/>
                </a:solidFill>
                <a:latin typeface="Verdana"/>
                <a:cs typeface="Verdana"/>
              </a:rPr>
              <a:t>countries</a:t>
            </a:r>
            <a:r>
              <a:rPr sz="2000" spc="-60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69900" marR="5207000" indent="-457200">
              <a:lnSpc>
                <a:spcPct val="100000"/>
              </a:lnSpc>
              <a:spcBef>
                <a:spcPts val="660"/>
              </a:spcBef>
              <a:buFont typeface="Wingdings" panose="05000000000000000000" pitchFamily="2" charset="2"/>
              <a:buChar char="§"/>
              <a:tabLst>
                <a:tab pos="427355" algn="l"/>
              </a:tabLst>
            </a:pPr>
            <a:r>
              <a:rPr sz="2000" spc="-95" dirty="0" smtClean="0">
                <a:solidFill>
                  <a:srgbClr val="A6A6A6"/>
                </a:solidFill>
                <a:latin typeface="Verdana"/>
                <a:cs typeface="Verdana"/>
              </a:rPr>
              <a:t>North</a:t>
            </a:r>
            <a:r>
              <a:rPr lang="it-IT" sz="2000" spc="-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000" spc="-95" dirty="0" err="1" smtClean="0">
                <a:solidFill>
                  <a:srgbClr val="A6A6A6"/>
                </a:solidFill>
                <a:latin typeface="Verdana"/>
                <a:cs typeface="Verdana"/>
              </a:rPr>
              <a:t>Korea’s</a:t>
            </a:r>
            <a:r>
              <a:rPr lang="it-IT" sz="2000" spc="-95" dirty="0" smtClean="0">
                <a:solidFill>
                  <a:srgbClr val="A6A6A6"/>
                </a:solidFill>
                <a:latin typeface="Verdana"/>
                <a:cs typeface="Verdana"/>
              </a:rPr>
              <a:t> situation</a:t>
            </a:r>
            <a:endParaRPr sz="20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132965"/>
            <a:ext cx="9144000" cy="4725035"/>
            <a:chOff x="0" y="2132964"/>
            <a:chExt cx="9144000" cy="47250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4189" y="2132964"/>
              <a:ext cx="3059811" cy="188683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827904"/>
              <a:ext cx="3635883" cy="20300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797170"/>
              <a:ext cx="3635883" cy="20608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5883" y="4021708"/>
              <a:ext cx="5508117" cy="28362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27757" y="1844801"/>
            <a:ext cx="6444615" cy="3888740"/>
            <a:chOff x="2627757" y="1844801"/>
            <a:chExt cx="6444615" cy="3888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5222" y="2023198"/>
              <a:ext cx="6373495" cy="37100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57" y="1986279"/>
              <a:ext cx="944765" cy="19795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7238" y="1844801"/>
              <a:ext cx="944765" cy="360565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436" y="195834"/>
            <a:ext cx="8550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RELIGIOUS</a:t>
            </a:r>
            <a:r>
              <a:rPr sz="36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3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RESTRICTIONS</a:t>
            </a:r>
            <a:r>
              <a:rPr sz="36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4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36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4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3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-2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436" y="1070228"/>
            <a:ext cx="8511540" cy="54296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25" dirty="0">
                <a:solidFill>
                  <a:srgbClr val="A6A6A6"/>
                </a:solidFill>
                <a:latin typeface="Verdana"/>
                <a:cs typeface="Verdana"/>
              </a:rPr>
              <a:t>So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300" spc="-75" dirty="0">
                <a:solidFill>
                  <a:srgbClr val="A6A6A6"/>
                </a:solidFill>
                <a:latin typeface="Verdana"/>
                <a:cs typeface="Verdana"/>
              </a:rPr>
              <a:t>et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mes</a:t>
            </a:r>
            <a:r>
              <a:rPr sz="23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25" dirty="0">
                <a:solidFill>
                  <a:srgbClr val="A6A6A6"/>
                </a:solidFill>
                <a:latin typeface="Verdana"/>
                <a:cs typeface="Verdana"/>
              </a:rPr>
              <a:t>art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80" dirty="0">
                <a:solidFill>
                  <a:srgbClr val="A6A6A6"/>
                </a:solidFill>
                <a:latin typeface="Verdana"/>
                <a:cs typeface="Verdana"/>
              </a:rPr>
              <a:t>cle</a:t>
            </a:r>
            <a:r>
              <a:rPr sz="23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32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A6A6A6"/>
                </a:solidFill>
                <a:latin typeface="Verdana"/>
                <a:cs typeface="Verdana"/>
              </a:rPr>
              <a:t>not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dirty="0" smtClean="0">
                <a:solidFill>
                  <a:srgbClr val="A6A6A6"/>
                </a:solidFill>
                <a:latin typeface="Verdana"/>
                <a:cs typeface="Verdana"/>
              </a:rPr>
              <a:t>res</a:t>
            </a:r>
            <a:r>
              <a:rPr sz="2300" spc="-10" dirty="0" err="1" smtClean="0">
                <a:solidFill>
                  <a:srgbClr val="A6A6A6"/>
                </a:solidFill>
                <a:latin typeface="Verdana"/>
                <a:cs typeface="Verdana"/>
              </a:rPr>
              <a:t>p</a:t>
            </a:r>
            <a:r>
              <a:rPr sz="2300" spc="60" dirty="0" err="1" smtClean="0">
                <a:solidFill>
                  <a:srgbClr val="A6A6A6"/>
                </a:solidFill>
                <a:latin typeface="Verdana"/>
                <a:cs typeface="Verdana"/>
              </a:rPr>
              <a:t>ected</a:t>
            </a:r>
            <a:r>
              <a:rPr sz="2300" spc="60" dirty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endParaRPr sz="2300" dirty="0">
              <a:latin typeface="Verdana"/>
              <a:cs typeface="Verdana"/>
            </a:endParaRPr>
          </a:p>
          <a:p>
            <a:pPr marL="12700" marR="885825">
              <a:lnSpc>
                <a:spcPct val="100000"/>
              </a:lnSpc>
            </a:pPr>
            <a:r>
              <a:rPr sz="2300" spc="-484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som</a:t>
            </a:r>
            <a:r>
              <a:rPr sz="2300" spc="-3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countr</a:t>
            </a:r>
            <a:r>
              <a:rPr sz="2300" spc="-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es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there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6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32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25" dirty="0">
                <a:solidFill>
                  <a:srgbClr val="A6A6A6"/>
                </a:solidFill>
                <a:latin typeface="Verdana"/>
                <a:cs typeface="Verdana"/>
              </a:rPr>
              <a:t>no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5" dirty="0">
                <a:solidFill>
                  <a:srgbClr val="A6A6A6"/>
                </a:solidFill>
                <a:latin typeface="Verdana"/>
                <a:cs typeface="Verdana"/>
              </a:rPr>
              <a:t>freedom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50" dirty="0">
                <a:solidFill>
                  <a:srgbClr val="A6A6A6"/>
                </a:solidFill>
                <a:latin typeface="Verdana"/>
                <a:cs typeface="Verdana"/>
              </a:rPr>
              <a:t>rel</a:t>
            </a:r>
            <a:r>
              <a:rPr sz="2300" spc="-8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300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on,</a:t>
            </a:r>
            <a:r>
              <a:rPr sz="23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A6A6A6"/>
                </a:solidFill>
                <a:latin typeface="Verdana"/>
                <a:cs typeface="Verdana"/>
              </a:rPr>
              <a:t>for  </a:t>
            </a:r>
            <a:r>
              <a:rPr sz="2300" spc="-45" dirty="0" smtClean="0">
                <a:solidFill>
                  <a:srgbClr val="A6A6A6"/>
                </a:solidFill>
                <a:latin typeface="Verdana"/>
                <a:cs typeface="Verdana"/>
              </a:rPr>
              <a:t>example</a:t>
            </a:r>
            <a:r>
              <a:rPr lang="it-IT" sz="2300" spc="-45" dirty="0" smtClean="0">
                <a:solidFill>
                  <a:srgbClr val="A6A6A6"/>
                </a:solidFill>
                <a:latin typeface="Verdana"/>
                <a:cs typeface="Verdana"/>
              </a:rPr>
              <a:t> in </a:t>
            </a:r>
            <a:r>
              <a:rPr sz="2300" spc="-45" dirty="0" smtClean="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endParaRPr sz="2300" dirty="0">
              <a:latin typeface="Verdana"/>
              <a:cs typeface="Verdana"/>
            </a:endParaRPr>
          </a:p>
          <a:p>
            <a:pPr marL="365760" indent="-353695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300" spc="40" dirty="0">
                <a:solidFill>
                  <a:srgbClr val="A6A6A6"/>
                </a:solidFill>
                <a:latin typeface="Verdana"/>
                <a:cs typeface="Verdana"/>
              </a:rPr>
              <a:t>China</a:t>
            </a:r>
            <a:endParaRPr sz="2300" dirty="0">
              <a:latin typeface="Verdana"/>
              <a:cs typeface="Verdana"/>
            </a:endParaRPr>
          </a:p>
          <a:p>
            <a:pPr marL="365760" indent="-353695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300" spc="-120" dirty="0">
                <a:solidFill>
                  <a:srgbClr val="A6A6A6"/>
                </a:solidFill>
                <a:latin typeface="Verdana"/>
                <a:cs typeface="Verdana"/>
              </a:rPr>
              <a:t>Eritrea</a:t>
            </a:r>
            <a:endParaRPr sz="2300" dirty="0">
              <a:latin typeface="Verdana"/>
              <a:cs typeface="Verdana"/>
            </a:endParaRPr>
          </a:p>
          <a:p>
            <a:pPr marL="365760" indent="-353695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300" spc="-165" dirty="0">
                <a:solidFill>
                  <a:srgbClr val="A6A6A6"/>
                </a:solidFill>
                <a:latin typeface="Verdana"/>
                <a:cs typeface="Verdana"/>
              </a:rPr>
              <a:t>Iran</a:t>
            </a:r>
            <a:endParaRPr sz="2300" dirty="0">
              <a:latin typeface="Verdana"/>
              <a:cs typeface="Verdana"/>
            </a:endParaRPr>
          </a:p>
          <a:p>
            <a:pPr marL="365760" indent="-353695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300" spc="-145" dirty="0">
                <a:solidFill>
                  <a:srgbClr val="A6A6A6"/>
                </a:solidFill>
                <a:latin typeface="Verdana"/>
                <a:cs typeface="Verdana"/>
              </a:rPr>
              <a:t>Russia</a:t>
            </a:r>
            <a:endParaRPr sz="2300" dirty="0">
              <a:latin typeface="Verdana"/>
              <a:cs typeface="Verdana"/>
            </a:endParaRPr>
          </a:p>
          <a:p>
            <a:pPr marL="365760" indent="-353695">
              <a:lnSpc>
                <a:spcPct val="100000"/>
              </a:lnSpc>
              <a:spcBef>
                <a:spcPts val="575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300" spc="-80" dirty="0">
                <a:solidFill>
                  <a:srgbClr val="A6A6A6"/>
                </a:solidFill>
                <a:latin typeface="Verdana"/>
                <a:cs typeface="Verdana"/>
              </a:rPr>
              <a:t>North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5" dirty="0">
                <a:solidFill>
                  <a:srgbClr val="A6A6A6"/>
                </a:solidFill>
                <a:latin typeface="Verdana"/>
                <a:cs typeface="Verdana"/>
              </a:rPr>
              <a:t>Korea</a:t>
            </a:r>
            <a:endParaRPr sz="2300" dirty="0">
              <a:latin typeface="Verdana"/>
              <a:cs typeface="Verdana"/>
            </a:endParaRPr>
          </a:p>
          <a:p>
            <a:pPr marL="12700" marR="4920615">
              <a:lnSpc>
                <a:spcPct val="100000"/>
              </a:lnSpc>
              <a:spcBef>
                <a:spcPts val="575"/>
              </a:spcBef>
            </a:pPr>
            <a:r>
              <a:rPr sz="2300" spc="-484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 smtClean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lang="it-IT" sz="2300" spc="-5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50" dirty="0" err="1" smtClean="0">
                <a:solidFill>
                  <a:srgbClr val="A6A6A6"/>
                </a:solidFill>
                <a:latin typeface="Verdana"/>
                <a:cs typeface="Verdana"/>
              </a:rPr>
              <a:t>mentioned</a:t>
            </a:r>
            <a:r>
              <a:rPr sz="2300" spc="-18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countr</a:t>
            </a:r>
            <a:r>
              <a:rPr sz="2300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es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there  </a:t>
            </a:r>
            <a:r>
              <a:rPr sz="23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32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9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A6A6A6"/>
                </a:solidFill>
                <a:latin typeface="Verdana"/>
                <a:cs typeface="Verdana"/>
              </a:rPr>
              <a:t>lo</a:t>
            </a:r>
            <a:r>
              <a:rPr sz="2300" spc="-6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3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300" spc="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145" dirty="0">
                <a:solidFill>
                  <a:srgbClr val="A6A6A6"/>
                </a:solidFill>
                <a:latin typeface="Verdana"/>
                <a:cs typeface="Verdana"/>
              </a:rPr>
              <a:t>scr</a:t>
            </a:r>
            <a:r>
              <a:rPr sz="2300" spc="-6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7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300" spc="5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300" spc="-14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300" spc="-40" dirty="0">
                <a:solidFill>
                  <a:srgbClr val="A6A6A6"/>
                </a:solidFill>
                <a:latin typeface="Verdana"/>
                <a:cs typeface="Verdana"/>
              </a:rPr>
              <a:t>ion  </a:t>
            </a:r>
            <a:r>
              <a:rPr sz="2300" spc="90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300" spc="9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50" dirty="0">
                <a:solidFill>
                  <a:srgbClr val="A6A6A6"/>
                </a:solidFill>
                <a:latin typeface="Verdana"/>
                <a:cs typeface="Verdana"/>
              </a:rPr>
              <a:t>rel</a:t>
            </a:r>
            <a:r>
              <a:rPr sz="2300" spc="-8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300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90" dirty="0">
                <a:solidFill>
                  <a:srgbClr val="A6A6A6"/>
                </a:solidFill>
                <a:latin typeface="Verdana"/>
                <a:cs typeface="Verdana"/>
              </a:rPr>
              <a:t>ous</a:t>
            </a:r>
            <a:r>
              <a:rPr sz="23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0" dirty="0">
                <a:solidFill>
                  <a:srgbClr val="A6A6A6"/>
                </a:solidFill>
                <a:latin typeface="Verdana"/>
                <a:cs typeface="Verdana"/>
              </a:rPr>
              <a:t>restr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5" dirty="0">
                <a:solidFill>
                  <a:srgbClr val="A6A6A6"/>
                </a:solidFill>
                <a:latin typeface="Verdana"/>
                <a:cs typeface="Verdana"/>
              </a:rPr>
              <a:t>ct</a:t>
            </a:r>
            <a:r>
              <a:rPr sz="2300" spc="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120" dirty="0">
                <a:solidFill>
                  <a:srgbClr val="A6A6A6"/>
                </a:solidFill>
                <a:latin typeface="Verdana"/>
                <a:cs typeface="Verdana"/>
              </a:rPr>
              <a:t>ons.</a:t>
            </a:r>
            <a:endParaRPr sz="23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2300" spc="-135" dirty="0">
                <a:solidFill>
                  <a:srgbClr val="A6A6A6"/>
                </a:solidFill>
                <a:latin typeface="Verdana"/>
                <a:cs typeface="Verdana"/>
              </a:rPr>
              <a:t>They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0" dirty="0">
                <a:solidFill>
                  <a:srgbClr val="A6A6A6"/>
                </a:solidFill>
                <a:latin typeface="Verdana"/>
                <a:cs typeface="Verdana"/>
              </a:rPr>
              <a:t>are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A6A6A6"/>
                </a:solidFill>
                <a:latin typeface="Verdana"/>
                <a:cs typeface="Verdana"/>
              </a:rPr>
              <a:t>countries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195" dirty="0" smtClean="0">
                <a:solidFill>
                  <a:srgbClr val="A6A6A6"/>
                </a:solidFill>
                <a:latin typeface="Verdana"/>
                <a:cs typeface="Verdana"/>
              </a:rPr>
              <a:t>with </a:t>
            </a:r>
            <a:r>
              <a:rPr sz="2300" spc="-145" dirty="0" smtClean="0">
                <a:solidFill>
                  <a:srgbClr val="A6A6A6"/>
                </a:solidFill>
                <a:latin typeface="Verdana"/>
                <a:cs typeface="Verdana"/>
              </a:rPr>
              <a:t>serious</a:t>
            </a:r>
            <a:r>
              <a:rPr lang="it-IT" sz="2300" spc="-14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145" dirty="0" err="1" smtClean="0">
                <a:solidFill>
                  <a:srgbClr val="A6A6A6"/>
                </a:solidFill>
                <a:latin typeface="Verdana"/>
                <a:cs typeface="Verdana"/>
              </a:rPr>
              <a:t>situations</a:t>
            </a:r>
            <a:r>
              <a:rPr sz="2300" spc="-145" dirty="0" smtClean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300" spc="-21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but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there </a:t>
            </a:r>
            <a:r>
              <a:rPr sz="2300" spc="-8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5" dirty="0">
                <a:solidFill>
                  <a:srgbClr val="A6A6A6"/>
                </a:solidFill>
                <a:latin typeface="Verdana"/>
                <a:cs typeface="Verdana"/>
              </a:rPr>
              <a:t>are</a:t>
            </a:r>
            <a:r>
              <a:rPr sz="23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also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many</a:t>
            </a:r>
            <a:r>
              <a:rPr sz="23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other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5" dirty="0">
                <a:solidFill>
                  <a:srgbClr val="A6A6A6"/>
                </a:solidFill>
                <a:latin typeface="Verdana"/>
                <a:cs typeface="Verdana"/>
              </a:rPr>
              <a:t>countries</a:t>
            </a:r>
            <a:r>
              <a:rPr sz="23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where</a:t>
            </a:r>
            <a:r>
              <a:rPr sz="2300" spc="-16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A6A6A6"/>
                </a:solidFill>
                <a:latin typeface="Verdana"/>
                <a:cs typeface="Verdana"/>
              </a:rPr>
              <a:t>situation</a:t>
            </a:r>
            <a:r>
              <a:rPr sz="23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40" dirty="0">
                <a:solidFill>
                  <a:srgbClr val="A6A6A6"/>
                </a:solidFill>
                <a:latin typeface="Verdana"/>
                <a:cs typeface="Verdana"/>
              </a:rPr>
              <a:t>is</a:t>
            </a:r>
            <a:r>
              <a:rPr sz="23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A6A6A6"/>
                </a:solidFill>
                <a:latin typeface="Verdana"/>
                <a:cs typeface="Verdana"/>
              </a:rPr>
              <a:t>being </a:t>
            </a:r>
            <a:r>
              <a:rPr sz="2300" spc="-8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A6A6A6"/>
                </a:solidFill>
                <a:latin typeface="Verdana"/>
                <a:cs typeface="Verdana"/>
              </a:rPr>
              <a:t>resolved.</a:t>
            </a:r>
            <a:endParaRPr sz="23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504" y="332613"/>
            <a:ext cx="2664460" cy="2448560"/>
            <a:chOff x="107504" y="332613"/>
            <a:chExt cx="2664460" cy="2448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332613"/>
              <a:ext cx="2664333" cy="24359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04" y="332613"/>
              <a:ext cx="2664333" cy="244830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9855">
              <a:lnSpc>
                <a:spcPct val="100000"/>
              </a:lnSpc>
              <a:spcBef>
                <a:spcPts val="100"/>
              </a:spcBef>
            </a:pPr>
            <a:r>
              <a:rPr lang="it-IT" spc="-500" dirty="0" smtClean="0">
                <a:latin typeface="Calibri" panose="020F0502020204030204" pitchFamily="34" charset="0"/>
                <a:cs typeface="Calibri" panose="020F0502020204030204" pitchFamily="34" charset="0"/>
              </a:rPr>
              <a:t>R  E  L  I  G  I  O  N       I  N     A R A B I C         </a:t>
            </a:r>
            <a:r>
              <a:rPr lang="it-IT" spc="-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pc="-500" dirty="0" smtClean="0">
                <a:latin typeface="Calibri" panose="020F0502020204030204" pitchFamily="34" charset="0"/>
                <a:cs typeface="Calibri" panose="020F0502020204030204" pitchFamily="34" charset="0"/>
              </a:rPr>
              <a:t> O U N T R I E S</a:t>
            </a:r>
            <a:endParaRPr spc="-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436" y="880364"/>
            <a:ext cx="8655685" cy="52969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55900" marR="364490">
              <a:lnSpc>
                <a:spcPct val="99800"/>
              </a:lnSpc>
              <a:spcBef>
                <a:spcPts val="105"/>
              </a:spcBef>
            </a:pPr>
            <a:r>
              <a:rPr sz="2000" spc="-12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hat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8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spc="6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know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0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bout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Mu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0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000" spc="4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330" dirty="0">
                <a:solidFill>
                  <a:srgbClr val="A6A6A6"/>
                </a:solidFill>
                <a:latin typeface="Verdana"/>
                <a:cs typeface="Verdana"/>
              </a:rPr>
              <a:t>j</a:t>
            </a: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14" dirty="0">
                <a:solidFill>
                  <a:srgbClr val="A6A6A6"/>
                </a:solidFill>
                <a:latin typeface="Verdana"/>
                <a:cs typeface="Verdana"/>
              </a:rPr>
              <a:t>ty  </a:t>
            </a:r>
            <a:r>
              <a:rPr sz="2000" spc="19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21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untr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es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2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that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rel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ous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A6A6A6"/>
                </a:solidFill>
                <a:latin typeface="Verdana"/>
                <a:cs typeface="Verdana"/>
              </a:rPr>
              <a:t>freed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m  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rem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ns</a:t>
            </a:r>
            <a:r>
              <a:rPr sz="20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9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9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ght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A6A6A6"/>
                </a:solidFill>
                <a:latin typeface="Verdana"/>
                <a:cs typeface="Verdana"/>
              </a:rPr>
              <a:t>han</a:t>
            </a:r>
            <a:r>
              <a:rPr sz="2000" spc="55" dirty="0">
                <a:solidFill>
                  <a:srgbClr val="A6A6A6"/>
                </a:solidFill>
                <a:latin typeface="Verdana"/>
                <a:cs typeface="Verdana"/>
              </a:rPr>
              <a:t>g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ng</a:t>
            </a:r>
            <a:r>
              <a:rPr sz="20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b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9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thread.</a:t>
            </a:r>
            <a:endParaRPr sz="2000" dirty="0">
              <a:latin typeface="Verdana"/>
              <a:cs typeface="Verdana"/>
            </a:endParaRPr>
          </a:p>
          <a:p>
            <a:pPr marL="2755900" marR="73025">
              <a:lnSpc>
                <a:spcPts val="2870"/>
              </a:lnSpc>
              <a:spcBef>
                <a:spcPts val="690"/>
              </a:spcBef>
            </a:pP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Let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us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9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-130" dirty="0">
                <a:solidFill>
                  <a:srgbClr val="A6A6A6"/>
                </a:solidFill>
                <a:latin typeface="Verdana"/>
                <a:cs typeface="Verdana"/>
              </a:rPr>
              <a:t>ons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de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three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 err="1" smtClean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lang="it-IT" sz="2000" spc="-50" dirty="0" smtClean="0">
                <a:solidFill>
                  <a:srgbClr val="A6A6A6"/>
                </a:solidFill>
                <a:latin typeface="Verdana"/>
                <a:cs typeface="Verdana"/>
              </a:rPr>
              <a:t>ose</a:t>
            </a:r>
            <a:r>
              <a:rPr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countr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es:  </a:t>
            </a:r>
            <a:r>
              <a:rPr sz="2000" spc="-484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ran,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Egyp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000" spc="9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Pak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st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35" dirty="0" smtClean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endParaRPr lang="it-IT" sz="2000" spc="-135" dirty="0" smtClean="0">
              <a:solidFill>
                <a:srgbClr val="A6A6A6"/>
              </a:solidFill>
              <a:latin typeface="Verdana"/>
              <a:cs typeface="Verdana"/>
            </a:endParaRPr>
          </a:p>
          <a:p>
            <a:pPr marL="2755900" marR="73025">
              <a:lnSpc>
                <a:spcPts val="2870"/>
              </a:lnSpc>
              <a:spcBef>
                <a:spcPts val="690"/>
              </a:spcBef>
            </a:pPr>
            <a:endParaRPr sz="2000" dirty="0">
              <a:latin typeface="Verdana"/>
              <a:cs typeface="Verdana"/>
            </a:endParaRPr>
          </a:p>
          <a:p>
            <a:pPr marL="355600" marR="110489" indent="-342900" algn="just">
              <a:lnSpc>
                <a:spcPct val="998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000" spc="-270" dirty="0">
                <a:solidFill>
                  <a:srgbClr val="A6A6A6"/>
                </a:solidFill>
                <a:latin typeface="Verdana"/>
                <a:cs typeface="Verdana"/>
              </a:rPr>
              <a:t>In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Egypt,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road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to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secularism </a:t>
            </a:r>
            <a:r>
              <a:rPr sz="2000" spc="-240" dirty="0">
                <a:solidFill>
                  <a:srgbClr val="A6A6A6"/>
                </a:solidFill>
                <a:latin typeface="Verdana"/>
                <a:cs typeface="Verdana"/>
              </a:rPr>
              <a:t>is 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still 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long 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and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Constitution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000" spc="-220" dirty="0" err="1" smtClean="0">
                <a:solidFill>
                  <a:srgbClr val="A6A6A6"/>
                </a:solidFill>
                <a:latin typeface="Verdana"/>
                <a:cs typeface="Verdana"/>
              </a:rPr>
              <a:t>states</a:t>
            </a:r>
            <a:r>
              <a:rPr lang="it-IT" sz="2000" spc="-220" dirty="0" smtClean="0">
                <a:solidFill>
                  <a:srgbClr val="A6A6A6"/>
                </a:solidFill>
                <a:latin typeface="Verdana"/>
                <a:cs typeface="Verdana"/>
              </a:rPr>
              <a:t>  </a:t>
            </a:r>
            <a:r>
              <a:rPr sz="2000" spc="-60" dirty="0" smtClean="0">
                <a:solidFill>
                  <a:srgbClr val="A6A6A6"/>
                </a:solidFill>
                <a:latin typeface="Verdana"/>
                <a:cs typeface="Verdana"/>
              </a:rPr>
              <a:t>'the</a:t>
            </a:r>
            <a:r>
              <a:rPr sz="2000" spc="-17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principles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6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Sharia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are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8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000" spc="4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sourc</a:t>
            </a: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leg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sl</a:t>
            </a:r>
            <a:r>
              <a:rPr sz="2000" spc="-12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ion'.</a:t>
            </a:r>
            <a:endParaRPr sz="2000" dirty="0">
              <a:latin typeface="Verdana"/>
              <a:cs typeface="Verdana"/>
            </a:endParaRPr>
          </a:p>
          <a:p>
            <a:pPr marL="355600" marR="264795" indent="-342900" algn="just">
              <a:lnSpc>
                <a:spcPct val="100000"/>
              </a:lnSpc>
              <a:spcBef>
                <a:spcPts val="590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000" spc="-270" dirty="0">
                <a:solidFill>
                  <a:srgbClr val="A6A6A6"/>
                </a:solidFill>
                <a:latin typeface="Verdana"/>
                <a:cs typeface="Verdana"/>
              </a:rPr>
              <a:t>In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Pakistan,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judicial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system </a:t>
            </a:r>
            <a:r>
              <a:rPr sz="2000" spc="-240" dirty="0">
                <a:solidFill>
                  <a:srgbClr val="A6A6A6"/>
                </a:solidFill>
                <a:latin typeface="Verdana"/>
                <a:cs typeface="Verdana"/>
              </a:rPr>
              <a:t>is 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split </a:t>
            </a:r>
            <a:r>
              <a:rPr sz="2000" spc="50" dirty="0">
                <a:solidFill>
                  <a:srgbClr val="A6A6A6"/>
                </a:solidFill>
                <a:latin typeface="Verdana"/>
                <a:cs typeface="Verdana"/>
              </a:rPr>
              <a:t>between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'</a:t>
            </a:r>
            <a:r>
              <a:rPr sz="2000" i="1" spc="-85" dirty="0">
                <a:solidFill>
                  <a:srgbClr val="A6A6A6"/>
                </a:solidFill>
                <a:latin typeface="Verdana"/>
                <a:cs typeface="Verdana"/>
              </a:rPr>
              <a:t>ordinary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'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courts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and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5" dirty="0" err="1" smtClean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lang="it-IT" sz="2000" spc="-55" dirty="0" smtClean="0">
                <a:solidFill>
                  <a:srgbClr val="A6A6A6"/>
                </a:solidFill>
                <a:latin typeface="Verdana"/>
                <a:cs typeface="Verdana"/>
              </a:rPr>
              <a:t>e </a:t>
            </a:r>
            <a:r>
              <a:rPr lang="it-IT" sz="2000" spc="-55" dirty="0" err="1" smtClean="0">
                <a:solidFill>
                  <a:srgbClr val="A6A6A6"/>
                </a:solidFill>
                <a:latin typeface="Verdana"/>
                <a:cs typeface="Verdana"/>
              </a:rPr>
              <a:t>ones</a:t>
            </a:r>
            <a:r>
              <a:rPr lang="it-IT" sz="2000" spc="-5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30" dirty="0" smtClean="0">
                <a:solidFill>
                  <a:srgbClr val="A6A6A6"/>
                </a:solidFill>
                <a:latin typeface="Verdana"/>
                <a:cs typeface="Verdana"/>
              </a:rPr>
              <a:t>apply</a:t>
            </a:r>
            <a:r>
              <a:rPr lang="it-IT" sz="2000" spc="30" dirty="0" smtClean="0">
                <a:solidFill>
                  <a:srgbClr val="A6A6A6"/>
                </a:solidFill>
                <a:latin typeface="Verdana"/>
                <a:cs typeface="Verdana"/>
              </a:rPr>
              <a:t>ing</a:t>
            </a:r>
            <a:r>
              <a:rPr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105" dirty="0" smtClean="0">
                <a:solidFill>
                  <a:srgbClr val="A6A6A6"/>
                </a:solidFill>
                <a:latin typeface="Verdana"/>
                <a:cs typeface="Verdana"/>
              </a:rPr>
              <a:t>Islamic</a:t>
            </a:r>
            <a:r>
              <a:rPr sz="2000" spc="-22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45" dirty="0" smtClean="0">
                <a:solidFill>
                  <a:srgbClr val="A6A6A6"/>
                </a:solidFill>
                <a:latin typeface="Verdana"/>
                <a:cs typeface="Verdana"/>
              </a:rPr>
              <a:t>law</a:t>
            </a:r>
            <a:r>
              <a:rPr lang="it-IT" sz="2000" spc="-45" dirty="0" smtClean="0">
                <a:solidFill>
                  <a:srgbClr val="A6A6A6"/>
                </a:solidFill>
                <a:latin typeface="Verdana"/>
                <a:cs typeface="Verdana"/>
              </a:rPr>
              <a:t>. </a:t>
            </a:r>
            <a:r>
              <a:rPr lang="it-IT" sz="2000" spc="-10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05" dirty="0" smtClean="0">
                <a:solidFill>
                  <a:srgbClr val="A6A6A6"/>
                </a:solidFill>
                <a:latin typeface="Verdana"/>
                <a:cs typeface="Verdana"/>
              </a:rPr>
              <a:t>n </a:t>
            </a:r>
            <a:r>
              <a:rPr sz="2000" spc="-83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recent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years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dozens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6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citizens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A6A6A6"/>
                </a:solidFill>
                <a:latin typeface="Verdana"/>
                <a:cs typeface="Verdana"/>
              </a:rPr>
              <a:t>have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A6A6A6"/>
                </a:solidFill>
                <a:latin typeface="Verdana"/>
                <a:cs typeface="Verdana"/>
              </a:rPr>
              <a:t>been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punished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with </a:t>
            </a:r>
            <a:r>
              <a:rPr sz="2000" spc="-8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A6A6A6"/>
                </a:solidFill>
                <a:latin typeface="Verdana"/>
                <a:cs typeface="Verdana"/>
              </a:rPr>
              <a:t>deat</a:t>
            </a:r>
            <a:r>
              <a:rPr sz="2000" spc="6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A6A6A6"/>
                </a:solidFill>
                <a:latin typeface="Verdana"/>
                <a:cs typeface="Verdana"/>
              </a:rPr>
              <a:t>p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enalty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for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offend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ng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Mohammed.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998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366395" algn="l"/>
              </a:tabLst>
            </a:pPr>
            <a:r>
              <a:rPr sz="2000" spc="-270" dirty="0">
                <a:solidFill>
                  <a:srgbClr val="A6A6A6"/>
                </a:solidFill>
                <a:latin typeface="Verdana"/>
                <a:cs typeface="Verdana"/>
              </a:rPr>
              <a:t>In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Iran,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freedom</a:t>
            </a:r>
            <a:r>
              <a:rPr sz="2000" spc="-17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opinion</a:t>
            </a:r>
            <a:r>
              <a:rPr sz="2000" spc="-2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40" dirty="0">
                <a:solidFill>
                  <a:srgbClr val="A6A6A6"/>
                </a:solidFill>
                <a:latin typeface="Verdana"/>
                <a:cs typeface="Verdana"/>
              </a:rPr>
              <a:t>is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also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limited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by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'</a:t>
            </a:r>
            <a:r>
              <a:rPr sz="2000" i="1" spc="5" dirty="0">
                <a:solidFill>
                  <a:srgbClr val="A6A6A6"/>
                </a:solidFill>
                <a:latin typeface="Verdana"/>
                <a:cs typeface="Verdana"/>
              </a:rPr>
              <a:t>observance </a:t>
            </a:r>
            <a:r>
              <a:rPr sz="2000" i="1" spc="-8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i="1" spc="10" dirty="0">
                <a:solidFill>
                  <a:srgbClr val="A6A6A6"/>
                </a:solidFill>
                <a:latin typeface="Verdana"/>
                <a:cs typeface="Verdana"/>
              </a:rPr>
              <a:t>of </a:t>
            </a:r>
            <a:r>
              <a:rPr sz="2000" i="1" spc="-105" dirty="0">
                <a:solidFill>
                  <a:srgbClr val="A6A6A6"/>
                </a:solidFill>
                <a:latin typeface="Verdana"/>
                <a:cs typeface="Verdana"/>
              </a:rPr>
              <a:t>Islamic </a:t>
            </a:r>
            <a:r>
              <a:rPr sz="2000" i="1" spc="-85" dirty="0">
                <a:solidFill>
                  <a:srgbClr val="A6A6A6"/>
                </a:solidFill>
                <a:latin typeface="Verdana"/>
                <a:cs typeface="Verdana"/>
              </a:rPr>
              <a:t>criteria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', 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while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civil </a:t>
            </a:r>
            <a:r>
              <a:rPr sz="2000" spc="170" dirty="0">
                <a:solidFill>
                  <a:srgbClr val="A6A6A6"/>
                </a:solidFill>
                <a:latin typeface="Verdana"/>
                <a:cs typeface="Verdana"/>
              </a:rPr>
              <a:t>code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prohibits 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marriages </a:t>
            </a:r>
            <a:r>
              <a:rPr sz="2000" spc="-83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45" dirty="0">
                <a:solidFill>
                  <a:srgbClr val="A6A6A6"/>
                </a:solidFill>
                <a:latin typeface="Verdana"/>
                <a:cs typeface="Verdana"/>
              </a:rPr>
              <a:t>between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Muslims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90" dirty="0">
                <a:solidFill>
                  <a:srgbClr val="A6A6A6"/>
                </a:solidFill>
                <a:latin typeface="Verdana"/>
                <a:cs typeface="Verdana"/>
              </a:rPr>
              <a:t>and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citizens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other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A6A6A6"/>
                </a:solidFill>
                <a:latin typeface="Verdana"/>
                <a:cs typeface="Verdana"/>
              </a:rPr>
              <a:t>faiths.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1594" y="1523"/>
            <a:ext cx="7812405" cy="3371215"/>
            <a:chOff x="1331594" y="1523"/>
            <a:chExt cx="7812405" cy="33712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0080" y="1196848"/>
              <a:ext cx="3923918" cy="21758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594" y="1523"/>
              <a:ext cx="7812404" cy="125857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67436" y="1461262"/>
            <a:ext cx="8725535" cy="5407248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4364355">
              <a:lnSpc>
                <a:spcPts val="2800"/>
              </a:lnSpc>
              <a:spcBef>
                <a:spcPts val="464"/>
              </a:spcBef>
            </a:pP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North</a:t>
            </a:r>
            <a:r>
              <a:rPr sz="20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Ko</a:t>
            </a:r>
            <a:r>
              <a:rPr sz="2000" spc="-12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180" dirty="0">
                <a:solidFill>
                  <a:srgbClr val="A6A6A6"/>
                </a:solidFill>
                <a:latin typeface="Verdana"/>
                <a:cs typeface="Verdana"/>
              </a:rPr>
              <a:t>ea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5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to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tari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n  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regime.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2000" spc="-14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dictato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5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Kim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A6A6A6"/>
                </a:solidFill>
                <a:latin typeface="Verdana"/>
                <a:cs typeface="Verdana"/>
              </a:rPr>
              <a:t>Jong</a:t>
            </a:r>
            <a:r>
              <a:rPr sz="2000" spc="-325" dirty="0">
                <a:solidFill>
                  <a:srgbClr val="A6A6A6"/>
                </a:solidFill>
                <a:latin typeface="Verdana"/>
                <a:cs typeface="Verdana"/>
              </a:rPr>
              <a:t>-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un</a:t>
            </a:r>
            <a:endParaRPr sz="2000" dirty="0">
              <a:latin typeface="Verdana"/>
              <a:cs typeface="Verdana"/>
            </a:endParaRPr>
          </a:p>
          <a:p>
            <a:pPr marL="12700" marR="4124960">
              <a:lnSpc>
                <a:spcPts val="2810"/>
              </a:lnSpc>
              <a:spcBef>
                <a:spcPts val="680"/>
              </a:spcBef>
            </a:pP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popu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ati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5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fl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u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3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22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2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114" dirty="0">
                <a:solidFill>
                  <a:srgbClr val="A6A6A6"/>
                </a:solidFill>
                <a:latin typeface="Verdana"/>
                <a:cs typeface="Verdana"/>
              </a:rPr>
              <a:t>d 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b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reg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me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35" dirty="0">
                <a:solidFill>
                  <a:srgbClr val="A6A6A6"/>
                </a:solidFill>
                <a:latin typeface="Verdana"/>
                <a:cs typeface="Verdana"/>
              </a:rPr>
              <a:t>(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stat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60" dirty="0" err="1" smtClean="0">
                <a:solidFill>
                  <a:srgbClr val="A6A6A6"/>
                </a:solidFill>
                <a:latin typeface="Verdana"/>
                <a:cs typeface="Verdana"/>
              </a:rPr>
              <a:t>rel</a:t>
            </a:r>
            <a:r>
              <a:rPr sz="2000" spc="-110" dirty="0" err="1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dirty="0" err="1" smtClean="0">
                <a:solidFill>
                  <a:srgbClr val="A6A6A6"/>
                </a:solidFill>
                <a:latin typeface="Verdana"/>
                <a:cs typeface="Verdana"/>
              </a:rPr>
              <a:t>gio</a:t>
            </a:r>
            <a:r>
              <a:rPr sz="2000" spc="-10" dirty="0" err="1" smtClean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225" dirty="0" err="1" smtClean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000" spc="-50" dirty="0" err="1" smtClean="0">
                <a:solidFill>
                  <a:srgbClr val="A6A6A6"/>
                </a:solidFill>
                <a:latin typeface="Verdana"/>
                <a:cs typeface="Verdana"/>
              </a:rPr>
              <a:t>violation</a:t>
            </a:r>
            <a:r>
              <a:rPr sz="2000" spc="-229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0" dirty="0">
                <a:solidFill>
                  <a:srgbClr val="A6A6A6"/>
                </a:solidFill>
                <a:latin typeface="Verdana"/>
                <a:cs typeface="Verdana"/>
              </a:rPr>
              <a:t>press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A6A6A6"/>
                </a:solidFill>
                <a:latin typeface="Verdana"/>
                <a:cs typeface="Verdana"/>
              </a:rPr>
              <a:t>and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 smtClean="0">
                <a:solidFill>
                  <a:srgbClr val="A6A6A6"/>
                </a:solidFill>
                <a:latin typeface="Verdana"/>
                <a:cs typeface="Verdana"/>
              </a:rPr>
              <a:t>freedom</a:t>
            </a:r>
            <a:r>
              <a:rPr sz="2000" spc="-229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A6A6A6"/>
                </a:solidFill>
                <a:latin typeface="Verdana"/>
                <a:cs typeface="Verdana"/>
              </a:rPr>
              <a:t>demonstration</a:t>
            </a:r>
            <a:r>
              <a:rPr sz="2000" spc="-75" dirty="0" smtClean="0">
                <a:solidFill>
                  <a:srgbClr val="A6A6A6"/>
                </a:solidFill>
                <a:latin typeface="Verdana"/>
                <a:cs typeface="Verdana"/>
              </a:rPr>
              <a:t>).</a:t>
            </a:r>
            <a:endParaRPr lang="it-IT" sz="2000" spc="-75" dirty="0" smtClean="0">
              <a:solidFill>
                <a:srgbClr val="A6A6A6"/>
              </a:solidFill>
              <a:latin typeface="Verdana"/>
              <a:cs typeface="Verdana"/>
            </a:endParaRPr>
          </a:p>
          <a:p>
            <a:pPr marL="12700">
              <a:lnSpc>
                <a:spcPts val="2750"/>
              </a:lnSpc>
            </a:pPr>
            <a:endParaRPr lang="it-IT" sz="2000" dirty="0" smtClean="0">
              <a:latin typeface="Verdana"/>
              <a:cs typeface="Verdana"/>
            </a:endParaRPr>
          </a:p>
          <a:p>
            <a:pPr marL="12700">
              <a:lnSpc>
                <a:spcPts val="2750"/>
              </a:lnSpc>
            </a:pPr>
            <a:endParaRPr lang="it-IT" sz="2000" dirty="0">
              <a:latin typeface="Verdana"/>
              <a:cs typeface="Verdana"/>
            </a:endParaRPr>
          </a:p>
          <a:p>
            <a:pPr marL="12700">
              <a:lnSpc>
                <a:spcPts val="2750"/>
              </a:lnSpc>
            </a:pPr>
            <a:endParaRPr lang="it-IT" sz="2000" dirty="0" smtClean="0">
              <a:latin typeface="Verdana"/>
              <a:cs typeface="Verdana"/>
            </a:endParaRPr>
          </a:p>
          <a:p>
            <a:pPr marL="12700">
              <a:lnSpc>
                <a:spcPts val="2750"/>
              </a:lnSpc>
            </a:pPr>
            <a:endParaRPr sz="2000" dirty="0">
              <a:latin typeface="Verdana"/>
              <a:cs typeface="Verdana"/>
            </a:endParaRPr>
          </a:p>
          <a:p>
            <a:pPr marL="355600" marR="526415" indent="-342900">
              <a:lnSpc>
                <a:spcPts val="2800"/>
              </a:lnSpc>
              <a:spcBef>
                <a:spcPts val="685"/>
              </a:spcBef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sz="2000" spc="7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tizens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ar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for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150" dirty="0">
                <a:solidFill>
                  <a:srgbClr val="A6A6A6"/>
                </a:solidFill>
                <a:latin typeface="Verdana"/>
                <a:cs typeface="Verdana"/>
              </a:rPr>
              <a:t>ed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to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A6A6A6"/>
                </a:solidFill>
                <a:latin typeface="Verdana"/>
                <a:cs typeface="Verdana"/>
              </a:rPr>
              <a:t>stat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ig</a:t>
            </a:r>
            <a:r>
              <a:rPr sz="2000" spc="-6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or</a:t>
            </a:r>
            <a:r>
              <a:rPr sz="2000" spc="-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145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10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1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A6A6A6"/>
                </a:solidFill>
                <a:latin typeface="Verdana"/>
                <a:cs typeface="Verdana"/>
              </a:rPr>
              <a:t>and  </a:t>
            </a:r>
            <a:r>
              <a:rPr sz="2000" spc="125" dirty="0">
                <a:solidFill>
                  <a:srgbClr val="A6A6A6"/>
                </a:solidFill>
                <a:latin typeface="Verdana"/>
                <a:cs typeface="Verdana"/>
              </a:rPr>
              <a:t>con</a:t>
            </a:r>
            <a:r>
              <a:rPr sz="2000" spc="-120" dirty="0">
                <a:solidFill>
                  <a:srgbClr val="A6A6A6"/>
                </a:solidFill>
                <a:latin typeface="Verdana"/>
                <a:cs typeface="Verdana"/>
              </a:rPr>
              <a:t>stantl</a:t>
            </a:r>
            <a:r>
              <a:rPr sz="2000" spc="-140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threatened.</a:t>
            </a:r>
            <a:endParaRPr sz="2000" dirty="0">
              <a:latin typeface="Verdana"/>
              <a:cs typeface="Verdana"/>
            </a:endParaRPr>
          </a:p>
          <a:p>
            <a:pPr marL="355600" marR="125095" indent="-342900">
              <a:lnSpc>
                <a:spcPts val="2800"/>
              </a:lnSpc>
              <a:spcBef>
                <a:spcPts val="640"/>
              </a:spcBef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lang="it-IT" sz="2000" spc="-45" dirty="0" smtClean="0">
                <a:solidFill>
                  <a:srgbClr val="A6A6A6"/>
                </a:solidFill>
                <a:latin typeface="Verdana"/>
                <a:cs typeface="Verdana"/>
              </a:rPr>
              <a:t>For </a:t>
            </a:r>
            <a:r>
              <a:rPr sz="2000" spc="-45" dirty="0" smtClean="0">
                <a:solidFill>
                  <a:srgbClr val="A6A6A6"/>
                </a:solidFill>
                <a:latin typeface="Verdana"/>
                <a:cs typeface="Verdana"/>
              </a:rPr>
              <a:t>foreign</a:t>
            </a:r>
            <a:r>
              <a:rPr sz="2000" spc="-19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60" dirty="0" smtClean="0">
                <a:solidFill>
                  <a:srgbClr val="A6A6A6"/>
                </a:solidFill>
                <a:latin typeface="Verdana"/>
                <a:cs typeface="Verdana"/>
              </a:rPr>
              <a:t>journalists</a:t>
            </a:r>
            <a:r>
              <a:rPr lang="it-IT" sz="2000" spc="-195" dirty="0" smtClean="0">
                <a:solidFill>
                  <a:srgbClr val="A6A6A6"/>
                </a:solidFill>
                <a:latin typeface="Verdana"/>
                <a:cs typeface="Verdana"/>
              </a:rPr>
              <a:t>, </a:t>
            </a:r>
            <a:r>
              <a:rPr lang="it-IT" sz="2000" spc="-195" dirty="0" err="1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lang="it-IT" sz="2000" spc="-195" dirty="0" err="1" smtClean="0">
                <a:solidFill>
                  <a:srgbClr val="A6A6A6"/>
                </a:solidFill>
                <a:latin typeface="Verdana"/>
                <a:cs typeface="Verdana"/>
              </a:rPr>
              <a:t>ntering</a:t>
            </a:r>
            <a:r>
              <a:rPr lang="it-IT" sz="20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000" spc="-25" dirty="0" smtClean="0">
                <a:solidFill>
                  <a:srgbClr val="A6A6A6"/>
                </a:solidFill>
                <a:latin typeface="Verdana"/>
                <a:cs typeface="Verdana"/>
              </a:rPr>
              <a:t>Korea </a:t>
            </a:r>
            <a:r>
              <a:rPr lang="it-IT" sz="2000" spc="-195" dirty="0" smtClean="0">
                <a:solidFill>
                  <a:srgbClr val="A6A6A6"/>
                </a:solidFill>
                <a:latin typeface="Verdana"/>
                <a:cs typeface="Verdana"/>
              </a:rPr>
              <a:t>is </a:t>
            </a:r>
            <a:r>
              <a:rPr lang="it-IT" sz="2000" spc="-195" dirty="0" err="1" smtClean="0">
                <a:solidFill>
                  <a:srgbClr val="A6A6A6"/>
                </a:solidFill>
                <a:latin typeface="Verdana"/>
                <a:cs typeface="Verdana"/>
              </a:rPr>
              <a:t>difficult</a:t>
            </a:r>
            <a:r>
              <a:rPr lang="it-IT" sz="2000" spc="-195" dirty="0" smtClean="0">
                <a:solidFill>
                  <a:srgbClr val="A6A6A6"/>
                </a:solidFill>
                <a:latin typeface="Verdana"/>
                <a:cs typeface="Verdana"/>
              </a:rPr>
              <a:t>: </a:t>
            </a:r>
            <a:r>
              <a:rPr sz="2000" spc="125" dirty="0" smtClean="0">
                <a:solidFill>
                  <a:srgbClr val="A6A6A6"/>
                </a:solidFill>
                <a:latin typeface="Verdana"/>
                <a:cs typeface="Verdana"/>
              </a:rPr>
              <a:t>con</a:t>
            </a:r>
            <a:r>
              <a:rPr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trols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ar</a:t>
            </a:r>
            <a:r>
              <a:rPr sz="2000" spc="1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-110" dirty="0">
                <a:solidFill>
                  <a:srgbClr val="A6A6A6"/>
                </a:solidFill>
                <a:latin typeface="Verdana"/>
                <a:cs typeface="Verdana"/>
              </a:rPr>
              <a:t>ery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tight</a:t>
            </a:r>
            <a:endParaRPr sz="2000" dirty="0">
              <a:latin typeface="Verdana"/>
              <a:cs typeface="Verdana"/>
            </a:endParaRPr>
          </a:p>
          <a:p>
            <a:pPr marL="355600" marR="5080" indent="-342900">
              <a:lnSpc>
                <a:spcPts val="2810"/>
              </a:lnSpc>
              <a:spcBef>
                <a:spcPts val="635"/>
              </a:spcBef>
              <a:buFont typeface="Wingdings" panose="05000000000000000000" pitchFamily="2" charset="2"/>
              <a:buChar char="§"/>
              <a:tabLst>
                <a:tab pos="396875" algn="l"/>
                <a:tab pos="6990080" algn="l"/>
              </a:tabLst>
            </a:pP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Teachers </a:t>
            </a:r>
            <a:r>
              <a:rPr sz="2000" spc="5" dirty="0">
                <a:solidFill>
                  <a:srgbClr val="A6A6A6"/>
                </a:solidFill>
                <a:latin typeface="Verdana"/>
                <a:cs typeface="Verdana"/>
              </a:rPr>
              <a:t>are </a:t>
            </a:r>
            <a:r>
              <a:rPr sz="2000" spc="-10" dirty="0">
                <a:solidFill>
                  <a:srgbClr val="A6A6A6"/>
                </a:solidFill>
                <a:latin typeface="Verdana"/>
                <a:cs typeface="Verdana"/>
              </a:rPr>
              <a:t>controlled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by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the 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state, </a:t>
            </a:r>
            <a:r>
              <a:rPr sz="2000" spc="100" dirty="0">
                <a:solidFill>
                  <a:srgbClr val="A6A6A6"/>
                </a:solidFill>
                <a:latin typeface="Verdana"/>
                <a:cs typeface="Verdana"/>
              </a:rPr>
              <a:t>and </a:t>
            </a:r>
            <a:r>
              <a:rPr sz="2000" spc="10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biog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30" dirty="0">
                <a:solidFill>
                  <a:srgbClr val="A6A6A6"/>
                </a:solidFill>
                <a:latin typeface="Verdana"/>
                <a:cs typeface="Verdana"/>
              </a:rPr>
              <a:t>aph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es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pol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tici</a:t>
            </a:r>
            <a:r>
              <a:rPr sz="2000" spc="-70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A6A6A6"/>
                </a:solidFill>
                <a:latin typeface="Verdana"/>
                <a:cs typeface="Verdana"/>
              </a:rPr>
              <a:t>an</a:t>
            </a:r>
            <a:r>
              <a:rPr sz="2000" spc="105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30" dirty="0">
                <a:solidFill>
                  <a:srgbClr val="A6A6A6"/>
                </a:solidFill>
                <a:latin typeface="Verdana"/>
                <a:cs typeface="Verdana"/>
              </a:rPr>
              <a:t>K</a:t>
            </a: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90" dirty="0">
                <a:solidFill>
                  <a:srgbClr val="A6A6A6"/>
                </a:solidFill>
                <a:latin typeface="Verdana"/>
                <a:cs typeface="Verdana"/>
              </a:rPr>
              <a:t>m</a:t>
            </a:r>
            <a:r>
              <a:rPr sz="20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65" dirty="0" smtClean="0">
                <a:solidFill>
                  <a:srgbClr val="A6A6A6"/>
                </a:solidFill>
                <a:latin typeface="Verdana"/>
                <a:cs typeface="Verdana"/>
              </a:rPr>
              <a:t>Jong</a:t>
            </a:r>
            <a:r>
              <a:rPr sz="2000" spc="-325" dirty="0" smtClean="0">
                <a:solidFill>
                  <a:srgbClr val="A6A6A6"/>
                </a:solidFill>
                <a:latin typeface="Verdana"/>
                <a:cs typeface="Verdana"/>
              </a:rPr>
              <a:t>-</a:t>
            </a:r>
            <a:r>
              <a:rPr sz="2000" spc="-60" dirty="0" smtClean="0">
                <a:solidFill>
                  <a:srgbClr val="A6A6A6"/>
                </a:solidFill>
                <a:latin typeface="Verdana"/>
                <a:cs typeface="Verdana"/>
              </a:rPr>
              <a:t>un</a:t>
            </a:r>
            <a:r>
              <a:rPr lang="it-IT" sz="20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75" dirty="0" smtClean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9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20" dirty="0" smtClean="0">
                <a:solidFill>
                  <a:srgbClr val="A6A6A6"/>
                </a:solidFill>
                <a:latin typeface="Verdana"/>
                <a:cs typeface="Verdana"/>
              </a:rPr>
              <a:t>mself</a:t>
            </a:r>
            <a:r>
              <a:rPr sz="20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are  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000" spc="-13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12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studie</a:t>
            </a:r>
            <a:r>
              <a:rPr sz="2000" spc="-5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000" spc="-229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40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sc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25" dirty="0">
                <a:solidFill>
                  <a:srgbClr val="A6A6A6"/>
                </a:solidFill>
                <a:latin typeface="Verdana"/>
                <a:cs typeface="Verdana"/>
              </a:rPr>
              <a:t>oo</a:t>
            </a:r>
            <a:r>
              <a:rPr sz="200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225" dirty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20315" cy="126009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3369" y="319531"/>
            <a:ext cx="35007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10" dirty="0">
                <a:solidFill>
                  <a:srgbClr val="000000"/>
                </a:solidFill>
              </a:rPr>
              <a:t>NORTH</a:t>
            </a:r>
            <a:r>
              <a:rPr sz="4000" spc="-30" dirty="0">
                <a:solidFill>
                  <a:srgbClr val="000000"/>
                </a:solidFill>
              </a:rPr>
              <a:t> </a:t>
            </a:r>
            <a:r>
              <a:rPr sz="4000" spc="-165" dirty="0">
                <a:solidFill>
                  <a:srgbClr val="000000"/>
                </a:solidFill>
              </a:rPr>
              <a:t>KOREA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36" y="231775"/>
            <a:ext cx="76682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80" dirty="0"/>
              <a:t>GALILEO</a:t>
            </a:r>
            <a:r>
              <a:rPr sz="3600" spc="-40" dirty="0"/>
              <a:t> </a:t>
            </a:r>
            <a:r>
              <a:rPr sz="3600" spc="-320" dirty="0"/>
              <a:t>GALILEI</a:t>
            </a:r>
            <a:r>
              <a:rPr sz="3600" spc="-25" dirty="0"/>
              <a:t> </a:t>
            </a:r>
            <a:r>
              <a:rPr sz="3600" spc="-40" dirty="0"/>
              <a:t>AND</a:t>
            </a:r>
            <a:r>
              <a:rPr sz="3600" spc="-45" dirty="0"/>
              <a:t> </a:t>
            </a:r>
            <a:r>
              <a:rPr sz="3600" spc="-450" dirty="0"/>
              <a:t>THE</a:t>
            </a:r>
            <a:r>
              <a:rPr sz="3600" spc="-40" dirty="0"/>
              <a:t> </a:t>
            </a:r>
            <a:r>
              <a:rPr sz="3600" spc="-114" dirty="0"/>
              <a:t>CHURCH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7436" y="990600"/>
            <a:ext cx="8390255" cy="4764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0100"/>
              </a:lnSpc>
              <a:spcBef>
                <a:spcPts val="95"/>
              </a:spcBef>
            </a:pPr>
            <a:r>
              <a:rPr sz="2000" spc="15" dirty="0">
                <a:solidFill>
                  <a:srgbClr val="A6A6A6"/>
                </a:solidFill>
                <a:latin typeface="Verdana"/>
                <a:cs typeface="Verdana"/>
              </a:rPr>
              <a:t>Galileo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A6A6A6"/>
                </a:solidFill>
                <a:latin typeface="Verdana"/>
                <a:cs typeface="Verdana"/>
              </a:rPr>
              <a:t>Galilei</a:t>
            </a:r>
            <a:r>
              <a:rPr sz="2000" spc="-17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was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A6A6A6"/>
                </a:solidFill>
                <a:latin typeface="Verdana"/>
                <a:cs typeface="Verdana"/>
              </a:rPr>
              <a:t>famous</a:t>
            </a:r>
            <a:r>
              <a:rPr sz="20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95" dirty="0" smtClean="0">
                <a:solidFill>
                  <a:srgbClr val="A6A6A6"/>
                </a:solidFill>
                <a:latin typeface="Verdana"/>
                <a:cs typeface="Verdana"/>
              </a:rPr>
              <a:t>Italian</a:t>
            </a:r>
            <a:r>
              <a:rPr sz="2000" spc="-21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A6A6A6"/>
                </a:solidFill>
                <a:latin typeface="Verdana"/>
                <a:cs typeface="Verdana"/>
              </a:rPr>
              <a:t>scientist. </a:t>
            </a:r>
            <a:r>
              <a:rPr sz="2000" spc="-9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endParaRPr lang="it-IT" sz="2000" spc="-900" dirty="0" smtClean="0">
              <a:solidFill>
                <a:srgbClr val="A6A6A6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30100"/>
              </a:lnSpc>
              <a:spcBef>
                <a:spcPts val="95"/>
              </a:spcBef>
            </a:pPr>
            <a:r>
              <a:rPr sz="2000" spc="-25" dirty="0" smtClean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15" dirty="0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1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8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000" spc="150" dirty="0">
                <a:solidFill>
                  <a:srgbClr val="A6A6A6"/>
                </a:solidFill>
                <a:latin typeface="Verdana"/>
                <a:cs typeface="Verdana"/>
              </a:rPr>
              <a:t>ed</a:t>
            </a:r>
            <a:r>
              <a:rPr sz="20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30" dirty="0" smtClean="0">
                <a:solidFill>
                  <a:srgbClr val="A6A6A6"/>
                </a:solidFill>
                <a:latin typeface="Verdana"/>
                <a:cs typeface="Verdana"/>
              </a:rPr>
              <a:t>in</a:t>
            </a:r>
            <a:r>
              <a:rPr lang="it-IT" sz="2000" dirty="0">
                <a:latin typeface="Verdana"/>
                <a:cs typeface="Verdana"/>
              </a:rPr>
              <a:t> </a:t>
            </a:r>
            <a:r>
              <a:rPr sz="2000" spc="-35" dirty="0" smtClean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lang="it-IT" sz="2000" spc="-35" dirty="0" smtClean="0">
                <a:solidFill>
                  <a:srgbClr val="A6A6A6"/>
                </a:solidFill>
                <a:latin typeface="Verdana"/>
                <a:cs typeface="Verdana"/>
              </a:rPr>
              <a:t>u</a:t>
            </a:r>
            <a:r>
              <a:rPr sz="2000" spc="-35" dirty="0" smtClean="0">
                <a:solidFill>
                  <a:srgbClr val="A6A6A6"/>
                </a:solidFill>
                <a:latin typeface="Verdana"/>
                <a:cs typeface="Verdana"/>
              </a:rPr>
              <a:t>scan</a:t>
            </a:r>
            <a:r>
              <a:rPr lang="it-IT" sz="2000" spc="-35" dirty="0" smtClean="0">
                <a:solidFill>
                  <a:srgbClr val="A6A6A6"/>
                </a:solidFill>
                <a:latin typeface="Verdana"/>
                <a:cs typeface="Verdana"/>
              </a:rPr>
              <a:t>y in </a:t>
            </a:r>
            <a:r>
              <a:rPr lang="it-IT" sz="2000" spc="-75" dirty="0" smtClean="0">
                <a:solidFill>
                  <a:srgbClr val="A6A6A6"/>
                </a:solidFill>
                <a:latin typeface="Verdana"/>
                <a:cs typeface="Verdana"/>
              </a:rPr>
              <a:t>X</a:t>
            </a:r>
            <a:r>
              <a:rPr lang="it-IT" sz="2000" spc="-90" dirty="0" smtClean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lang="it-IT" sz="2000" spc="-509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lang="it-IT" sz="2000" spc="-190" dirty="0" smtClean="0">
                <a:solidFill>
                  <a:srgbClr val="A6A6A6"/>
                </a:solidFill>
                <a:latin typeface="Verdana"/>
                <a:cs typeface="Verdana"/>
              </a:rPr>
              <a:t>  </a:t>
            </a:r>
            <a:r>
              <a:rPr lang="it-IT" sz="2000" spc="130" dirty="0" smtClean="0">
                <a:solidFill>
                  <a:srgbClr val="A6A6A6"/>
                </a:solidFill>
                <a:latin typeface="Verdana"/>
                <a:cs typeface="Verdana"/>
              </a:rPr>
              <a:t>ce</a:t>
            </a:r>
            <a:r>
              <a:rPr lang="it-IT" sz="2000" spc="135" dirty="0" smtClean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lang="it-IT"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tury</a:t>
            </a:r>
            <a:r>
              <a:rPr lang="it-IT"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. </a:t>
            </a:r>
            <a:endParaRPr sz="2000" dirty="0">
              <a:latin typeface="Verdana"/>
              <a:cs typeface="Verdana"/>
            </a:endParaRPr>
          </a:p>
          <a:p>
            <a:pPr marL="12700" marR="4560570">
              <a:lnSpc>
                <a:spcPct val="110000"/>
              </a:lnSpc>
              <a:spcBef>
                <a:spcPts val="625"/>
              </a:spcBef>
            </a:pPr>
            <a:r>
              <a:rPr sz="2000" spc="-2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5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000" spc="-195" dirty="0" err="1" smtClean="0">
                <a:solidFill>
                  <a:srgbClr val="A6A6A6"/>
                </a:solidFill>
                <a:latin typeface="Verdana"/>
                <a:cs typeface="Verdana"/>
              </a:rPr>
              <a:t>well-known</a:t>
            </a:r>
            <a:r>
              <a:rPr lang="it-IT" sz="2000" spc="-195" dirty="0" smtClean="0">
                <a:solidFill>
                  <a:srgbClr val="A6A6A6"/>
                </a:solidFill>
                <a:latin typeface="Verdana"/>
                <a:cs typeface="Verdana"/>
              </a:rPr>
              <a:t> for his </a:t>
            </a:r>
            <a:r>
              <a:rPr sz="2000" spc="-45" dirty="0" smtClean="0">
                <a:solidFill>
                  <a:srgbClr val="A6A6A6"/>
                </a:solidFill>
                <a:latin typeface="Verdana"/>
                <a:cs typeface="Verdana"/>
              </a:rPr>
              <a:t>experimental </a:t>
            </a:r>
            <a:r>
              <a:rPr sz="2000" spc="-4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5" dirty="0">
                <a:solidFill>
                  <a:srgbClr val="A6A6A6"/>
                </a:solidFill>
                <a:latin typeface="Verdana"/>
                <a:cs typeface="Verdana"/>
              </a:rPr>
              <a:t>method.</a:t>
            </a:r>
            <a:endParaRPr sz="2000" dirty="0">
              <a:latin typeface="Verdana"/>
              <a:cs typeface="Verdana"/>
            </a:endParaRPr>
          </a:p>
          <a:p>
            <a:pPr marL="12700" marR="6316345">
              <a:lnSpc>
                <a:spcPct val="110000"/>
              </a:lnSpc>
              <a:spcBef>
                <a:spcPts val="625"/>
              </a:spcBef>
            </a:pPr>
            <a:endParaRPr lang="it-IT" sz="2000" spc="-120" dirty="0" smtClean="0">
              <a:solidFill>
                <a:srgbClr val="A6A6A6"/>
              </a:solidFill>
              <a:latin typeface="Verdana"/>
              <a:cs typeface="Verdana"/>
            </a:endParaRPr>
          </a:p>
          <a:p>
            <a:pPr marL="12700" marR="6316345">
              <a:lnSpc>
                <a:spcPct val="110000"/>
              </a:lnSpc>
              <a:spcBef>
                <a:spcPts val="625"/>
              </a:spcBef>
            </a:pPr>
            <a:endParaRPr lang="it-IT" sz="2000" spc="-120" dirty="0">
              <a:solidFill>
                <a:srgbClr val="A6A6A6"/>
              </a:solidFill>
              <a:latin typeface="Verdana"/>
              <a:cs typeface="Verdana"/>
            </a:endParaRPr>
          </a:p>
          <a:p>
            <a:pPr marL="12700" marR="6316345">
              <a:lnSpc>
                <a:spcPct val="110000"/>
              </a:lnSpc>
              <a:spcBef>
                <a:spcPts val="625"/>
              </a:spcBef>
            </a:pPr>
            <a:r>
              <a:rPr sz="2000" spc="-120" dirty="0" err="1" smtClean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lang="it-IT" sz="2000" spc="-120" dirty="0" smtClean="0">
                <a:solidFill>
                  <a:srgbClr val="A6A6A6"/>
                </a:solidFill>
                <a:latin typeface="Verdana"/>
                <a:cs typeface="Verdana"/>
              </a:rPr>
              <a:t>e </a:t>
            </a:r>
            <a:r>
              <a:rPr sz="2000" spc="-35" dirty="0" smtClean="0">
                <a:solidFill>
                  <a:srgbClr val="A6A6A6"/>
                </a:solidFill>
                <a:latin typeface="Verdana"/>
                <a:cs typeface="Verdana"/>
              </a:rPr>
              <a:t>me</a:t>
            </a:r>
            <a:r>
              <a:rPr sz="2000" spc="-15" dirty="0" smtClean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60" dirty="0" smtClean="0">
                <a:solidFill>
                  <a:srgbClr val="A6A6A6"/>
                </a:solidFill>
                <a:latin typeface="Verdana"/>
                <a:cs typeface="Verdana"/>
              </a:rPr>
              <a:t>hod </a:t>
            </a:r>
            <a:r>
              <a:rPr lang="it-IT" sz="2000" spc="6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000" spc="125" dirty="0" err="1" smtClean="0">
                <a:solidFill>
                  <a:srgbClr val="A6A6A6"/>
                </a:solidFill>
                <a:latin typeface="Verdana"/>
                <a:cs typeface="Verdana"/>
              </a:rPr>
              <a:t>consists</a:t>
            </a:r>
            <a:r>
              <a:rPr lang="it-IT" sz="2000" spc="12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45" dirty="0" smtClean="0">
                <a:solidFill>
                  <a:srgbClr val="A6A6A6"/>
                </a:solidFill>
                <a:latin typeface="Verdana"/>
                <a:cs typeface="Verdana"/>
              </a:rPr>
              <a:t>in</a:t>
            </a:r>
            <a:r>
              <a:rPr sz="2000" spc="-245" dirty="0">
                <a:solidFill>
                  <a:srgbClr val="A6A6A6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 marL="398145" indent="-386080">
              <a:lnSpc>
                <a:spcPct val="100000"/>
              </a:lnSpc>
              <a:spcBef>
                <a:spcPts val="940"/>
              </a:spcBef>
              <a:buFont typeface="Wingdings" panose="05000000000000000000" pitchFamily="2" charset="2"/>
              <a:buChar char="§"/>
              <a:tabLst>
                <a:tab pos="398780" algn="l"/>
              </a:tabLst>
            </a:pPr>
            <a:r>
              <a:rPr lang="it-IT" sz="2000" spc="-130" dirty="0" err="1" smtClean="0">
                <a:solidFill>
                  <a:srgbClr val="A6A6A6"/>
                </a:solidFill>
                <a:latin typeface="Verdana"/>
                <a:cs typeface="Verdana"/>
              </a:rPr>
              <a:t>posing</a:t>
            </a:r>
            <a:r>
              <a:rPr sz="2000" spc="-15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0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000" spc="-110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pothes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90" dirty="0">
                <a:solidFill>
                  <a:srgbClr val="A6A6A6"/>
                </a:solidFill>
                <a:latin typeface="Verdana"/>
                <a:cs typeface="Verdana"/>
              </a:rPr>
              <a:t>s,</a:t>
            </a:r>
            <a:endParaRPr sz="2000" dirty="0">
              <a:latin typeface="Verdana"/>
              <a:cs typeface="Verdana"/>
            </a:endParaRPr>
          </a:p>
          <a:p>
            <a:pPr marL="396240" indent="-384175">
              <a:lnSpc>
                <a:spcPct val="100000"/>
              </a:lnSpc>
              <a:spcBef>
                <a:spcPts val="935"/>
              </a:spcBef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lang="it-IT" sz="2000" spc="-290" dirty="0" smtClean="0">
                <a:solidFill>
                  <a:srgbClr val="A6A6A6"/>
                </a:solidFill>
                <a:latin typeface="Verdana"/>
                <a:cs typeface="Verdana"/>
              </a:rPr>
              <a:t>fi</a:t>
            </a:r>
            <a:r>
              <a:rPr sz="2000" spc="-35" dirty="0" err="1" smtClean="0">
                <a:solidFill>
                  <a:srgbClr val="A6A6A6"/>
                </a:solidFill>
                <a:latin typeface="Verdana"/>
                <a:cs typeface="Verdana"/>
              </a:rPr>
              <a:t>nd</a:t>
            </a:r>
            <a:r>
              <a:rPr sz="2000" spc="-25" dirty="0" err="1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35" dirty="0" err="1" smtClean="0">
                <a:solidFill>
                  <a:srgbClr val="A6A6A6"/>
                </a:solidFill>
                <a:latin typeface="Verdana"/>
                <a:cs typeface="Verdana"/>
              </a:rPr>
              <a:t>ng</a:t>
            </a:r>
            <a:r>
              <a:rPr sz="2000" spc="-18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21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sz="2000" spc="-3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000" spc="-36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34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endParaRPr sz="2000" dirty="0">
              <a:latin typeface="Verdana"/>
              <a:cs typeface="Verdana"/>
            </a:endParaRPr>
          </a:p>
          <a:p>
            <a:pPr marL="355600" marR="4251325" indent="-342900">
              <a:lnSpc>
                <a:spcPct val="110000"/>
              </a:lnSpc>
              <a:spcBef>
                <a:spcPts val="625"/>
              </a:spcBef>
              <a:buFont typeface="Wingdings" panose="05000000000000000000" pitchFamily="2" charset="2"/>
              <a:buChar char="§"/>
              <a:tabLst>
                <a:tab pos="396875" algn="l"/>
              </a:tabLst>
            </a:pPr>
            <a:r>
              <a:rPr lang="it-IT" sz="2000" spc="12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000" spc="125" dirty="0" err="1" smtClean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000" spc="105" dirty="0" err="1" smtClean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000" spc="-185" dirty="0" err="1" smtClean="0">
                <a:solidFill>
                  <a:srgbClr val="A6A6A6"/>
                </a:solidFill>
                <a:latin typeface="Verdana"/>
                <a:cs typeface="Verdana"/>
              </a:rPr>
              <a:t>fi</a:t>
            </a:r>
            <a:r>
              <a:rPr sz="2000" spc="-265" dirty="0" err="1" smtClean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000" spc="-55" dirty="0" err="1" smtClean="0">
                <a:solidFill>
                  <a:srgbClr val="A6A6A6"/>
                </a:solidFill>
                <a:latin typeface="Verdana"/>
                <a:cs typeface="Verdana"/>
              </a:rPr>
              <a:t>ming</a:t>
            </a:r>
            <a:r>
              <a:rPr sz="2000" spc="-18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4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20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0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000" spc="-5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000" spc="-100" dirty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sz="20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A6A6A6"/>
                </a:solidFill>
                <a:latin typeface="Verdana"/>
                <a:cs typeface="Verdana"/>
              </a:rPr>
              <a:t>some  </a:t>
            </a:r>
            <a:r>
              <a:rPr sz="2000" spc="-95" dirty="0">
                <a:solidFill>
                  <a:srgbClr val="A6A6A6"/>
                </a:solidFill>
                <a:latin typeface="Verdana"/>
                <a:cs typeface="Verdana"/>
              </a:rPr>
              <a:t>experiments.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2" y="1447800"/>
            <a:ext cx="4419598" cy="4876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152400" y="-42817"/>
            <a:ext cx="5358765" cy="6394443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3552825">
              <a:lnSpc>
                <a:spcPct val="100000"/>
              </a:lnSpc>
              <a:spcBef>
                <a:spcPts val="1035"/>
              </a:spcBef>
            </a:pPr>
            <a:r>
              <a:rPr sz="2600" b="1" spc="-465" dirty="0" smtClean="0">
                <a:solidFill>
                  <a:srgbClr val="FFFFFF"/>
                </a:solidFill>
                <a:cs typeface="Tahoma"/>
              </a:rPr>
              <a:t>H</a:t>
            </a:r>
            <a:r>
              <a:rPr sz="2600" b="1" spc="-290" dirty="0" smtClean="0">
                <a:solidFill>
                  <a:srgbClr val="FFFFFF"/>
                </a:solidFill>
                <a:cs typeface="Tahoma"/>
              </a:rPr>
              <a:t>I</a:t>
            </a:r>
            <a:r>
              <a:rPr lang="it-IT" sz="2600" b="1" spc="-295" dirty="0" smtClean="0">
                <a:solidFill>
                  <a:srgbClr val="FFFFFF"/>
                </a:solidFill>
                <a:cs typeface="Tahoma"/>
              </a:rPr>
              <a:t>IS</a:t>
            </a:r>
            <a:r>
              <a:rPr sz="2600" b="1" spc="-80" dirty="0" smtClean="0">
                <a:solidFill>
                  <a:srgbClr val="FFFFFF"/>
                </a:solidFill>
                <a:cs typeface="Tahoma"/>
              </a:rPr>
              <a:t> </a:t>
            </a:r>
            <a:r>
              <a:rPr sz="2600" b="1" spc="-215" dirty="0" smtClean="0">
                <a:solidFill>
                  <a:srgbClr val="FFFFFF"/>
                </a:solidFill>
                <a:cs typeface="Tahoma"/>
              </a:rPr>
              <a:t>T</a:t>
            </a:r>
            <a:r>
              <a:rPr lang="it-IT" sz="2600" b="1" spc="-215" dirty="0" smtClean="0">
                <a:solidFill>
                  <a:srgbClr val="FFFFFF"/>
                </a:solidFill>
                <a:cs typeface="Tahoma"/>
              </a:rPr>
              <a:t>HE</a:t>
            </a:r>
            <a:r>
              <a:rPr sz="2600" b="1" spc="-215" dirty="0" smtClean="0">
                <a:solidFill>
                  <a:srgbClr val="FFFFFF"/>
                </a:solidFill>
                <a:cs typeface="Tahoma"/>
              </a:rPr>
              <a:t>ORY</a:t>
            </a:r>
            <a:endParaRPr sz="2600" dirty="0">
              <a:cs typeface="Tahoma"/>
            </a:endParaRPr>
          </a:p>
          <a:p>
            <a:pPr marL="368935" marR="5715" indent="115570" algn="r">
              <a:lnSpc>
                <a:spcPct val="110000"/>
              </a:lnSpc>
              <a:spcBef>
                <a:spcPts val="625"/>
              </a:spcBef>
            </a:pPr>
            <a:r>
              <a:rPr sz="2300" spc="-2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300" spc="-1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0" dirty="0">
                <a:solidFill>
                  <a:srgbClr val="A6A6A6"/>
                </a:solidFill>
                <a:latin typeface="Verdana"/>
                <a:cs typeface="Verdana"/>
              </a:rPr>
              <a:t>disc</a:t>
            </a:r>
            <a:r>
              <a:rPr sz="2300" spc="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300" spc="-8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300" spc="30" dirty="0">
                <a:solidFill>
                  <a:srgbClr val="A6A6A6"/>
                </a:solidFill>
                <a:latin typeface="Verdana"/>
                <a:cs typeface="Verdana"/>
              </a:rPr>
              <a:t>ered</a:t>
            </a:r>
            <a:r>
              <a:rPr sz="2300" spc="-23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30" dirty="0" smtClean="0">
                <a:solidFill>
                  <a:srgbClr val="A6A6A6"/>
                </a:solidFill>
                <a:latin typeface="Verdana"/>
                <a:cs typeface="Verdana"/>
              </a:rPr>
              <a:t>no</a:t>
            </a:r>
            <a:r>
              <a:rPr lang="it-IT" sz="2300" spc="30" dirty="0" smtClean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3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70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300" spc="-4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300" spc="-18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50" dirty="0">
                <a:solidFill>
                  <a:srgbClr val="A6A6A6"/>
                </a:solidFill>
                <a:latin typeface="Verdana"/>
                <a:cs typeface="Verdana"/>
              </a:rPr>
              <a:t>hea</a:t>
            </a:r>
            <a:r>
              <a:rPr sz="2300" spc="60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en</a:t>
            </a:r>
            <a:r>
              <a:rPr sz="2300" spc="-3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300" spc="-105" dirty="0">
                <a:solidFill>
                  <a:srgbClr val="A6A6A6"/>
                </a:solidFill>
                <a:latin typeface="Verdana"/>
                <a:cs typeface="Verdana"/>
              </a:rPr>
              <a:t>y  </a:t>
            </a:r>
            <a:r>
              <a:rPr sz="2300" spc="70" dirty="0" smtClean="0">
                <a:solidFill>
                  <a:srgbClr val="A6A6A6"/>
                </a:solidFill>
                <a:latin typeface="Verdana"/>
                <a:cs typeface="Verdana"/>
              </a:rPr>
              <a:t>bod</a:t>
            </a:r>
            <a:r>
              <a:rPr lang="it-IT" sz="2300" spc="70" dirty="0" err="1" smtClean="0">
                <a:solidFill>
                  <a:srgbClr val="A6A6A6"/>
                </a:solidFill>
                <a:latin typeface="Verdana"/>
                <a:cs typeface="Verdana"/>
              </a:rPr>
              <a:t>ies</a:t>
            </a:r>
            <a:r>
              <a:rPr sz="2300" spc="-21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50" dirty="0">
                <a:solidFill>
                  <a:srgbClr val="A6A6A6"/>
                </a:solidFill>
                <a:latin typeface="Verdana"/>
                <a:cs typeface="Verdana"/>
              </a:rPr>
              <a:t>turn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A6A6A6"/>
                </a:solidFill>
                <a:latin typeface="Verdana"/>
                <a:cs typeface="Verdana"/>
              </a:rPr>
              <a:t>ar</a:t>
            </a:r>
            <a:r>
              <a:rPr sz="2300" spc="-5" dirty="0">
                <a:solidFill>
                  <a:srgbClr val="A6A6A6"/>
                </a:solidFill>
                <a:latin typeface="Verdana"/>
                <a:cs typeface="Verdana"/>
              </a:rPr>
              <a:t>o</a:t>
            </a:r>
            <a:r>
              <a:rPr sz="2300" spc="10" dirty="0">
                <a:solidFill>
                  <a:srgbClr val="A6A6A6"/>
                </a:solidFill>
                <a:latin typeface="Verdana"/>
                <a:cs typeface="Verdana"/>
              </a:rPr>
              <a:t>und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05" dirty="0">
                <a:solidFill>
                  <a:srgbClr val="A6A6A6"/>
                </a:solidFill>
                <a:latin typeface="Verdana"/>
                <a:cs typeface="Verdana"/>
              </a:rPr>
              <a:t>earth: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30" dirty="0">
                <a:solidFill>
                  <a:srgbClr val="A6A6A6"/>
                </a:solidFill>
                <a:latin typeface="Verdana"/>
                <a:cs typeface="Verdana"/>
              </a:rPr>
              <a:t>he </a:t>
            </a:r>
            <a:r>
              <a:rPr lang="it-IT" sz="2300" spc="30" dirty="0" err="1" smtClean="0">
                <a:solidFill>
                  <a:srgbClr val="A6A6A6"/>
                </a:solidFill>
                <a:latin typeface="Verdana"/>
                <a:cs typeface="Verdana"/>
              </a:rPr>
              <a:t>discovered</a:t>
            </a:r>
            <a:r>
              <a:rPr sz="23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Jupiter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65" dirty="0">
                <a:solidFill>
                  <a:srgbClr val="A6A6A6"/>
                </a:solidFill>
                <a:latin typeface="Verdana"/>
                <a:cs typeface="Verdana"/>
              </a:rPr>
              <a:t>has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som</a:t>
            </a:r>
            <a:r>
              <a:rPr sz="2300" spc="-4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80" dirty="0">
                <a:solidFill>
                  <a:srgbClr val="A6A6A6"/>
                </a:solidFill>
                <a:latin typeface="Verdana"/>
                <a:cs typeface="Verdana"/>
              </a:rPr>
              <a:t>moons.</a:t>
            </a:r>
            <a:endParaRPr sz="2300" dirty="0">
              <a:latin typeface="Verdana"/>
              <a:cs typeface="Verdana"/>
            </a:endParaRPr>
          </a:p>
          <a:p>
            <a:pPr marL="12700" marR="5715" indent="507365" algn="r">
              <a:lnSpc>
                <a:spcPct val="110000"/>
              </a:lnSpc>
              <a:spcBef>
                <a:spcPts val="630"/>
              </a:spcBef>
            </a:pPr>
            <a:r>
              <a:rPr sz="2300" spc="-275" dirty="0" smtClean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lang="it-IT" sz="2300" spc="-275" dirty="0" smtClean="0">
                <a:solidFill>
                  <a:srgbClr val="A6A6A6"/>
                </a:solidFill>
                <a:latin typeface="Verdana"/>
                <a:cs typeface="Verdana"/>
              </a:rPr>
              <a:t>he</a:t>
            </a:r>
            <a:r>
              <a:rPr sz="2300" spc="-19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40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300" spc="-35" dirty="0">
                <a:solidFill>
                  <a:srgbClr val="A6A6A6"/>
                </a:solidFill>
                <a:latin typeface="Verdana"/>
                <a:cs typeface="Verdana"/>
              </a:rPr>
              <a:t>heo</a:t>
            </a:r>
            <a:r>
              <a:rPr sz="2300" spc="-40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300" spc="-235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300" spc="-140" dirty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31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300" spc="-70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300" spc="-5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300" spc="150" dirty="0">
                <a:solidFill>
                  <a:srgbClr val="A6A6A6"/>
                </a:solidFill>
                <a:latin typeface="Verdana"/>
                <a:cs typeface="Verdana"/>
              </a:rPr>
              <a:t>ed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he</a:t>
            </a:r>
            <a:r>
              <a:rPr sz="2300" spc="-35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300" spc="75" dirty="0">
                <a:solidFill>
                  <a:srgbClr val="A6A6A6"/>
                </a:solidFill>
                <a:latin typeface="Verdana"/>
                <a:cs typeface="Verdana"/>
              </a:rPr>
              <a:t>io</a:t>
            </a:r>
            <a:r>
              <a:rPr sz="2300" spc="80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300" spc="-130" dirty="0">
                <a:solidFill>
                  <a:srgbClr val="A6A6A6"/>
                </a:solidFill>
                <a:latin typeface="Verdana"/>
                <a:cs typeface="Verdana"/>
              </a:rPr>
              <a:t>entr</a:t>
            </a:r>
            <a:r>
              <a:rPr sz="2300" spc="-8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254" dirty="0">
                <a:solidFill>
                  <a:srgbClr val="A6A6A6"/>
                </a:solidFill>
                <a:latin typeface="Verdana"/>
                <a:cs typeface="Verdana"/>
              </a:rPr>
              <a:t>c  </a:t>
            </a:r>
            <a:r>
              <a:rPr sz="2300" spc="-70" dirty="0">
                <a:solidFill>
                  <a:srgbClr val="A6A6A6"/>
                </a:solidFill>
                <a:latin typeface="Verdana"/>
                <a:cs typeface="Verdana"/>
              </a:rPr>
              <a:t>theory</a:t>
            </a:r>
            <a:r>
              <a:rPr sz="23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40" dirty="0">
                <a:solidFill>
                  <a:srgbClr val="A6A6A6"/>
                </a:solidFill>
                <a:latin typeface="Verdana"/>
                <a:cs typeface="Verdana"/>
              </a:rPr>
              <a:t>wa</a:t>
            </a:r>
            <a:r>
              <a:rPr sz="2300" spc="-2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195" dirty="0" smtClean="0">
                <a:solidFill>
                  <a:srgbClr val="A6A6A6"/>
                </a:solidFill>
                <a:latin typeface="Verdana"/>
                <a:cs typeface="Verdana"/>
              </a:rPr>
              <a:t>opposite to the </a:t>
            </a:r>
            <a:r>
              <a:rPr sz="2300" spc="170" dirty="0" smtClean="0">
                <a:solidFill>
                  <a:srgbClr val="A6A6A6"/>
                </a:solidFill>
                <a:latin typeface="Verdana"/>
                <a:cs typeface="Verdana"/>
              </a:rPr>
              <a:t>geoc</a:t>
            </a:r>
            <a:r>
              <a:rPr sz="2300" spc="165" dirty="0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-75" dirty="0" smtClean="0">
                <a:solidFill>
                  <a:srgbClr val="A6A6A6"/>
                </a:solidFill>
                <a:latin typeface="Verdana"/>
                <a:cs typeface="Verdana"/>
              </a:rPr>
              <a:t>ntric  </a:t>
            </a:r>
            <a:r>
              <a:rPr sz="2300" spc="-65" dirty="0">
                <a:solidFill>
                  <a:srgbClr val="A6A6A6"/>
                </a:solidFill>
                <a:latin typeface="Verdana"/>
                <a:cs typeface="Verdana"/>
              </a:rPr>
              <a:t>theor</a:t>
            </a:r>
            <a:r>
              <a:rPr sz="2300" spc="-85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300" spc="-225" dirty="0">
                <a:solidFill>
                  <a:srgbClr val="A6A6A6"/>
                </a:solidFill>
                <a:latin typeface="Verdana"/>
                <a:cs typeface="Verdana"/>
              </a:rPr>
              <a:t>,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60" dirty="0">
                <a:solidFill>
                  <a:srgbClr val="A6A6A6"/>
                </a:solidFill>
                <a:latin typeface="Verdana"/>
                <a:cs typeface="Verdana"/>
              </a:rPr>
              <a:t>suppo</a:t>
            </a:r>
            <a:r>
              <a:rPr sz="2300" spc="-55" dirty="0">
                <a:solidFill>
                  <a:srgbClr val="A6A6A6"/>
                </a:solidFill>
                <a:latin typeface="Verdana"/>
                <a:cs typeface="Verdana"/>
              </a:rPr>
              <a:t>r</a:t>
            </a:r>
            <a:r>
              <a:rPr sz="2300" spc="55" dirty="0">
                <a:solidFill>
                  <a:srgbClr val="A6A6A6"/>
                </a:solidFill>
                <a:latin typeface="Verdana"/>
                <a:cs typeface="Verdana"/>
              </a:rPr>
              <a:t>ted</a:t>
            </a:r>
            <a:r>
              <a:rPr sz="2300" spc="-22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dirty="0">
                <a:solidFill>
                  <a:srgbClr val="A6A6A6"/>
                </a:solidFill>
                <a:latin typeface="Verdana"/>
                <a:cs typeface="Verdana"/>
              </a:rPr>
              <a:t>b</a:t>
            </a:r>
            <a:r>
              <a:rPr sz="2300" spc="5" dirty="0">
                <a:solidFill>
                  <a:srgbClr val="A6A6A6"/>
                </a:solidFill>
                <a:latin typeface="Verdana"/>
                <a:cs typeface="Verdana"/>
              </a:rPr>
              <a:t>y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35" dirty="0">
                <a:solidFill>
                  <a:srgbClr val="A6A6A6"/>
                </a:solidFill>
                <a:latin typeface="Verdana"/>
                <a:cs typeface="Verdana"/>
              </a:rPr>
              <a:t>t</a:t>
            </a:r>
            <a:r>
              <a:rPr sz="2300" spc="40" dirty="0">
                <a:solidFill>
                  <a:srgbClr val="A6A6A6"/>
                </a:solidFill>
                <a:latin typeface="Verdana"/>
                <a:cs typeface="Verdana"/>
              </a:rPr>
              <a:t>he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28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300" spc="-30" dirty="0">
                <a:solidFill>
                  <a:srgbClr val="A6A6A6"/>
                </a:solidFill>
                <a:latin typeface="Verdana"/>
                <a:cs typeface="Verdana"/>
              </a:rPr>
              <a:t>hur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300" spc="-125" dirty="0">
                <a:solidFill>
                  <a:srgbClr val="A6A6A6"/>
                </a:solidFill>
                <a:latin typeface="Verdana"/>
                <a:cs typeface="Verdana"/>
              </a:rPr>
              <a:t>h.  </a:t>
            </a:r>
            <a:endParaRPr lang="it-IT" sz="2300" spc="-125" dirty="0" smtClean="0">
              <a:solidFill>
                <a:srgbClr val="A6A6A6"/>
              </a:solidFill>
              <a:latin typeface="Verdana"/>
              <a:cs typeface="Verdana"/>
            </a:endParaRPr>
          </a:p>
          <a:p>
            <a:pPr marL="12700" marR="5715" indent="507365" algn="r">
              <a:lnSpc>
                <a:spcPct val="110000"/>
              </a:lnSpc>
              <a:spcBef>
                <a:spcPts val="630"/>
              </a:spcBef>
            </a:pPr>
            <a:r>
              <a:rPr sz="2300" spc="-145" dirty="0" smtClean="0">
                <a:solidFill>
                  <a:srgbClr val="A6A6A6"/>
                </a:solidFill>
                <a:latin typeface="Verdana"/>
                <a:cs typeface="Verdana"/>
              </a:rPr>
              <a:t>For</a:t>
            </a:r>
            <a:r>
              <a:rPr sz="23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175" dirty="0" smtClean="0">
                <a:solidFill>
                  <a:srgbClr val="A6A6A6"/>
                </a:solidFill>
                <a:latin typeface="Verdana"/>
                <a:cs typeface="Verdana"/>
              </a:rPr>
              <a:t>this </a:t>
            </a:r>
            <a:r>
              <a:rPr lang="it-IT" sz="2300" spc="-175" dirty="0" err="1" smtClean="0">
                <a:solidFill>
                  <a:srgbClr val="A6A6A6"/>
                </a:solidFill>
                <a:latin typeface="Verdana"/>
                <a:cs typeface="Verdana"/>
              </a:rPr>
              <a:t>reason</a:t>
            </a:r>
            <a:r>
              <a:rPr sz="23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40" dirty="0">
                <a:solidFill>
                  <a:srgbClr val="A6A6A6"/>
                </a:solidFill>
                <a:latin typeface="Verdana"/>
                <a:cs typeface="Verdana"/>
              </a:rPr>
              <a:t>he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20" dirty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sz="2300" spc="-75" dirty="0">
                <a:solidFill>
                  <a:srgbClr val="A6A6A6"/>
                </a:solidFill>
                <a:latin typeface="Verdana"/>
                <a:cs typeface="Verdana"/>
              </a:rPr>
              <a:t>a</a:t>
            </a:r>
            <a:r>
              <a:rPr sz="2300" spc="-60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 smtClean="0">
                <a:solidFill>
                  <a:srgbClr val="A6A6A6"/>
                </a:solidFill>
                <a:latin typeface="Verdana"/>
                <a:cs typeface="Verdana"/>
              </a:rPr>
              <a:t>sentenced</a:t>
            </a:r>
            <a:r>
              <a:rPr lang="it-IT" sz="2300" spc="-20" dirty="0" smtClean="0">
                <a:solidFill>
                  <a:srgbClr val="A6A6A6"/>
                </a:solidFill>
                <a:latin typeface="Verdana"/>
                <a:cs typeface="Verdana"/>
              </a:rPr>
              <a:t> and </a:t>
            </a:r>
            <a:r>
              <a:rPr sz="2300" spc="-85" dirty="0" smtClean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175" dirty="0" smtClean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300" spc="-204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15" dirty="0">
                <a:solidFill>
                  <a:srgbClr val="A6A6A6"/>
                </a:solidFill>
                <a:latin typeface="Verdana"/>
                <a:cs typeface="Verdana"/>
              </a:rPr>
              <a:t>16</a:t>
            </a:r>
            <a:r>
              <a:rPr sz="2300" spc="-225" dirty="0">
                <a:solidFill>
                  <a:srgbClr val="A6A6A6"/>
                </a:solidFill>
                <a:latin typeface="Verdana"/>
                <a:cs typeface="Verdana"/>
              </a:rPr>
              <a:t>3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3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70" dirty="0" smtClean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300" spc="140" dirty="0" smtClean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lang="it-IT" sz="23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190" dirty="0" err="1" smtClean="0">
                <a:solidFill>
                  <a:srgbClr val="A6A6A6"/>
                </a:solidFill>
                <a:latin typeface="Verdana"/>
                <a:cs typeface="Verdana"/>
              </a:rPr>
              <a:t>had</a:t>
            </a:r>
            <a:r>
              <a:rPr sz="2300" spc="-22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0" dirty="0">
                <a:solidFill>
                  <a:srgbClr val="A6A6A6"/>
                </a:solidFill>
                <a:latin typeface="Verdana"/>
                <a:cs typeface="Verdana"/>
              </a:rPr>
              <a:t>to</a:t>
            </a:r>
            <a:r>
              <a:rPr sz="2300" spc="-204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" dirty="0">
                <a:solidFill>
                  <a:srgbClr val="A6A6A6"/>
                </a:solidFill>
                <a:latin typeface="Verdana"/>
                <a:cs typeface="Verdana"/>
              </a:rPr>
              <a:t>take</a:t>
            </a:r>
            <a:r>
              <a:rPr sz="2300" spc="-22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10" dirty="0">
                <a:solidFill>
                  <a:srgbClr val="A6A6A6"/>
                </a:solidFill>
                <a:latin typeface="Verdana"/>
                <a:cs typeface="Verdana"/>
              </a:rPr>
              <a:t>back</a:t>
            </a:r>
            <a:endParaRPr sz="2300" dirty="0">
              <a:latin typeface="Verdana"/>
              <a:cs typeface="Verdana"/>
            </a:endParaRPr>
          </a:p>
          <a:p>
            <a:pPr marR="5715" algn="r">
              <a:lnSpc>
                <a:spcPct val="100000"/>
              </a:lnSpc>
              <a:spcBef>
                <a:spcPts val="310"/>
              </a:spcBef>
            </a:pPr>
            <a:r>
              <a:rPr sz="2300" spc="-70" dirty="0">
                <a:solidFill>
                  <a:srgbClr val="A6A6A6"/>
                </a:solidFill>
                <a:latin typeface="Verdana"/>
                <a:cs typeface="Verdana"/>
              </a:rPr>
              <a:t>al</a:t>
            </a:r>
            <a:r>
              <a:rPr sz="2300" spc="-40" dirty="0">
                <a:solidFill>
                  <a:srgbClr val="A6A6A6"/>
                </a:solidFill>
                <a:latin typeface="Verdana"/>
                <a:cs typeface="Verdana"/>
              </a:rPr>
              <a:t>l</a:t>
            </a:r>
            <a:r>
              <a:rPr sz="2300" spc="-20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34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85" dirty="0">
                <a:solidFill>
                  <a:srgbClr val="A6A6A6"/>
                </a:solidFill>
                <a:latin typeface="Verdana"/>
                <a:cs typeface="Verdana"/>
              </a:rPr>
              <a:t>theor</a:t>
            </a:r>
            <a:r>
              <a:rPr sz="2300" spc="-6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145" dirty="0">
                <a:solidFill>
                  <a:srgbClr val="A6A6A6"/>
                </a:solidFill>
                <a:latin typeface="Verdana"/>
                <a:cs typeface="Verdana"/>
              </a:rPr>
              <a:t>es.</a:t>
            </a:r>
            <a:endParaRPr sz="2300" dirty="0">
              <a:latin typeface="Verdana"/>
              <a:cs typeface="Verdana"/>
            </a:endParaRPr>
          </a:p>
          <a:p>
            <a:pPr marR="8890" algn="r">
              <a:lnSpc>
                <a:spcPct val="100000"/>
              </a:lnSpc>
              <a:spcBef>
                <a:spcPts val="940"/>
              </a:spcBef>
            </a:pPr>
            <a:r>
              <a:rPr sz="2300" spc="-2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300" spc="-1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65" dirty="0" smtClean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lang="it-IT" sz="2300" spc="165" dirty="0" err="1" smtClean="0">
                <a:solidFill>
                  <a:srgbClr val="A6A6A6"/>
                </a:solidFill>
                <a:latin typeface="Verdana"/>
                <a:cs typeface="Verdana"/>
              </a:rPr>
              <a:t>ied</a:t>
            </a:r>
            <a:r>
              <a:rPr sz="2300" spc="-215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5" dirty="0">
                <a:solidFill>
                  <a:srgbClr val="A6A6A6"/>
                </a:solidFill>
                <a:latin typeface="Verdana"/>
                <a:cs typeface="Verdana"/>
              </a:rPr>
              <a:t>befor</a:t>
            </a:r>
            <a:r>
              <a:rPr sz="2300" spc="25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-21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75" dirty="0">
                <a:solidFill>
                  <a:srgbClr val="A6A6A6"/>
                </a:solidFill>
                <a:latin typeface="Verdana"/>
                <a:cs typeface="Verdana"/>
              </a:rPr>
              <a:t>h</a:t>
            </a:r>
            <a:r>
              <a:rPr sz="2300" spc="-9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345" dirty="0">
                <a:solidFill>
                  <a:srgbClr val="A6A6A6"/>
                </a:solidFill>
                <a:latin typeface="Verdana"/>
                <a:cs typeface="Verdana"/>
              </a:rPr>
              <a:t>s</a:t>
            </a:r>
            <a:r>
              <a:rPr sz="2300" spc="-18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lang="it-IT" sz="2300" spc="-18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70" dirty="0" err="1" smtClean="0">
                <a:solidFill>
                  <a:srgbClr val="A6A6A6"/>
                </a:solidFill>
                <a:latin typeface="Verdana"/>
                <a:cs typeface="Verdana"/>
              </a:rPr>
              <a:t>th</a:t>
            </a:r>
            <a:r>
              <a:rPr lang="it-IT" sz="2300" spc="-70" dirty="0" err="1" smtClean="0">
                <a:solidFill>
                  <a:srgbClr val="A6A6A6"/>
                </a:solidFill>
                <a:latin typeface="Verdana"/>
                <a:cs typeface="Verdana"/>
              </a:rPr>
              <a:t>eory</a:t>
            </a:r>
            <a:r>
              <a:rPr lang="it-IT" sz="2300" spc="-7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endParaRPr sz="23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310"/>
              </a:spcBef>
            </a:pPr>
            <a:r>
              <a:rPr sz="2300" spc="-65" dirty="0" smtClean="0">
                <a:solidFill>
                  <a:srgbClr val="A6A6A6"/>
                </a:solidFill>
                <a:latin typeface="Verdana"/>
                <a:cs typeface="Verdana"/>
              </a:rPr>
              <a:t>w</a:t>
            </a:r>
            <a:r>
              <a:rPr lang="it-IT" sz="2300" spc="-65" dirty="0" err="1" smtClean="0">
                <a:solidFill>
                  <a:srgbClr val="A6A6A6"/>
                </a:solidFill>
                <a:latin typeface="Verdana"/>
                <a:cs typeface="Verdana"/>
              </a:rPr>
              <a:t>as</a:t>
            </a:r>
            <a:r>
              <a:rPr sz="2300" spc="-210" dirty="0" smtClean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45" dirty="0">
                <a:solidFill>
                  <a:srgbClr val="A6A6A6"/>
                </a:solidFill>
                <a:latin typeface="Verdana"/>
                <a:cs typeface="Verdana"/>
              </a:rPr>
              <a:t>re</a:t>
            </a:r>
            <a:r>
              <a:rPr sz="2300" spc="35" dirty="0">
                <a:solidFill>
                  <a:srgbClr val="A6A6A6"/>
                </a:solidFill>
                <a:latin typeface="Verdana"/>
                <a:cs typeface="Verdana"/>
              </a:rPr>
              <a:t>c</a:t>
            </a:r>
            <a:r>
              <a:rPr sz="2300" dirty="0">
                <a:solidFill>
                  <a:srgbClr val="A6A6A6"/>
                </a:solidFill>
                <a:latin typeface="Verdana"/>
                <a:cs typeface="Verdana"/>
              </a:rPr>
              <a:t>ogn</a:t>
            </a:r>
            <a:r>
              <a:rPr sz="2300" spc="-10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45" dirty="0">
                <a:solidFill>
                  <a:srgbClr val="A6A6A6"/>
                </a:solidFill>
                <a:latin typeface="Verdana"/>
                <a:cs typeface="Verdana"/>
              </a:rPr>
              <a:t>zed.</a:t>
            </a:r>
            <a:endParaRPr sz="2300" dirty="0">
              <a:latin typeface="Verdana"/>
              <a:cs typeface="Verdana"/>
            </a:endParaRPr>
          </a:p>
          <a:p>
            <a:pPr marL="45720" marR="5080" indent="191770" algn="r">
              <a:lnSpc>
                <a:spcPct val="110000"/>
              </a:lnSpc>
              <a:spcBef>
                <a:spcPts val="630"/>
              </a:spcBef>
            </a:pPr>
            <a:r>
              <a:rPr sz="2300" spc="-275" dirty="0">
                <a:solidFill>
                  <a:srgbClr val="A6A6A6"/>
                </a:solidFill>
                <a:latin typeface="Verdana"/>
                <a:cs typeface="Verdana"/>
              </a:rPr>
              <a:t>This</a:t>
            </a:r>
            <a:r>
              <a:rPr sz="2300" spc="-19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20" dirty="0">
                <a:solidFill>
                  <a:srgbClr val="A6A6A6"/>
                </a:solidFill>
                <a:latin typeface="Verdana"/>
                <a:cs typeface="Verdana"/>
              </a:rPr>
              <a:t>e</a:t>
            </a:r>
            <a:r>
              <a:rPr sz="2300" spc="40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ent</a:t>
            </a:r>
            <a:r>
              <a:rPr sz="2300" spc="-24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15" dirty="0">
                <a:solidFill>
                  <a:srgbClr val="A6A6A6"/>
                </a:solidFill>
                <a:latin typeface="Verdana"/>
                <a:cs typeface="Verdana"/>
              </a:rPr>
              <a:t>brake</a:t>
            </a:r>
            <a:r>
              <a:rPr sz="2300" spc="20" dirty="0">
                <a:solidFill>
                  <a:srgbClr val="A6A6A6"/>
                </a:solidFill>
                <a:latin typeface="Verdana"/>
                <a:cs typeface="Verdana"/>
              </a:rPr>
              <a:t>d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20" dirty="0">
                <a:solidFill>
                  <a:srgbClr val="A6A6A6"/>
                </a:solidFill>
                <a:latin typeface="Verdana"/>
                <a:cs typeface="Verdana"/>
              </a:rPr>
              <a:t>the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75" dirty="0">
                <a:solidFill>
                  <a:srgbClr val="A6A6A6"/>
                </a:solidFill>
                <a:latin typeface="Verdana"/>
                <a:cs typeface="Verdana"/>
              </a:rPr>
              <a:t>impro</a:t>
            </a:r>
            <a:r>
              <a:rPr sz="2300" spc="-65" dirty="0">
                <a:solidFill>
                  <a:srgbClr val="A6A6A6"/>
                </a:solidFill>
                <a:latin typeface="Verdana"/>
                <a:cs typeface="Verdana"/>
              </a:rPr>
              <a:t>v</a:t>
            </a:r>
            <a:r>
              <a:rPr sz="2300" spc="-85" dirty="0">
                <a:solidFill>
                  <a:srgbClr val="A6A6A6"/>
                </a:solidFill>
                <a:latin typeface="Verdana"/>
                <a:cs typeface="Verdana"/>
              </a:rPr>
              <a:t>i</a:t>
            </a:r>
            <a:r>
              <a:rPr sz="2300" spc="-190" dirty="0">
                <a:solidFill>
                  <a:srgbClr val="A6A6A6"/>
                </a:solidFill>
                <a:latin typeface="Verdana"/>
                <a:cs typeface="Verdana"/>
              </a:rPr>
              <a:t>n</a:t>
            </a:r>
            <a:r>
              <a:rPr sz="2300" spc="90" dirty="0">
                <a:solidFill>
                  <a:srgbClr val="A6A6A6"/>
                </a:solidFill>
                <a:latin typeface="Verdana"/>
                <a:cs typeface="Verdana"/>
              </a:rPr>
              <a:t>g  </a:t>
            </a:r>
            <a:r>
              <a:rPr sz="2300" spc="15" dirty="0">
                <a:solidFill>
                  <a:srgbClr val="A6A6A6"/>
                </a:solidFill>
                <a:latin typeface="Verdana"/>
                <a:cs typeface="Verdana"/>
              </a:rPr>
              <a:t>of</a:t>
            </a:r>
            <a:r>
              <a:rPr sz="2300" spc="-21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85" dirty="0">
                <a:solidFill>
                  <a:srgbClr val="A6A6A6"/>
                </a:solidFill>
                <a:latin typeface="Verdana"/>
                <a:cs typeface="Verdana"/>
              </a:rPr>
              <a:t>this</a:t>
            </a:r>
            <a:r>
              <a:rPr sz="23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5" dirty="0">
                <a:solidFill>
                  <a:srgbClr val="A6A6A6"/>
                </a:solidFill>
                <a:latin typeface="Verdana"/>
                <a:cs typeface="Verdana"/>
              </a:rPr>
              <a:t>period’s</a:t>
            </a:r>
            <a:r>
              <a:rPr sz="2300" spc="-190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50" dirty="0">
                <a:solidFill>
                  <a:srgbClr val="A6A6A6"/>
                </a:solidFill>
                <a:latin typeface="Verdana"/>
                <a:cs typeface="Verdana"/>
              </a:rPr>
              <a:t>scientific</a:t>
            </a:r>
            <a:r>
              <a:rPr sz="2300" spc="-165" dirty="0">
                <a:solidFill>
                  <a:srgbClr val="A6A6A6"/>
                </a:solidFill>
                <a:latin typeface="Verdana"/>
                <a:cs typeface="Verdana"/>
              </a:rPr>
              <a:t> </a:t>
            </a:r>
            <a:r>
              <a:rPr sz="2300" spc="-120" dirty="0">
                <a:solidFill>
                  <a:srgbClr val="A6A6A6"/>
                </a:solidFill>
                <a:latin typeface="Verdana"/>
                <a:cs typeface="Verdana"/>
              </a:rPr>
              <a:t>progress</a:t>
            </a:r>
            <a:r>
              <a:rPr sz="2400" spc="-120" dirty="0">
                <a:solidFill>
                  <a:srgbClr val="888888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400" y="59071"/>
            <a:ext cx="3419855" cy="678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861053"/>
              <a:ext cx="9143999" cy="29969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19" y="3645027"/>
              <a:ext cx="1296162" cy="321297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7436" y="159765"/>
            <a:ext cx="7251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10" dirty="0"/>
              <a:t>OUR</a:t>
            </a:r>
            <a:r>
              <a:rPr sz="3600" spc="-60" dirty="0"/>
              <a:t> </a:t>
            </a:r>
            <a:r>
              <a:rPr sz="3600" spc="-254" dirty="0"/>
              <a:t>THOUGHT</a:t>
            </a:r>
            <a:r>
              <a:rPr sz="3600" spc="-35" dirty="0"/>
              <a:t> </a:t>
            </a:r>
            <a:r>
              <a:rPr sz="3600" spc="-200" dirty="0"/>
              <a:t>ABOUT</a:t>
            </a:r>
            <a:r>
              <a:rPr sz="3600" spc="-50" dirty="0"/>
              <a:t> </a:t>
            </a:r>
            <a:r>
              <a:rPr sz="3600" spc="-310" dirty="0"/>
              <a:t>ARTICLE</a:t>
            </a:r>
            <a:r>
              <a:rPr sz="3600" spc="-35" dirty="0"/>
              <a:t> </a:t>
            </a:r>
            <a:r>
              <a:rPr sz="3600" spc="-285" dirty="0"/>
              <a:t>18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80883" y="2057400"/>
            <a:ext cx="8479155" cy="46698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lang="it-IT" sz="2800" spc="-565" dirty="0" smtClean="0">
                <a:solidFill>
                  <a:srgbClr val="A6A6A6"/>
                </a:solidFill>
                <a:cs typeface="Verdana"/>
              </a:rPr>
              <a:t>W         e               </a:t>
            </a:r>
            <a:r>
              <a:rPr sz="2800" spc="-175" dirty="0" smtClean="0">
                <a:solidFill>
                  <a:srgbClr val="A6A6A6"/>
                </a:solidFill>
                <a:cs typeface="Verdana"/>
              </a:rPr>
              <a:t>th</a:t>
            </a:r>
            <a:r>
              <a:rPr sz="2800" spc="-75" dirty="0" smtClean="0">
                <a:solidFill>
                  <a:srgbClr val="A6A6A6"/>
                </a:solidFill>
                <a:cs typeface="Verdana"/>
              </a:rPr>
              <a:t>i</a:t>
            </a:r>
            <a:r>
              <a:rPr sz="2800" spc="-165" dirty="0" smtClean="0">
                <a:solidFill>
                  <a:srgbClr val="A6A6A6"/>
                </a:solidFill>
                <a:cs typeface="Verdana"/>
              </a:rPr>
              <a:t>nk</a:t>
            </a:r>
            <a:r>
              <a:rPr sz="2800" spc="-28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lang="it-IT" sz="2800" spc="-145" dirty="0">
                <a:solidFill>
                  <a:srgbClr val="A6A6A6"/>
                </a:solidFill>
                <a:cs typeface="Verdana"/>
              </a:rPr>
              <a:t>A</a:t>
            </a:r>
            <a:r>
              <a:rPr sz="2800" spc="-145" dirty="0" err="1" smtClean="0">
                <a:solidFill>
                  <a:srgbClr val="A6A6A6"/>
                </a:solidFill>
                <a:cs typeface="Verdana"/>
              </a:rPr>
              <a:t>rt</a:t>
            </a:r>
            <a:r>
              <a:rPr sz="2800" spc="-75" dirty="0" err="1" smtClean="0">
                <a:solidFill>
                  <a:srgbClr val="A6A6A6"/>
                </a:solidFill>
                <a:cs typeface="Verdana"/>
              </a:rPr>
              <a:t>i</a:t>
            </a:r>
            <a:r>
              <a:rPr sz="2800" spc="100" dirty="0" err="1" smtClean="0">
                <a:solidFill>
                  <a:srgbClr val="A6A6A6"/>
                </a:solidFill>
                <a:cs typeface="Verdana"/>
              </a:rPr>
              <a:t>cle</a:t>
            </a:r>
            <a:r>
              <a:rPr sz="2800" spc="-26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240" dirty="0">
                <a:solidFill>
                  <a:srgbClr val="A6A6A6"/>
                </a:solidFill>
                <a:cs typeface="Verdana"/>
              </a:rPr>
              <a:t>1</a:t>
            </a:r>
            <a:r>
              <a:rPr sz="2800" spc="-235" dirty="0">
                <a:solidFill>
                  <a:srgbClr val="A6A6A6"/>
                </a:solidFill>
                <a:cs typeface="Verdana"/>
              </a:rPr>
              <a:t>8</a:t>
            </a:r>
            <a:r>
              <a:rPr sz="2800" spc="-22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85" dirty="0">
                <a:solidFill>
                  <a:srgbClr val="A6A6A6"/>
                </a:solidFill>
                <a:cs typeface="Verdana"/>
              </a:rPr>
              <a:t>te</a:t>
            </a:r>
            <a:r>
              <a:rPr sz="2800" spc="-65" dirty="0">
                <a:solidFill>
                  <a:srgbClr val="A6A6A6"/>
                </a:solidFill>
                <a:cs typeface="Verdana"/>
              </a:rPr>
              <a:t>l</a:t>
            </a:r>
            <a:r>
              <a:rPr sz="2800" spc="-215" dirty="0">
                <a:solidFill>
                  <a:srgbClr val="A6A6A6"/>
                </a:solidFill>
                <a:cs typeface="Verdana"/>
              </a:rPr>
              <a:t>l</a:t>
            </a:r>
            <a:r>
              <a:rPr sz="2800" spc="-395" dirty="0">
                <a:solidFill>
                  <a:srgbClr val="A6A6A6"/>
                </a:solidFill>
                <a:cs typeface="Verdana"/>
              </a:rPr>
              <a:t>s</a:t>
            </a:r>
            <a:r>
              <a:rPr sz="2800" spc="-22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80" dirty="0">
                <a:solidFill>
                  <a:srgbClr val="A6A6A6"/>
                </a:solidFill>
                <a:cs typeface="Verdana"/>
              </a:rPr>
              <a:t>ab</a:t>
            </a:r>
            <a:r>
              <a:rPr sz="2800" spc="165" dirty="0">
                <a:solidFill>
                  <a:srgbClr val="A6A6A6"/>
                </a:solidFill>
                <a:cs typeface="Verdana"/>
              </a:rPr>
              <a:t>o</a:t>
            </a:r>
            <a:r>
              <a:rPr sz="2800" spc="-114" dirty="0">
                <a:solidFill>
                  <a:srgbClr val="A6A6A6"/>
                </a:solidFill>
                <a:cs typeface="Verdana"/>
              </a:rPr>
              <a:t>ut</a:t>
            </a:r>
            <a:r>
              <a:rPr sz="2800" spc="-229" dirty="0">
                <a:solidFill>
                  <a:srgbClr val="A6A6A6"/>
                </a:solidFill>
                <a:cs typeface="Verdana"/>
              </a:rPr>
              <a:t> </a:t>
            </a:r>
            <a:r>
              <a:rPr lang="it-IT" sz="2800" spc="-229" dirty="0" smtClean="0">
                <a:solidFill>
                  <a:srgbClr val="A6A6A6"/>
                </a:solidFill>
                <a:cs typeface="Verdana"/>
              </a:rPr>
              <a:t>the human </a:t>
            </a:r>
            <a:r>
              <a:rPr lang="it-IT" sz="2800" spc="-229" dirty="0" err="1" smtClean="0">
                <a:solidFill>
                  <a:srgbClr val="A6A6A6"/>
                </a:solidFill>
                <a:cs typeface="Verdana"/>
              </a:rPr>
              <a:t>beings</a:t>
            </a:r>
            <a:r>
              <a:rPr lang="it-IT" sz="2800" spc="-229" dirty="0" smtClean="0">
                <a:solidFill>
                  <a:srgbClr val="A6A6A6"/>
                </a:solidFill>
                <a:cs typeface="Verdana"/>
              </a:rPr>
              <a:t>’ </a:t>
            </a:r>
            <a:r>
              <a:rPr sz="2800" spc="-40" dirty="0" smtClean="0">
                <a:solidFill>
                  <a:srgbClr val="A6A6A6"/>
                </a:solidFill>
                <a:cs typeface="Verdana"/>
              </a:rPr>
              <a:t>freedoms</a:t>
            </a:r>
            <a:r>
              <a:rPr sz="2800" spc="-215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35" dirty="0" smtClean="0">
                <a:solidFill>
                  <a:srgbClr val="A6A6A6"/>
                </a:solidFill>
                <a:cs typeface="Verdana"/>
              </a:rPr>
              <a:t>that</a:t>
            </a:r>
            <a:r>
              <a:rPr sz="2800" spc="-229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125" dirty="0" err="1" smtClean="0">
                <a:solidFill>
                  <a:srgbClr val="A6A6A6"/>
                </a:solidFill>
                <a:cs typeface="Verdana"/>
              </a:rPr>
              <a:t>ca</a:t>
            </a:r>
            <a:r>
              <a:rPr lang="it-IT" sz="2800" spc="125" dirty="0" err="1" smtClean="0">
                <a:solidFill>
                  <a:srgbClr val="A6A6A6"/>
                </a:solidFill>
                <a:cs typeface="Verdana"/>
              </a:rPr>
              <a:t>nnot</a:t>
            </a:r>
            <a:r>
              <a:rPr sz="2800" spc="-245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165" dirty="0">
                <a:solidFill>
                  <a:srgbClr val="A6A6A6"/>
                </a:solidFill>
                <a:cs typeface="Verdana"/>
              </a:rPr>
              <a:t>b</a:t>
            </a:r>
            <a:r>
              <a:rPr sz="2800" spc="160" dirty="0">
                <a:solidFill>
                  <a:srgbClr val="A6A6A6"/>
                </a:solidFill>
                <a:cs typeface="Verdana"/>
              </a:rPr>
              <a:t>e</a:t>
            </a:r>
            <a:r>
              <a:rPr sz="2800" spc="-235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55" dirty="0">
                <a:solidFill>
                  <a:srgbClr val="A6A6A6"/>
                </a:solidFill>
                <a:cs typeface="Verdana"/>
              </a:rPr>
              <a:t>destroyed.</a:t>
            </a:r>
            <a:endParaRPr sz="2800" dirty="0">
              <a:cs typeface="Verdana"/>
            </a:endParaRPr>
          </a:p>
          <a:p>
            <a:pPr marL="12700" marR="43180">
              <a:lnSpc>
                <a:spcPts val="5220"/>
              </a:lnSpc>
              <a:spcBef>
                <a:spcPts val="465"/>
              </a:spcBef>
            </a:pPr>
            <a:r>
              <a:rPr sz="2800" spc="60" dirty="0">
                <a:solidFill>
                  <a:srgbClr val="A6A6A6"/>
                </a:solidFill>
                <a:cs typeface="Verdana"/>
              </a:rPr>
              <a:t>People</a:t>
            </a:r>
            <a:r>
              <a:rPr sz="2800" spc="-24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80" dirty="0">
                <a:solidFill>
                  <a:srgbClr val="A6A6A6"/>
                </a:solidFill>
                <a:cs typeface="Verdana"/>
              </a:rPr>
              <a:t>can</a:t>
            </a:r>
            <a:r>
              <a:rPr sz="2800" spc="-245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5" dirty="0" smtClean="0">
                <a:solidFill>
                  <a:srgbClr val="A6A6A6"/>
                </a:solidFill>
                <a:cs typeface="Verdana"/>
              </a:rPr>
              <a:t>deprive</a:t>
            </a:r>
            <a:r>
              <a:rPr lang="it-IT" sz="2800" spc="-250" dirty="0">
                <a:solidFill>
                  <a:srgbClr val="A6A6A6"/>
                </a:solidFill>
                <a:cs typeface="Verdana"/>
              </a:rPr>
              <a:t> </a:t>
            </a:r>
            <a:r>
              <a:rPr lang="it-IT" sz="2800" spc="-250" dirty="0" err="1" smtClean="0">
                <a:solidFill>
                  <a:srgbClr val="A6A6A6"/>
                </a:solidFill>
                <a:cs typeface="Verdana"/>
              </a:rPr>
              <a:t>us</a:t>
            </a:r>
            <a:r>
              <a:rPr lang="it-IT" sz="2800" spc="-25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10" dirty="0" smtClean="0">
                <a:solidFill>
                  <a:srgbClr val="A6A6A6"/>
                </a:solidFill>
                <a:cs typeface="Verdana"/>
              </a:rPr>
              <a:t>of</a:t>
            </a:r>
            <a:r>
              <a:rPr lang="it-IT" sz="2800" spc="-215" dirty="0">
                <a:solidFill>
                  <a:srgbClr val="A6A6A6"/>
                </a:solidFill>
                <a:cs typeface="Verdana"/>
              </a:rPr>
              <a:t> </a:t>
            </a:r>
            <a:r>
              <a:rPr lang="it-IT" sz="2800" spc="-215" dirty="0" err="1" smtClean="0">
                <a:solidFill>
                  <a:srgbClr val="A6A6A6"/>
                </a:solidFill>
                <a:cs typeface="Verdana"/>
              </a:rPr>
              <a:t>our</a:t>
            </a:r>
            <a:r>
              <a:rPr sz="2800" spc="-225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100" dirty="0">
                <a:solidFill>
                  <a:srgbClr val="A6A6A6"/>
                </a:solidFill>
                <a:cs typeface="Verdana"/>
              </a:rPr>
              <a:t>religion,</a:t>
            </a:r>
            <a:r>
              <a:rPr sz="2800" spc="-28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25" dirty="0">
                <a:solidFill>
                  <a:srgbClr val="A6A6A6"/>
                </a:solidFill>
                <a:cs typeface="Verdana"/>
              </a:rPr>
              <a:t>but</a:t>
            </a:r>
            <a:r>
              <a:rPr sz="2800" spc="-235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60" dirty="0">
                <a:solidFill>
                  <a:srgbClr val="A6A6A6"/>
                </a:solidFill>
                <a:cs typeface="Verdana"/>
              </a:rPr>
              <a:t>they </a:t>
            </a:r>
            <a:r>
              <a:rPr sz="2800" spc="-1005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25" dirty="0" smtClean="0">
                <a:solidFill>
                  <a:srgbClr val="A6A6A6"/>
                </a:solidFill>
                <a:cs typeface="Verdana"/>
              </a:rPr>
              <a:t>can</a:t>
            </a:r>
            <a:r>
              <a:rPr lang="it-IT" sz="2800" spc="125" dirty="0" smtClean="0">
                <a:solidFill>
                  <a:srgbClr val="A6A6A6"/>
                </a:solidFill>
                <a:cs typeface="Verdana"/>
              </a:rPr>
              <a:t>no</a:t>
            </a:r>
            <a:r>
              <a:rPr sz="2800" spc="125" dirty="0" smtClean="0">
                <a:solidFill>
                  <a:srgbClr val="A6A6A6"/>
                </a:solidFill>
                <a:cs typeface="Verdana"/>
              </a:rPr>
              <a:t>t</a:t>
            </a:r>
            <a:r>
              <a:rPr sz="2800" spc="-26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90" dirty="0">
                <a:solidFill>
                  <a:srgbClr val="A6A6A6"/>
                </a:solidFill>
                <a:cs typeface="Verdana"/>
              </a:rPr>
              <a:t>destro</a:t>
            </a:r>
            <a:r>
              <a:rPr sz="2800" spc="-95" dirty="0">
                <a:solidFill>
                  <a:srgbClr val="A6A6A6"/>
                </a:solidFill>
                <a:cs typeface="Verdana"/>
              </a:rPr>
              <a:t>y</a:t>
            </a:r>
            <a:r>
              <a:rPr sz="2800" spc="-229" dirty="0">
                <a:solidFill>
                  <a:srgbClr val="A6A6A6"/>
                </a:solidFill>
                <a:cs typeface="Verdana"/>
              </a:rPr>
              <a:t> </a:t>
            </a:r>
            <a:r>
              <a:rPr lang="it-IT" sz="2800" spc="-130" dirty="0" err="1" smtClean="0">
                <a:solidFill>
                  <a:srgbClr val="A6A6A6"/>
                </a:solidFill>
                <a:cs typeface="Verdana"/>
              </a:rPr>
              <a:t>our</a:t>
            </a:r>
            <a:r>
              <a:rPr lang="it-IT" sz="2800" spc="-13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80" dirty="0" smtClean="0">
                <a:solidFill>
                  <a:srgbClr val="A6A6A6"/>
                </a:solidFill>
                <a:cs typeface="Verdana"/>
              </a:rPr>
              <a:t>thoughts</a:t>
            </a:r>
            <a:r>
              <a:rPr sz="2800" spc="-25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110" dirty="0" smtClean="0">
                <a:solidFill>
                  <a:srgbClr val="A6A6A6"/>
                </a:solidFill>
                <a:cs typeface="Verdana"/>
              </a:rPr>
              <a:t>an</a:t>
            </a:r>
            <a:r>
              <a:rPr sz="2800" spc="120" dirty="0" smtClean="0">
                <a:solidFill>
                  <a:srgbClr val="A6A6A6"/>
                </a:solidFill>
                <a:cs typeface="Verdana"/>
              </a:rPr>
              <a:t>d</a:t>
            </a:r>
            <a:r>
              <a:rPr sz="2800" spc="-225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200" dirty="0">
                <a:solidFill>
                  <a:srgbClr val="A6A6A6"/>
                </a:solidFill>
                <a:cs typeface="Verdana"/>
              </a:rPr>
              <a:t>i</a:t>
            </a:r>
            <a:r>
              <a:rPr sz="2800" spc="100" dirty="0">
                <a:solidFill>
                  <a:srgbClr val="A6A6A6"/>
                </a:solidFill>
                <a:cs typeface="Verdana"/>
              </a:rPr>
              <a:t>dea</a:t>
            </a:r>
            <a:r>
              <a:rPr sz="2800" spc="35" dirty="0">
                <a:solidFill>
                  <a:srgbClr val="A6A6A6"/>
                </a:solidFill>
                <a:cs typeface="Verdana"/>
              </a:rPr>
              <a:t>l</a:t>
            </a:r>
            <a:r>
              <a:rPr sz="2800" spc="-325" dirty="0">
                <a:solidFill>
                  <a:srgbClr val="A6A6A6"/>
                </a:solidFill>
                <a:cs typeface="Verdana"/>
              </a:rPr>
              <a:t>s.</a:t>
            </a:r>
            <a:endParaRPr sz="2800" dirty="0">
              <a:cs typeface="Verdana"/>
            </a:endParaRPr>
          </a:p>
          <a:p>
            <a:pPr marL="12700" marR="1336675">
              <a:lnSpc>
                <a:spcPct val="150100"/>
              </a:lnSpc>
              <a:spcBef>
                <a:spcPts val="229"/>
              </a:spcBef>
            </a:pPr>
            <a:r>
              <a:rPr lang="it-IT" sz="2800" spc="-565" dirty="0" smtClean="0">
                <a:solidFill>
                  <a:srgbClr val="A6A6A6"/>
                </a:solidFill>
                <a:cs typeface="Verdana"/>
              </a:rPr>
              <a:t>We   </a:t>
            </a:r>
            <a:r>
              <a:rPr sz="2800" spc="-175" dirty="0" smtClean="0">
                <a:solidFill>
                  <a:srgbClr val="A6A6A6"/>
                </a:solidFill>
                <a:cs typeface="Verdana"/>
              </a:rPr>
              <a:t>th</a:t>
            </a:r>
            <a:r>
              <a:rPr sz="2800" spc="-75" dirty="0" smtClean="0">
                <a:solidFill>
                  <a:srgbClr val="A6A6A6"/>
                </a:solidFill>
                <a:cs typeface="Verdana"/>
              </a:rPr>
              <a:t>i</a:t>
            </a:r>
            <a:r>
              <a:rPr sz="2800" spc="-165" dirty="0" smtClean="0">
                <a:solidFill>
                  <a:srgbClr val="A6A6A6"/>
                </a:solidFill>
                <a:cs typeface="Verdana"/>
              </a:rPr>
              <a:t>nk</a:t>
            </a:r>
            <a:r>
              <a:rPr sz="2800" spc="-280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dirty="0">
                <a:solidFill>
                  <a:srgbClr val="A6A6A6"/>
                </a:solidFill>
                <a:cs typeface="Verdana"/>
              </a:rPr>
              <a:t>everyb</a:t>
            </a:r>
            <a:r>
              <a:rPr sz="2800" spc="-10" dirty="0">
                <a:solidFill>
                  <a:srgbClr val="A6A6A6"/>
                </a:solidFill>
                <a:cs typeface="Verdana"/>
              </a:rPr>
              <a:t>o</a:t>
            </a:r>
            <a:r>
              <a:rPr sz="2800" spc="5" dirty="0">
                <a:solidFill>
                  <a:srgbClr val="A6A6A6"/>
                </a:solidFill>
                <a:cs typeface="Verdana"/>
              </a:rPr>
              <a:t>d</a:t>
            </a:r>
            <a:r>
              <a:rPr sz="2800" spc="10" dirty="0">
                <a:solidFill>
                  <a:srgbClr val="A6A6A6"/>
                </a:solidFill>
                <a:cs typeface="Verdana"/>
              </a:rPr>
              <a:t>y</a:t>
            </a:r>
            <a:r>
              <a:rPr sz="2800" spc="-22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140" dirty="0">
                <a:solidFill>
                  <a:srgbClr val="A6A6A6"/>
                </a:solidFill>
                <a:cs typeface="Verdana"/>
              </a:rPr>
              <a:t>shou</a:t>
            </a:r>
            <a:r>
              <a:rPr sz="2800" spc="-80" dirty="0">
                <a:solidFill>
                  <a:srgbClr val="A6A6A6"/>
                </a:solidFill>
                <a:cs typeface="Verdana"/>
              </a:rPr>
              <a:t>l</a:t>
            </a:r>
            <a:r>
              <a:rPr sz="2800" spc="180" dirty="0">
                <a:solidFill>
                  <a:srgbClr val="A6A6A6"/>
                </a:solidFill>
                <a:cs typeface="Verdana"/>
              </a:rPr>
              <a:t>d</a:t>
            </a:r>
            <a:r>
              <a:rPr sz="2800" spc="-24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65" dirty="0">
                <a:solidFill>
                  <a:srgbClr val="A6A6A6"/>
                </a:solidFill>
                <a:cs typeface="Verdana"/>
              </a:rPr>
              <a:t>b</a:t>
            </a:r>
            <a:r>
              <a:rPr sz="2800" spc="160" dirty="0">
                <a:solidFill>
                  <a:srgbClr val="A6A6A6"/>
                </a:solidFill>
                <a:cs typeface="Verdana"/>
              </a:rPr>
              <a:t>e</a:t>
            </a:r>
            <a:r>
              <a:rPr sz="2800" spc="-235" dirty="0">
                <a:solidFill>
                  <a:srgbClr val="A6A6A6"/>
                </a:solidFill>
                <a:cs typeface="Verdana"/>
              </a:rPr>
              <a:t> </a:t>
            </a:r>
            <a:r>
              <a:rPr lang="it-IT" sz="2800" spc="180" dirty="0" err="1" smtClean="0">
                <a:solidFill>
                  <a:srgbClr val="A6A6A6"/>
                </a:solidFill>
                <a:cs typeface="Verdana"/>
              </a:rPr>
              <a:t>allowed</a:t>
            </a:r>
            <a:r>
              <a:rPr lang="it-IT" sz="2800" spc="180" dirty="0" smtClean="0">
                <a:solidFill>
                  <a:srgbClr val="A6A6A6"/>
                </a:solidFill>
                <a:cs typeface="Verdana"/>
              </a:rPr>
              <a:t> to</a:t>
            </a:r>
            <a:r>
              <a:rPr sz="2800" spc="-235" dirty="0" smtClean="0">
                <a:solidFill>
                  <a:srgbClr val="A6A6A6"/>
                </a:solidFill>
                <a:cs typeface="Verdana"/>
              </a:rPr>
              <a:t> </a:t>
            </a:r>
            <a:r>
              <a:rPr sz="2800" spc="-130" dirty="0">
                <a:solidFill>
                  <a:srgbClr val="A6A6A6"/>
                </a:solidFill>
                <a:cs typeface="Verdana"/>
              </a:rPr>
              <a:t>express </a:t>
            </a:r>
            <a:r>
              <a:rPr lang="it-IT" sz="2800" spc="-130" dirty="0" err="1" smtClean="0">
                <a:solidFill>
                  <a:srgbClr val="A6A6A6"/>
                </a:solidFill>
                <a:cs typeface="Verdana"/>
              </a:rPr>
              <a:t>her</a:t>
            </a:r>
            <a:r>
              <a:rPr lang="it-IT" sz="2800" spc="-130" dirty="0" smtClean="0">
                <a:solidFill>
                  <a:srgbClr val="A6A6A6"/>
                </a:solidFill>
                <a:cs typeface="Verdana"/>
              </a:rPr>
              <a:t>/</a:t>
            </a:r>
            <a:r>
              <a:rPr lang="it-IT" sz="2800" spc="-130" dirty="0" err="1" smtClean="0">
                <a:solidFill>
                  <a:srgbClr val="A6A6A6"/>
                </a:solidFill>
                <a:cs typeface="Verdana"/>
              </a:rPr>
              <a:t>him</a:t>
            </a:r>
            <a:r>
              <a:rPr lang="it-IT" sz="2800" spc="-130" dirty="0" err="1" smtClean="0">
                <a:solidFill>
                  <a:srgbClr val="A6A6A6"/>
                </a:solidFill>
                <a:cs typeface="Verdana"/>
              </a:rPr>
              <a:t>self</a:t>
            </a:r>
            <a:r>
              <a:rPr lang="it-IT" sz="2800" spc="-130" dirty="0" smtClean="0">
                <a:solidFill>
                  <a:srgbClr val="A6A6A6"/>
                </a:solidFill>
                <a:cs typeface="Verdana"/>
              </a:rPr>
              <a:t>  </a:t>
            </a:r>
            <a:r>
              <a:rPr sz="2800" spc="-85" dirty="0" smtClean="0">
                <a:solidFill>
                  <a:srgbClr val="A6A6A6"/>
                </a:solidFill>
                <a:cs typeface="Verdana"/>
              </a:rPr>
              <a:t>free</a:t>
            </a:r>
            <a:r>
              <a:rPr sz="2800" spc="-55" dirty="0" smtClean="0">
                <a:solidFill>
                  <a:srgbClr val="A6A6A6"/>
                </a:solidFill>
                <a:cs typeface="Verdana"/>
              </a:rPr>
              <a:t>l</a:t>
            </a:r>
            <a:r>
              <a:rPr sz="2800" spc="-215" dirty="0" smtClean="0">
                <a:solidFill>
                  <a:srgbClr val="A6A6A6"/>
                </a:solidFill>
                <a:cs typeface="Verdana"/>
              </a:rPr>
              <a:t>y</a:t>
            </a:r>
            <a:r>
              <a:rPr sz="2800" spc="-215" dirty="0">
                <a:solidFill>
                  <a:srgbClr val="A6A6A6"/>
                </a:solidFill>
                <a:cs typeface="Verdana"/>
              </a:rPr>
              <a:t>.</a:t>
            </a:r>
            <a:endParaRPr sz="2800" dirty="0"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spc="-70" dirty="0">
                <a:solidFill>
                  <a:srgbClr val="A6A6A6"/>
                </a:solidFill>
                <a:cs typeface="Verdana"/>
              </a:rPr>
              <a:t>Everyon</a:t>
            </a:r>
            <a:r>
              <a:rPr sz="2800" spc="-65" dirty="0">
                <a:solidFill>
                  <a:srgbClr val="A6A6A6"/>
                </a:solidFill>
                <a:cs typeface="Verdana"/>
              </a:rPr>
              <a:t>e</a:t>
            </a:r>
            <a:r>
              <a:rPr sz="2800" spc="-254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80" dirty="0">
                <a:solidFill>
                  <a:srgbClr val="A6A6A6"/>
                </a:solidFill>
                <a:cs typeface="Verdana"/>
              </a:rPr>
              <a:t>can</a:t>
            </a:r>
            <a:r>
              <a:rPr sz="2800" spc="-245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35" dirty="0">
                <a:solidFill>
                  <a:srgbClr val="A6A6A6"/>
                </a:solidFill>
                <a:cs typeface="Verdana"/>
              </a:rPr>
              <a:t>c</a:t>
            </a:r>
            <a:r>
              <a:rPr sz="2800" spc="170" dirty="0">
                <a:solidFill>
                  <a:srgbClr val="A6A6A6"/>
                </a:solidFill>
                <a:cs typeface="Verdana"/>
              </a:rPr>
              <a:t>h</a:t>
            </a:r>
            <a:r>
              <a:rPr sz="2800" spc="114" dirty="0">
                <a:solidFill>
                  <a:srgbClr val="A6A6A6"/>
                </a:solidFill>
                <a:cs typeface="Verdana"/>
              </a:rPr>
              <a:t>ange</a:t>
            </a:r>
            <a:r>
              <a:rPr sz="2800" spc="-254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195" dirty="0">
                <a:solidFill>
                  <a:srgbClr val="A6A6A6"/>
                </a:solidFill>
                <a:cs typeface="Verdana"/>
              </a:rPr>
              <a:t>h</a:t>
            </a:r>
            <a:r>
              <a:rPr sz="2800" spc="-65" dirty="0">
                <a:solidFill>
                  <a:srgbClr val="A6A6A6"/>
                </a:solidFill>
                <a:cs typeface="Verdana"/>
              </a:rPr>
              <a:t>i</a:t>
            </a:r>
            <a:r>
              <a:rPr sz="2800" spc="-385" dirty="0">
                <a:solidFill>
                  <a:srgbClr val="A6A6A6"/>
                </a:solidFill>
                <a:cs typeface="Verdana"/>
              </a:rPr>
              <a:t>s</a:t>
            </a:r>
            <a:r>
              <a:rPr sz="2800" spc="-265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-200" dirty="0">
                <a:solidFill>
                  <a:srgbClr val="A6A6A6"/>
                </a:solidFill>
                <a:cs typeface="Verdana"/>
              </a:rPr>
              <a:t>i</a:t>
            </a:r>
            <a:r>
              <a:rPr sz="2800" spc="45" dirty="0">
                <a:solidFill>
                  <a:srgbClr val="A6A6A6"/>
                </a:solidFill>
                <a:cs typeface="Verdana"/>
              </a:rPr>
              <a:t>dea</a:t>
            </a:r>
            <a:r>
              <a:rPr sz="2800" spc="40" dirty="0">
                <a:solidFill>
                  <a:srgbClr val="A6A6A6"/>
                </a:solidFill>
                <a:cs typeface="Verdana"/>
              </a:rPr>
              <a:t>s</a:t>
            </a:r>
            <a:r>
              <a:rPr sz="2800" spc="-26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110" dirty="0">
                <a:solidFill>
                  <a:srgbClr val="A6A6A6"/>
                </a:solidFill>
                <a:cs typeface="Verdana"/>
              </a:rPr>
              <a:t>an</a:t>
            </a:r>
            <a:r>
              <a:rPr sz="2800" spc="120" dirty="0">
                <a:solidFill>
                  <a:srgbClr val="A6A6A6"/>
                </a:solidFill>
                <a:cs typeface="Verdana"/>
              </a:rPr>
              <a:t>d</a:t>
            </a:r>
            <a:r>
              <a:rPr sz="2800" spc="-250" dirty="0">
                <a:solidFill>
                  <a:srgbClr val="A6A6A6"/>
                </a:solidFill>
                <a:cs typeface="Verdana"/>
              </a:rPr>
              <a:t> </a:t>
            </a:r>
            <a:r>
              <a:rPr sz="2800" spc="40" dirty="0" smtClean="0">
                <a:solidFill>
                  <a:srgbClr val="A6A6A6"/>
                </a:solidFill>
                <a:cs typeface="Verdana"/>
              </a:rPr>
              <a:t>be</a:t>
            </a:r>
            <a:r>
              <a:rPr sz="2800" spc="10" dirty="0" smtClean="0">
                <a:solidFill>
                  <a:srgbClr val="A6A6A6"/>
                </a:solidFill>
                <a:cs typeface="Verdana"/>
              </a:rPr>
              <a:t>l</a:t>
            </a:r>
            <a:r>
              <a:rPr sz="2800" spc="-200" dirty="0" smtClean="0">
                <a:solidFill>
                  <a:srgbClr val="A6A6A6"/>
                </a:solidFill>
                <a:cs typeface="Verdana"/>
              </a:rPr>
              <a:t>i</a:t>
            </a:r>
            <a:r>
              <a:rPr sz="2800" spc="-70" dirty="0" smtClean="0">
                <a:solidFill>
                  <a:srgbClr val="A6A6A6"/>
                </a:solidFill>
                <a:cs typeface="Verdana"/>
              </a:rPr>
              <a:t>ef</a:t>
            </a:r>
            <a:r>
              <a:rPr lang="it-IT" sz="2800" spc="-70" dirty="0" smtClean="0">
                <a:solidFill>
                  <a:srgbClr val="A6A6A6"/>
                </a:solidFill>
                <a:cs typeface="Verdana"/>
              </a:rPr>
              <a:t>s</a:t>
            </a:r>
            <a:r>
              <a:rPr sz="2800" spc="-70" dirty="0" smtClean="0">
                <a:solidFill>
                  <a:srgbClr val="A6A6A6"/>
                </a:solidFill>
                <a:cs typeface="Verdana"/>
              </a:rPr>
              <a:t>.</a:t>
            </a:r>
            <a:endParaRPr sz="2800" dirty="0"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782</Words>
  <Application>Microsoft Office PowerPoint</Application>
  <PresentationFormat>Presentazione su schermo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Tahoma</vt:lpstr>
      <vt:lpstr>Verdana</vt:lpstr>
      <vt:lpstr>Wingdings</vt:lpstr>
      <vt:lpstr>Office Theme</vt:lpstr>
      <vt:lpstr>UNIVERSAL DECLARATION OF HUMAN RIGHTS</vt:lpstr>
      <vt:lpstr>ARTICLE 18</vt:lpstr>
      <vt:lpstr>ARTICLE 18. VIOLATIONS</vt:lpstr>
      <vt:lpstr>RELIGIOUS RESTRICTIONS IN THE WORLD</vt:lpstr>
      <vt:lpstr>R  E  L  I  G  I  O  N       I  N     A R A B I C         C O U N T R I E S</vt:lpstr>
      <vt:lpstr>NORTH KOREA</vt:lpstr>
      <vt:lpstr>GALILEO GALILEI AND THE CHURCH</vt:lpstr>
      <vt:lpstr>Presentazione standard di PowerPoint</vt:lpstr>
      <vt:lpstr>OUR THOUGHT ABOUT ARTICLE 18</vt:lpstr>
      <vt:lpstr>OUR THOUGHT ABOUT ARTICLE 18</vt:lpstr>
      <vt:lpstr>WEBLIOGRAPHY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WEBQUEST</dc:title>
  <dc:creator>n</dc:creator>
  <cp:lastModifiedBy>Beltramini Marilena</cp:lastModifiedBy>
  <cp:revision>17</cp:revision>
  <dcterms:created xsi:type="dcterms:W3CDTF">2021-05-15T20:32:32Z</dcterms:created>
  <dcterms:modified xsi:type="dcterms:W3CDTF">2021-05-15T21:15:17Z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2021-05-15T00:00:00Z</vt:filetime>
  </property>
</Properties>
</file>