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100584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AA580-2EE6-493B-9D34-780F031A4564}" v="3" dt="2021-05-12T06:08:24.553"/>
    <p1510:client id="{076E5A0A-5B8C-4F3A-8F9E-DDC98052DF38}" v="707" dt="2021-05-10T11:24:36.121"/>
    <p1510:client id="{09E64FD9-CF05-4A12-BC37-5238FA4D6045}" v="1" dt="2021-05-10T10:38:44.107"/>
    <p1510:client id="{0E8FA5FA-A0B6-445B-9F6A-DDB484742772}" v="481" dt="2021-05-14T10:57:35.393"/>
    <p1510:client id="{19E7E512-B7C3-49F7-B44F-A0BB057DB91C}" v="76" dt="2021-05-14T10:55:53.033"/>
    <p1510:client id="{631FFA9C-D011-4FEA-ABD0-7DD38EA9D619}" v="6" dt="2021-05-09T20:06:17.735"/>
    <p1510:client id="{67B33FEF-232C-4539-B35C-796606B7CB26}" v="70" dt="2021-05-10T10:50:46.271"/>
    <p1510:client id="{692A9A42-92BB-4235-A6BF-FAE159D24D7A}" v="567" dt="2021-05-10T11:36:15.465"/>
    <p1510:client id="{71DC96D8-D1C6-4B96-92DC-AF6D3E2DC4EB}" v="12" dt="2021-05-12T09:34:45.989"/>
    <p1510:client id="{85CD9B78-F651-4492-B864-D1E0F60A0E8C}" v="25" dt="2021-05-11T20:28:36.771"/>
    <p1510:client id="{A328EE12-CF51-497A-9D67-9F819D92BEC1}" v="8" dt="2021-05-12T09:37:14.701"/>
    <p1510:client id="{E3CA7530-9BCB-4402-85C7-9732B6694782}" v="286" dt="2021-05-14T10:52:42.257"/>
    <p1510:client id="{E9F5B363-EEB2-4810-97FC-6C8C22D1F9B4}" v="18" dt="2021-05-10T11:22:49.919"/>
    <p1510:client id="{F31DF0CD-57F8-4855-B28A-B0063DBA859B}" v="23" dt="2021-05-07T15:01:45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6" autoAdjust="0"/>
  </p:normalViewPr>
  <p:slideViewPr>
    <p:cSldViewPr snapToGrid="0">
      <p:cViewPr>
        <p:scale>
          <a:sx n="150" d="100"/>
          <a:sy n="150" d="100"/>
        </p:scale>
        <p:origin x="1476" y="-47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enzin Anna" userId="S::vicenzin.anna@isisbassafriulana.edu.it::348b04b4-63a5-47d1-b5a5-c65e78eb7044" providerId="AD" clId="Web-{076E5A0A-5B8C-4F3A-8F9E-DDC98052DF38}"/>
    <pc:docChg chg="modSld">
      <pc:chgData name="Vicenzin Anna" userId="S::vicenzin.anna@isisbassafriulana.edu.it::348b04b4-63a5-47d1-b5a5-c65e78eb7044" providerId="AD" clId="Web-{076E5A0A-5B8C-4F3A-8F9E-DDC98052DF38}" dt="2021-05-10T11:24:36.121" v="401" actId="20577"/>
      <pc:docMkLst>
        <pc:docMk/>
      </pc:docMkLst>
      <pc:sldChg chg="addSp modSp">
        <pc:chgData name="Vicenzin Anna" userId="S::vicenzin.anna@isisbassafriulana.edu.it::348b04b4-63a5-47d1-b5a5-c65e78eb7044" providerId="AD" clId="Web-{076E5A0A-5B8C-4F3A-8F9E-DDC98052DF38}" dt="2021-05-10T11:24:36.121" v="401" actId="20577"/>
        <pc:sldMkLst>
          <pc:docMk/>
          <pc:sldMk cId="3962583941" sldId="256"/>
        </pc:sldMkLst>
        <pc:spChg chg="mod">
          <ac:chgData name="Vicenzin Anna" userId="S::vicenzin.anna@isisbassafriulana.edu.it::348b04b4-63a5-47d1-b5a5-c65e78eb7044" providerId="AD" clId="Web-{076E5A0A-5B8C-4F3A-8F9E-DDC98052DF38}" dt="2021-05-10T11:23:08.447" v="387" actId="20577"/>
          <ac:spMkLst>
            <pc:docMk/>
            <pc:sldMk cId="3962583941" sldId="256"/>
            <ac:spMk id="3" creationId="{8B52E2CE-4652-4154-803F-0F42355AB6F9}"/>
          </ac:spMkLst>
        </pc:spChg>
        <pc:spChg chg="mod">
          <ac:chgData name="Vicenzin Anna" userId="S::vicenzin.anna@isisbassafriulana.edu.it::348b04b4-63a5-47d1-b5a5-c65e78eb7044" providerId="AD" clId="Web-{076E5A0A-5B8C-4F3A-8F9E-DDC98052DF38}" dt="2021-05-10T11:23:16.978" v="389" actId="20577"/>
          <ac:spMkLst>
            <pc:docMk/>
            <pc:sldMk cId="3962583941" sldId="256"/>
            <ac:spMk id="4" creationId="{A6C13357-4486-4445-B70F-632745F88801}"/>
          </ac:spMkLst>
        </pc:spChg>
        <pc:spChg chg="add mod">
          <ac:chgData name="Vicenzin Anna" userId="S::vicenzin.anna@isisbassafriulana.edu.it::348b04b4-63a5-47d1-b5a5-c65e78eb7044" providerId="AD" clId="Web-{076E5A0A-5B8C-4F3A-8F9E-DDC98052DF38}" dt="2021-05-10T11:23:25.197" v="391" actId="20577"/>
          <ac:spMkLst>
            <pc:docMk/>
            <pc:sldMk cId="3962583941" sldId="256"/>
            <ac:spMk id="6" creationId="{AE294773-8932-49D0-B9D2-8F2287AB240E}"/>
          </ac:spMkLst>
        </pc:spChg>
        <pc:spChg chg="add mod">
          <ac:chgData name="Vicenzin Anna" userId="S::vicenzin.anna@isisbassafriulana.edu.it::348b04b4-63a5-47d1-b5a5-c65e78eb7044" providerId="AD" clId="Web-{076E5A0A-5B8C-4F3A-8F9E-DDC98052DF38}" dt="2021-05-10T10:55:52.376" v="38" actId="1076"/>
          <ac:spMkLst>
            <pc:docMk/>
            <pc:sldMk cId="3962583941" sldId="256"/>
            <ac:spMk id="7" creationId="{0F8CAC9E-A2E8-40AC-B998-A3525B2F9CE1}"/>
          </ac:spMkLst>
        </pc:spChg>
        <pc:spChg chg="mod">
          <ac:chgData name="Vicenzin Anna" userId="S::vicenzin.anna@isisbassafriulana.edu.it::348b04b4-63a5-47d1-b5a5-c65e78eb7044" providerId="AD" clId="Web-{076E5A0A-5B8C-4F3A-8F9E-DDC98052DF38}" dt="2021-05-10T11:22:55.884" v="385" actId="20577"/>
          <ac:spMkLst>
            <pc:docMk/>
            <pc:sldMk cId="3962583941" sldId="256"/>
            <ac:spMk id="8" creationId="{689FB5D1-9991-4585-B847-F38136F383DA}"/>
          </ac:spMkLst>
        </pc:spChg>
        <pc:spChg chg="add mod">
          <ac:chgData name="Vicenzin Anna" userId="S::vicenzin.anna@isisbassafriulana.edu.it::348b04b4-63a5-47d1-b5a5-c65e78eb7044" providerId="AD" clId="Web-{076E5A0A-5B8C-4F3A-8F9E-DDC98052DF38}" dt="2021-05-10T11:23:56.276" v="397" actId="20577"/>
          <ac:spMkLst>
            <pc:docMk/>
            <pc:sldMk cId="3962583941" sldId="256"/>
            <ac:spMk id="9" creationId="{67BFA831-B110-466F-9B5C-ABE99539BDFB}"/>
          </ac:spMkLst>
        </pc:spChg>
        <pc:spChg chg="add mod">
          <ac:chgData name="Vicenzin Anna" userId="S::vicenzin.anna@isisbassafriulana.edu.it::348b04b4-63a5-47d1-b5a5-c65e78eb7044" providerId="AD" clId="Web-{076E5A0A-5B8C-4F3A-8F9E-DDC98052DF38}" dt="2021-05-10T11:23:36.354" v="393" actId="20577"/>
          <ac:spMkLst>
            <pc:docMk/>
            <pc:sldMk cId="3962583941" sldId="256"/>
            <ac:spMk id="10" creationId="{7A7D8A9B-1182-4469-939C-D122689F378A}"/>
          </ac:spMkLst>
        </pc:spChg>
        <pc:spChg chg="add mod">
          <ac:chgData name="Vicenzin Anna" userId="S::vicenzin.anna@isisbassafriulana.edu.it::348b04b4-63a5-47d1-b5a5-c65e78eb7044" providerId="AD" clId="Web-{076E5A0A-5B8C-4F3A-8F9E-DDC98052DF38}" dt="2021-05-10T11:23:45.526" v="395" actId="20577"/>
          <ac:spMkLst>
            <pc:docMk/>
            <pc:sldMk cId="3962583941" sldId="256"/>
            <ac:spMk id="11" creationId="{5CE12439-A2BE-43D0-9E85-C9329AC902F2}"/>
          </ac:spMkLst>
        </pc:spChg>
        <pc:spChg chg="add mod">
          <ac:chgData name="Vicenzin Anna" userId="S::vicenzin.anna@isisbassafriulana.edu.it::348b04b4-63a5-47d1-b5a5-c65e78eb7044" providerId="AD" clId="Web-{076E5A0A-5B8C-4F3A-8F9E-DDC98052DF38}" dt="2021-05-10T11:24:36.121" v="401" actId="20577"/>
          <ac:spMkLst>
            <pc:docMk/>
            <pc:sldMk cId="3962583941" sldId="256"/>
            <ac:spMk id="12" creationId="{A5969491-2ED2-4355-B875-9200861BBF53}"/>
          </ac:spMkLst>
        </pc:spChg>
        <pc:spChg chg="mod">
          <ac:chgData name="Vicenzin Anna" userId="S::vicenzin.anna@isisbassafriulana.edu.it::348b04b4-63a5-47d1-b5a5-c65e78eb7044" providerId="AD" clId="Web-{076E5A0A-5B8C-4F3A-8F9E-DDC98052DF38}" dt="2021-05-10T11:24:13.714" v="399" actId="20577"/>
          <ac:spMkLst>
            <pc:docMk/>
            <pc:sldMk cId="3962583941" sldId="256"/>
            <ac:spMk id="13" creationId="{09B4CAF5-1748-4282-B96A-5DF074266F94}"/>
          </ac:spMkLst>
        </pc:spChg>
        <pc:picChg chg="mod">
          <ac:chgData name="Vicenzin Anna" userId="S::vicenzin.anna@isisbassafriulana.edu.it::348b04b4-63a5-47d1-b5a5-c65e78eb7044" providerId="AD" clId="Web-{076E5A0A-5B8C-4F3A-8F9E-DDC98052DF38}" dt="2021-05-10T11:01:41.963" v="77" actId="1076"/>
          <ac:picMkLst>
            <pc:docMk/>
            <pc:sldMk cId="3962583941" sldId="256"/>
            <ac:picMk id="5" creationId="{88FFC77A-DC25-40A0-BB51-B8D7D93DA9F0}"/>
          </ac:picMkLst>
        </pc:picChg>
      </pc:sldChg>
    </pc:docChg>
  </pc:docChgLst>
  <pc:docChgLst>
    <pc:chgData name="Vicenzin Anna" userId="S::vicenzin.anna@isisbassafriulana.edu.it::348b04b4-63a5-47d1-b5a5-c65e78eb7044" providerId="AD" clId="Web-{09E64FD9-CF05-4A12-BC37-5238FA4D6045}"/>
    <pc:docChg chg="modSld">
      <pc:chgData name="Vicenzin Anna" userId="S::vicenzin.anna@isisbassafriulana.edu.it::348b04b4-63a5-47d1-b5a5-c65e78eb7044" providerId="AD" clId="Web-{09E64FD9-CF05-4A12-BC37-5238FA4D6045}" dt="2021-05-10T10:38:44.107" v="0"/>
      <pc:docMkLst>
        <pc:docMk/>
      </pc:docMkLst>
      <pc:sldChg chg="addSp">
        <pc:chgData name="Vicenzin Anna" userId="S::vicenzin.anna@isisbassafriulana.edu.it::348b04b4-63a5-47d1-b5a5-c65e78eb7044" providerId="AD" clId="Web-{09E64FD9-CF05-4A12-BC37-5238FA4D6045}" dt="2021-05-10T10:38:44.107" v="0"/>
        <pc:sldMkLst>
          <pc:docMk/>
          <pc:sldMk cId="3962583941" sldId="256"/>
        </pc:sldMkLst>
        <pc:spChg chg="add">
          <ac:chgData name="Vicenzin Anna" userId="S::vicenzin.anna@isisbassafriulana.edu.it::348b04b4-63a5-47d1-b5a5-c65e78eb7044" providerId="AD" clId="Web-{09E64FD9-CF05-4A12-BC37-5238FA4D6045}" dt="2021-05-10T10:38:44.107" v="0"/>
          <ac:spMkLst>
            <pc:docMk/>
            <pc:sldMk cId="3962583941" sldId="256"/>
            <ac:spMk id="3" creationId="{8B52E2CE-4652-4154-803F-0F42355AB6F9}"/>
          </ac:spMkLst>
        </pc:spChg>
      </pc:sldChg>
    </pc:docChg>
  </pc:docChgLst>
  <pc:docChgLst>
    <pc:chgData name="Budai Isabella" userId="S::budai.isabella@isisbassafriulana.edu.it::36028e4b-2e53-491e-85ea-2ca7bde07faa" providerId="AD" clId="Web-{67B33FEF-232C-4539-B35C-796606B7CB26}"/>
    <pc:docChg chg="modSld">
      <pc:chgData name="Budai Isabella" userId="S::budai.isabella@isisbassafriulana.edu.it::36028e4b-2e53-491e-85ea-2ca7bde07faa" providerId="AD" clId="Web-{67B33FEF-232C-4539-B35C-796606B7CB26}" dt="2021-05-10T10:50:46.271" v="42" actId="14100"/>
      <pc:docMkLst>
        <pc:docMk/>
      </pc:docMkLst>
      <pc:sldChg chg="addSp modSp">
        <pc:chgData name="Budai Isabella" userId="S::budai.isabella@isisbassafriulana.edu.it::36028e4b-2e53-491e-85ea-2ca7bde07faa" providerId="AD" clId="Web-{67B33FEF-232C-4539-B35C-796606B7CB26}" dt="2021-05-10T10:50:46.271" v="42" actId="14100"/>
        <pc:sldMkLst>
          <pc:docMk/>
          <pc:sldMk cId="3962583941" sldId="256"/>
        </pc:sldMkLst>
        <pc:spChg chg="add mod">
          <ac:chgData name="Budai Isabella" userId="S::budai.isabella@isisbassafriulana.edu.it::36028e4b-2e53-491e-85ea-2ca7bde07faa" providerId="AD" clId="Web-{67B33FEF-232C-4539-B35C-796606B7CB26}" dt="2021-05-10T10:46:12.639" v="39" actId="20577"/>
          <ac:spMkLst>
            <pc:docMk/>
            <pc:sldMk cId="3962583941" sldId="256"/>
            <ac:spMk id="2" creationId="{4C0735F0-4D93-4660-9898-965BAAA59B0B}"/>
          </ac:spMkLst>
        </pc:spChg>
        <pc:spChg chg="mod">
          <ac:chgData name="Budai Isabella" userId="S::budai.isabella@isisbassafriulana.edu.it::36028e4b-2e53-491e-85ea-2ca7bde07faa" providerId="AD" clId="Web-{67B33FEF-232C-4539-B35C-796606B7CB26}" dt="2021-05-10T10:50:46.271" v="42" actId="14100"/>
          <ac:spMkLst>
            <pc:docMk/>
            <pc:sldMk cId="3962583941" sldId="256"/>
            <ac:spMk id="3" creationId="{8B52E2CE-4652-4154-803F-0F42355AB6F9}"/>
          </ac:spMkLst>
        </pc:spChg>
      </pc:sldChg>
    </pc:docChg>
  </pc:docChgLst>
  <pc:docChgLst>
    <pc:chgData name="Delcuratolo Sebastiano" userId="S::delcuratolo.sebastiano@isisbassafriulana.edu.it::b3beb501-bcb5-4806-bfb1-126aca8dd125" providerId="AD" clId="Web-{19E7E512-B7C3-49F7-B44F-A0BB057DB91C}"/>
    <pc:docChg chg="modSld">
      <pc:chgData name="Delcuratolo Sebastiano" userId="S::delcuratolo.sebastiano@isisbassafriulana.edu.it::b3beb501-bcb5-4806-bfb1-126aca8dd125" providerId="AD" clId="Web-{19E7E512-B7C3-49F7-B44F-A0BB057DB91C}" dt="2021-05-14T10:55:53.033" v="49" actId="1076"/>
      <pc:docMkLst>
        <pc:docMk/>
      </pc:docMkLst>
      <pc:sldChg chg="modSp">
        <pc:chgData name="Delcuratolo Sebastiano" userId="S::delcuratolo.sebastiano@isisbassafriulana.edu.it::b3beb501-bcb5-4806-bfb1-126aca8dd125" providerId="AD" clId="Web-{19E7E512-B7C3-49F7-B44F-A0BB057DB91C}" dt="2021-05-14T10:55:53.033" v="49" actId="1076"/>
        <pc:sldMkLst>
          <pc:docMk/>
          <pc:sldMk cId="3962583941" sldId="256"/>
        </pc:sldMkLst>
        <pc:spChg chg="mod">
          <ac:chgData name="Delcuratolo Sebastiano" userId="S::delcuratolo.sebastiano@isisbassafriulana.edu.it::b3beb501-bcb5-4806-bfb1-126aca8dd125" providerId="AD" clId="Web-{19E7E512-B7C3-49F7-B44F-A0BB057DB91C}" dt="2021-05-14T10:55:53.033" v="49" actId="1076"/>
          <ac:spMkLst>
            <pc:docMk/>
            <pc:sldMk cId="3962583941" sldId="256"/>
            <ac:spMk id="3" creationId="{8B52E2CE-4652-4154-803F-0F42355AB6F9}"/>
          </ac:spMkLst>
        </pc:spChg>
        <pc:spChg chg="mod">
          <ac:chgData name="Delcuratolo Sebastiano" userId="S::delcuratolo.sebastiano@isisbassafriulana.edu.it::b3beb501-bcb5-4806-bfb1-126aca8dd125" providerId="AD" clId="Web-{19E7E512-B7C3-49F7-B44F-A0BB057DB91C}" dt="2021-05-14T10:55:48.283" v="48" actId="1076"/>
          <ac:spMkLst>
            <pc:docMk/>
            <pc:sldMk cId="3962583941" sldId="256"/>
            <ac:spMk id="6" creationId="{AE294773-8932-49D0-B9D2-8F2287AB240E}"/>
          </ac:spMkLst>
        </pc:spChg>
        <pc:spChg chg="mod">
          <ac:chgData name="Delcuratolo Sebastiano" userId="S::delcuratolo.sebastiano@isisbassafriulana.edu.it::b3beb501-bcb5-4806-bfb1-126aca8dd125" providerId="AD" clId="Web-{19E7E512-B7C3-49F7-B44F-A0BB057DB91C}" dt="2021-05-14T10:48:25.024" v="46" actId="20577"/>
          <ac:spMkLst>
            <pc:docMk/>
            <pc:sldMk cId="3962583941" sldId="256"/>
            <ac:spMk id="8" creationId="{689FB5D1-9991-4585-B847-F38136F383DA}"/>
          </ac:spMkLst>
        </pc:spChg>
        <pc:spChg chg="mod">
          <ac:chgData name="Delcuratolo Sebastiano" userId="S::delcuratolo.sebastiano@isisbassafriulana.edu.it::b3beb501-bcb5-4806-bfb1-126aca8dd125" providerId="AD" clId="Web-{19E7E512-B7C3-49F7-B44F-A0BB057DB91C}" dt="2021-05-14T10:42:47.532" v="41" actId="1076"/>
          <ac:spMkLst>
            <pc:docMk/>
            <pc:sldMk cId="3962583941" sldId="256"/>
            <ac:spMk id="9" creationId="{67BFA831-B110-466F-9B5C-ABE99539BDFB}"/>
          </ac:spMkLst>
        </pc:spChg>
        <pc:spChg chg="mod">
          <ac:chgData name="Delcuratolo Sebastiano" userId="S::delcuratolo.sebastiano@isisbassafriulana.edu.it::b3beb501-bcb5-4806-bfb1-126aca8dd125" providerId="AD" clId="Web-{19E7E512-B7C3-49F7-B44F-A0BB057DB91C}" dt="2021-05-14T10:30:03.829" v="31" actId="1076"/>
          <ac:spMkLst>
            <pc:docMk/>
            <pc:sldMk cId="3962583941" sldId="256"/>
            <ac:spMk id="12" creationId="{A5969491-2ED2-4355-B875-9200861BBF53}"/>
          </ac:spMkLst>
        </pc:spChg>
        <pc:spChg chg="mod">
          <ac:chgData name="Delcuratolo Sebastiano" userId="S::delcuratolo.sebastiano@isisbassafriulana.edu.it::b3beb501-bcb5-4806-bfb1-126aca8dd125" providerId="AD" clId="Web-{19E7E512-B7C3-49F7-B44F-A0BB057DB91C}" dt="2021-05-14T10:52:37.232" v="47" actId="20577"/>
          <ac:spMkLst>
            <pc:docMk/>
            <pc:sldMk cId="3962583941" sldId="256"/>
            <ac:spMk id="18" creationId="{68B33D38-EE7A-4F08-8627-CBAE9DE86EBE}"/>
          </ac:spMkLst>
        </pc:spChg>
        <pc:spChg chg="mod">
          <ac:chgData name="Delcuratolo Sebastiano" userId="S::delcuratolo.sebastiano@isisbassafriulana.edu.it::b3beb501-bcb5-4806-bfb1-126aca8dd125" providerId="AD" clId="Web-{19E7E512-B7C3-49F7-B44F-A0BB057DB91C}" dt="2021-05-14T10:44:37.129" v="43" actId="1076"/>
          <ac:spMkLst>
            <pc:docMk/>
            <pc:sldMk cId="3962583941" sldId="256"/>
            <ac:spMk id="20" creationId="{EF52E17A-0C50-42E8-AA1C-15DC017EF1AA}"/>
          </ac:spMkLst>
        </pc:spChg>
      </pc:sldChg>
    </pc:docChg>
  </pc:docChgLst>
  <pc:docChgLst>
    <pc:chgData name="Budai Isabella" userId="S::budai.isabella@isisbassafriulana.edu.it::36028e4b-2e53-491e-85ea-2ca7bde07faa" providerId="AD" clId="Web-{06CAA580-2EE6-493B-9D34-780F031A4564}"/>
    <pc:docChg chg="modSld">
      <pc:chgData name="Budai Isabella" userId="S::budai.isabella@isisbassafriulana.edu.it::36028e4b-2e53-491e-85ea-2ca7bde07faa" providerId="AD" clId="Web-{06CAA580-2EE6-493B-9D34-780F031A4564}" dt="2021-05-12T06:08:24.553" v="2"/>
      <pc:docMkLst>
        <pc:docMk/>
      </pc:docMkLst>
      <pc:sldChg chg="delSp">
        <pc:chgData name="Budai Isabella" userId="S::budai.isabella@isisbassafriulana.edu.it::36028e4b-2e53-491e-85ea-2ca7bde07faa" providerId="AD" clId="Web-{06CAA580-2EE6-493B-9D34-780F031A4564}" dt="2021-05-12T06:08:24.553" v="2"/>
        <pc:sldMkLst>
          <pc:docMk/>
          <pc:sldMk cId="3962583941" sldId="256"/>
        </pc:sldMkLst>
        <pc:spChg chg="del">
          <ac:chgData name="Budai Isabella" userId="S::budai.isabella@isisbassafriulana.edu.it::36028e4b-2e53-491e-85ea-2ca7bde07faa" providerId="AD" clId="Web-{06CAA580-2EE6-493B-9D34-780F031A4564}" dt="2021-05-12T06:08:24.553" v="2"/>
          <ac:spMkLst>
            <pc:docMk/>
            <pc:sldMk cId="3962583941" sldId="256"/>
            <ac:spMk id="7" creationId="{062EEC1D-C38D-4B2F-AE7A-A7116820761B}"/>
          </ac:spMkLst>
        </pc:spChg>
        <pc:spChg chg="del">
          <ac:chgData name="Budai Isabella" userId="S::budai.isabella@isisbassafriulana.edu.it::36028e4b-2e53-491e-85ea-2ca7bde07faa" providerId="AD" clId="Web-{06CAA580-2EE6-493B-9D34-780F031A4564}" dt="2021-05-12T06:08:18.412" v="1"/>
          <ac:spMkLst>
            <pc:docMk/>
            <pc:sldMk cId="3962583941" sldId="256"/>
            <ac:spMk id="16" creationId="{3C1C422C-6B64-4513-8A9E-5AFF123DB145}"/>
          </ac:spMkLst>
        </pc:spChg>
        <pc:spChg chg="del">
          <ac:chgData name="Budai Isabella" userId="S::budai.isabella@isisbassafriulana.edu.it::36028e4b-2e53-491e-85ea-2ca7bde07faa" providerId="AD" clId="Web-{06CAA580-2EE6-493B-9D34-780F031A4564}" dt="2021-05-12T06:08:14.318" v="0"/>
          <ac:spMkLst>
            <pc:docMk/>
            <pc:sldMk cId="3962583941" sldId="256"/>
            <ac:spMk id="17" creationId="{FDFDEB22-3BE4-4554-8A24-BC90CE42B6AF}"/>
          </ac:spMkLst>
        </pc:spChg>
      </pc:sldChg>
    </pc:docChg>
  </pc:docChgLst>
  <pc:docChgLst>
    <pc:chgData name="Budai Isabella" userId="S::budai.isabella@isisbassafriulana.edu.it::36028e4b-2e53-491e-85ea-2ca7bde07faa" providerId="AD" clId="Web-{A328EE12-CF51-497A-9D67-9F819D92BEC1}"/>
    <pc:docChg chg="modSld">
      <pc:chgData name="Budai Isabella" userId="S::budai.isabella@isisbassafriulana.edu.it::36028e4b-2e53-491e-85ea-2ca7bde07faa" providerId="AD" clId="Web-{A328EE12-CF51-497A-9D67-9F819D92BEC1}" dt="2021-05-12T09:37:14.701" v="7"/>
      <pc:docMkLst>
        <pc:docMk/>
      </pc:docMkLst>
      <pc:sldChg chg="modSp">
        <pc:chgData name="Budai Isabella" userId="S::budai.isabella@isisbassafriulana.edu.it::36028e4b-2e53-491e-85ea-2ca7bde07faa" providerId="AD" clId="Web-{A328EE12-CF51-497A-9D67-9F819D92BEC1}" dt="2021-05-12T09:37:14.701" v="7"/>
        <pc:sldMkLst>
          <pc:docMk/>
          <pc:sldMk cId="3962583941" sldId="256"/>
        </pc:sldMkLst>
        <pc:spChg chg="mod">
          <ac:chgData name="Budai Isabella" userId="S::budai.isabella@isisbassafriulana.edu.it::36028e4b-2e53-491e-85ea-2ca7bde07faa" providerId="AD" clId="Web-{A328EE12-CF51-497A-9D67-9F819D92BEC1}" dt="2021-05-12T09:35:58.137" v="4"/>
          <ac:spMkLst>
            <pc:docMk/>
            <pc:sldMk cId="3962583941" sldId="256"/>
            <ac:spMk id="3" creationId="{8B52E2CE-4652-4154-803F-0F42355AB6F9}"/>
          </ac:spMkLst>
        </pc:spChg>
        <pc:spChg chg="mod">
          <ac:chgData name="Budai Isabella" userId="S::budai.isabella@isisbassafriulana.edu.it::36028e4b-2e53-491e-85ea-2ca7bde07faa" providerId="AD" clId="Web-{A328EE12-CF51-497A-9D67-9F819D92BEC1}" dt="2021-05-12T09:37:14.701" v="7"/>
          <ac:spMkLst>
            <pc:docMk/>
            <pc:sldMk cId="3962583941" sldId="256"/>
            <ac:spMk id="8" creationId="{689FB5D1-9991-4585-B847-F38136F383DA}"/>
          </ac:spMkLst>
        </pc:spChg>
      </pc:sldChg>
    </pc:docChg>
  </pc:docChgLst>
  <pc:docChgLst>
    <pc:chgData name="Delcuratolo Sebastiano" userId="S::delcuratolo.sebastiano@isisbassafriulana.edu.it::b3beb501-bcb5-4806-bfb1-126aca8dd125" providerId="AD" clId="Web-{85CD9B78-F651-4492-B864-D1E0F60A0E8C}"/>
    <pc:docChg chg="modSld">
      <pc:chgData name="Delcuratolo Sebastiano" userId="S::delcuratolo.sebastiano@isisbassafriulana.edu.it::b3beb501-bcb5-4806-bfb1-126aca8dd125" providerId="AD" clId="Web-{85CD9B78-F651-4492-B864-D1E0F60A0E8C}" dt="2021-05-11T20:28:36.771" v="19" actId="1076"/>
      <pc:docMkLst>
        <pc:docMk/>
      </pc:docMkLst>
      <pc:sldChg chg="addSp modSp">
        <pc:chgData name="Delcuratolo Sebastiano" userId="S::delcuratolo.sebastiano@isisbassafriulana.edu.it::b3beb501-bcb5-4806-bfb1-126aca8dd125" providerId="AD" clId="Web-{85CD9B78-F651-4492-B864-D1E0F60A0E8C}" dt="2021-05-11T20:28:36.771" v="19" actId="1076"/>
        <pc:sldMkLst>
          <pc:docMk/>
          <pc:sldMk cId="3962583941" sldId="256"/>
        </pc:sldMkLst>
        <pc:spChg chg="add">
          <ac:chgData name="Delcuratolo Sebastiano" userId="S::delcuratolo.sebastiano@isisbassafriulana.edu.it::b3beb501-bcb5-4806-bfb1-126aca8dd125" providerId="AD" clId="Web-{85CD9B78-F651-4492-B864-D1E0F60A0E8C}" dt="2021-05-11T20:26:41.518" v="0"/>
          <ac:spMkLst>
            <pc:docMk/>
            <pc:sldMk cId="3962583941" sldId="256"/>
            <ac:spMk id="7" creationId="{062EEC1D-C38D-4B2F-AE7A-A7116820761B}"/>
          </ac:spMkLst>
        </pc:spChg>
        <pc:spChg chg="add">
          <ac:chgData name="Delcuratolo Sebastiano" userId="S::delcuratolo.sebastiano@isisbassafriulana.edu.it::b3beb501-bcb5-4806-bfb1-126aca8dd125" providerId="AD" clId="Web-{85CD9B78-F651-4492-B864-D1E0F60A0E8C}" dt="2021-05-11T20:26:51.815" v="1"/>
          <ac:spMkLst>
            <pc:docMk/>
            <pc:sldMk cId="3962583941" sldId="256"/>
            <ac:spMk id="16" creationId="{3C1C422C-6B64-4513-8A9E-5AFF123DB145}"/>
          </ac:spMkLst>
        </pc:spChg>
        <pc:spChg chg="add">
          <ac:chgData name="Delcuratolo Sebastiano" userId="S::delcuratolo.sebastiano@isisbassafriulana.edu.it::b3beb501-bcb5-4806-bfb1-126aca8dd125" providerId="AD" clId="Web-{85CD9B78-F651-4492-B864-D1E0F60A0E8C}" dt="2021-05-11T20:27:02.362" v="2"/>
          <ac:spMkLst>
            <pc:docMk/>
            <pc:sldMk cId="3962583941" sldId="256"/>
            <ac:spMk id="17" creationId="{FDFDEB22-3BE4-4554-8A24-BC90CE42B6AF}"/>
          </ac:spMkLst>
        </pc:spChg>
        <pc:spChg chg="add mod">
          <ac:chgData name="Delcuratolo Sebastiano" userId="S::delcuratolo.sebastiano@isisbassafriulana.edu.it::b3beb501-bcb5-4806-bfb1-126aca8dd125" providerId="AD" clId="Web-{85CD9B78-F651-4492-B864-D1E0F60A0E8C}" dt="2021-05-11T20:28:36.771" v="19" actId="1076"/>
          <ac:spMkLst>
            <pc:docMk/>
            <pc:sldMk cId="3962583941" sldId="256"/>
            <ac:spMk id="18" creationId="{68B33D38-EE7A-4F08-8627-CBAE9DE86EBE}"/>
          </ac:spMkLst>
        </pc:spChg>
      </pc:sldChg>
    </pc:docChg>
  </pc:docChgLst>
  <pc:docChgLst>
    <pc:chgData name="Vicenzin Anna" userId="S::vicenzin.anna@isisbassafriulana.edu.it::348b04b4-63a5-47d1-b5a5-c65e78eb7044" providerId="AD" clId="Web-{71DC96D8-D1C6-4B96-92DC-AF6D3E2DC4EB}"/>
    <pc:docChg chg="modSld">
      <pc:chgData name="Vicenzin Anna" userId="S::vicenzin.anna@isisbassafriulana.edu.it::348b04b4-63a5-47d1-b5a5-c65e78eb7044" providerId="AD" clId="Web-{71DC96D8-D1C6-4B96-92DC-AF6D3E2DC4EB}" dt="2021-05-12T09:34:45.989" v="5" actId="20577"/>
      <pc:docMkLst>
        <pc:docMk/>
      </pc:docMkLst>
      <pc:sldChg chg="modSp">
        <pc:chgData name="Vicenzin Anna" userId="S::vicenzin.anna@isisbassafriulana.edu.it::348b04b4-63a5-47d1-b5a5-c65e78eb7044" providerId="AD" clId="Web-{71DC96D8-D1C6-4B96-92DC-AF6D3E2DC4EB}" dt="2021-05-12T09:34:45.989" v="5" actId="20577"/>
        <pc:sldMkLst>
          <pc:docMk/>
          <pc:sldMk cId="3962583941" sldId="256"/>
        </pc:sldMkLst>
        <pc:spChg chg="mod">
          <ac:chgData name="Vicenzin Anna" userId="S::vicenzin.anna@isisbassafriulana.edu.it::348b04b4-63a5-47d1-b5a5-c65e78eb7044" providerId="AD" clId="Web-{71DC96D8-D1C6-4B96-92DC-AF6D3E2DC4EB}" dt="2021-05-12T09:34:32.863" v="3" actId="20577"/>
          <ac:spMkLst>
            <pc:docMk/>
            <pc:sldMk cId="3962583941" sldId="256"/>
            <ac:spMk id="11" creationId="{5CE12439-A2BE-43D0-9E85-C9329AC902F2}"/>
          </ac:spMkLst>
        </pc:spChg>
        <pc:spChg chg="mod">
          <ac:chgData name="Vicenzin Anna" userId="S::vicenzin.anna@isisbassafriulana.edu.it::348b04b4-63a5-47d1-b5a5-c65e78eb7044" providerId="AD" clId="Web-{71DC96D8-D1C6-4B96-92DC-AF6D3E2DC4EB}" dt="2021-05-12T09:34:03.769" v="1" actId="20577"/>
          <ac:spMkLst>
            <pc:docMk/>
            <pc:sldMk cId="3962583941" sldId="256"/>
            <ac:spMk id="12" creationId="{A5969491-2ED2-4355-B875-9200861BBF53}"/>
          </ac:spMkLst>
        </pc:spChg>
        <pc:spChg chg="mod">
          <ac:chgData name="Vicenzin Anna" userId="S::vicenzin.anna@isisbassafriulana.edu.it::348b04b4-63a5-47d1-b5a5-c65e78eb7044" providerId="AD" clId="Web-{71DC96D8-D1C6-4B96-92DC-AF6D3E2DC4EB}" dt="2021-05-12T09:34:45.989" v="5" actId="20577"/>
          <ac:spMkLst>
            <pc:docMk/>
            <pc:sldMk cId="3962583941" sldId="256"/>
            <ac:spMk id="18" creationId="{68B33D38-EE7A-4F08-8627-CBAE9DE86EBE}"/>
          </ac:spMkLst>
        </pc:spChg>
      </pc:sldChg>
    </pc:docChg>
  </pc:docChgLst>
  <pc:docChgLst>
    <pc:chgData name="Budai Isabella" userId="S::budai.isabella@isisbassafriulana.edu.it::36028e4b-2e53-491e-85ea-2ca7bde07faa" providerId="AD" clId="Web-{0E8FA5FA-A0B6-445B-9F6A-DDB484742772}"/>
    <pc:docChg chg="modSld">
      <pc:chgData name="Budai Isabella" userId="S::budai.isabella@isisbassafriulana.edu.it::36028e4b-2e53-491e-85ea-2ca7bde07faa" providerId="AD" clId="Web-{0E8FA5FA-A0B6-445B-9F6A-DDB484742772}" dt="2021-05-14T10:57:34.878" v="306" actId="20577"/>
      <pc:docMkLst>
        <pc:docMk/>
      </pc:docMkLst>
      <pc:sldChg chg="addSp delSp modSp">
        <pc:chgData name="Budai Isabella" userId="S::budai.isabella@isisbassafriulana.edu.it::36028e4b-2e53-491e-85ea-2ca7bde07faa" providerId="AD" clId="Web-{0E8FA5FA-A0B6-445B-9F6A-DDB484742772}" dt="2021-05-14T10:57:34.878" v="306" actId="20577"/>
        <pc:sldMkLst>
          <pc:docMk/>
          <pc:sldMk cId="3962583941" sldId="256"/>
        </pc:sldMkLst>
        <pc:spChg chg="mod">
          <ac:chgData name="Budai Isabella" userId="S::budai.isabella@isisbassafriulana.edu.it::36028e4b-2e53-491e-85ea-2ca7bde07faa" providerId="AD" clId="Web-{0E8FA5FA-A0B6-445B-9F6A-DDB484742772}" dt="2021-05-14T10:37:27.115" v="174" actId="20577"/>
          <ac:spMkLst>
            <pc:docMk/>
            <pc:sldMk cId="3962583941" sldId="256"/>
            <ac:spMk id="2" creationId="{4C0735F0-4D93-4660-9898-965BAAA59B0B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56:43.955" v="301" actId="20577"/>
          <ac:spMkLst>
            <pc:docMk/>
            <pc:sldMk cId="3962583941" sldId="256"/>
            <ac:spMk id="3" creationId="{8B52E2CE-4652-4154-803F-0F42355AB6F9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52:23.323" v="280" actId="20577"/>
          <ac:spMkLst>
            <pc:docMk/>
            <pc:sldMk cId="3962583941" sldId="256"/>
            <ac:spMk id="4" creationId="{A6C13357-4486-4445-B70F-632745F88801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57:34.878" v="306" actId="20577"/>
          <ac:spMkLst>
            <pc:docMk/>
            <pc:sldMk cId="3962583941" sldId="256"/>
            <ac:spMk id="6" creationId="{AE294773-8932-49D0-B9D2-8F2287AB240E}"/>
          </ac:spMkLst>
        </pc:spChg>
        <pc:spChg chg="add del mod">
          <ac:chgData name="Budai Isabella" userId="S::budai.isabella@isisbassafriulana.edu.it::36028e4b-2e53-491e-85ea-2ca7bde07faa" providerId="AD" clId="Web-{0E8FA5FA-A0B6-445B-9F6A-DDB484742772}" dt="2021-05-14T10:36:10.347" v="144"/>
          <ac:spMkLst>
            <pc:docMk/>
            <pc:sldMk cId="3962583941" sldId="256"/>
            <ac:spMk id="7" creationId="{8F3F7C85-7802-4B84-9971-6AF62F6613F1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31:59.185" v="106"/>
          <ac:spMkLst>
            <pc:docMk/>
            <pc:sldMk cId="3962583941" sldId="256"/>
            <ac:spMk id="8" creationId="{689FB5D1-9991-4585-B847-F38136F383DA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51:53.198" v="278" actId="20577"/>
          <ac:spMkLst>
            <pc:docMk/>
            <pc:sldMk cId="3962583941" sldId="256"/>
            <ac:spMk id="9" creationId="{67BFA831-B110-466F-9B5C-ABE99539BDFB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57:23.221" v="305" actId="20577"/>
          <ac:spMkLst>
            <pc:docMk/>
            <pc:sldMk cId="3962583941" sldId="256"/>
            <ac:spMk id="10" creationId="{7A7D8A9B-1182-4469-939C-D122689F378A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46:12.783" v="252" actId="1076"/>
          <ac:spMkLst>
            <pc:docMk/>
            <pc:sldMk cId="3962583941" sldId="256"/>
            <ac:spMk id="11" creationId="{5CE12439-A2BE-43D0-9E85-C9329AC902F2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44:13.921" v="226" actId="1076"/>
          <ac:spMkLst>
            <pc:docMk/>
            <pc:sldMk cId="3962583941" sldId="256"/>
            <ac:spMk id="12" creationId="{A5969491-2ED2-4355-B875-9200861BBF53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51:29.182" v="276" actId="20577"/>
          <ac:spMkLst>
            <pc:docMk/>
            <pc:sldMk cId="3962583941" sldId="256"/>
            <ac:spMk id="13" creationId="{09B4CAF5-1748-4282-B96A-5DF074266F94}"/>
          </ac:spMkLst>
        </pc:spChg>
        <pc:spChg chg="del">
          <ac:chgData name="Budai Isabella" userId="S::budai.isabella@isisbassafriulana.edu.it::36028e4b-2e53-491e-85ea-2ca7bde07faa" providerId="AD" clId="Web-{0E8FA5FA-A0B6-445B-9F6A-DDB484742772}" dt="2021-05-14T10:49:40.429" v="268"/>
          <ac:spMkLst>
            <pc:docMk/>
            <pc:sldMk cId="3962583941" sldId="256"/>
            <ac:spMk id="14" creationId="{C46223B9-DF84-4AEE-BBD0-2AE52F1F96CE}"/>
          </ac:spMkLst>
        </pc:spChg>
        <pc:spChg chg="add mod">
          <ac:chgData name="Budai Isabella" userId="S::budai.isabella@isisbassafriulana.edu.it::36028e4b-2e53-491e-85ea-2ca7bde07faa" providerId="AD" clId="Web-{0E8FA5FA-A0B6-445B-9F6A-DDB484742772}" dt="2021-05-14T10:46:29.096" v="254" actId="1076"/>
          <ac:spMkLst>
            <pc:docMk/>
            <pc:sldMk cId="3962583941" sldId="256"/>
            <ac:spMk id="17" creationId="{95603E22-F9B7-4CFF-96E0-CA552EC8968E}"/>
          </ac:spMkLst>
        </pc:spChg>
        <pc:spChg chg="mod">
          <ac:chgData name="Budai Isabella" userId="S::budai.isabella@isisbassafriulana.edu.it::36028e4b-2e53-491e-85ea-2ca7bde07faa" providerId="AD" clId="Web-{0E8FA5FA-A0B6-445B-9F6A-DDB484742772}" dt="2021-05-14T10:56:59.455" v="302" actId="20577"/>
          <ac:spMkLst>
            <pc:docMk/>
            <pc:sldMk cId="3962583941" sldId="256"/>
            <ac:spMk id="18" creationId="{68B33D38-EE7A-4F08-8627-CBAE9DE86EBE}"/>
          </ac:spMkLst>
        </pc:spChg>
        <pc:spChg chg="add mod">
          <ac:chgData name="Budai Isabella" userId="S::budai.isabella@isisbassafriulana.edu.it::36028e4b-2e53-491e-85ea-2ca7bde07faa" providerId="AD" clId="Web-{0E8FA5FA-A0B6-445B-9F6A-DDB484742772}" dt="2021-05-14T10:46:20.721" v="253" actId="1076"/>
          <ac:spMkLst>
            <pc:docMk/>
            <pc:sldMk cId="3962583941" sldId="256"/>
            <ac:spMk id="19" creationId="{4E049319-2C76-49D6-B7C0-B46C8FE63EB8}"/>
          </ac:spMkLst>
        </pc:spChg>
        <pc:spChg chg="add mod">
          <ac:chgData name="Budai Isabella" userId="S::budai.isabella@isisbassafriulana.edu.it::36028e4b-2e53-491e-85ea-2ca7bde07faa" providerId="AD" clId="Web-{0E8FA5FA-A0B6-445B-9F6A-DDB484742772}" dt="2021-05-14T10:47:58.255" v="267" actId="20577"/>
          <ac:spMkLst>
            <pc:docMk/>
            <pc:sldMk cId="3962583941" sldId="256"/>
            <ac:spMk id="20" creationId="{EF52E17A-0C50-42E8-AA1C-15DC017EF1AA}"/>
          </ac:spMkLst>
        </pc:spChg>
        <pc:picChg chg="mod">
          <ac:chgData name="Budai Isabella" userId="S::budai.isabella@isisbassafriulana.edu.it::36028e4b-2e53-491e-85ea-2ca7bde07faa" providerId="AD" clId="Web-{0E8FA5FA-A0B6-445B-9F6A-DDB484742772}" dt="2021-05-14T10:46:12.627" v="249" actId="1076"/>
          <ac:picMkLst>
            <pc:docMk/>
            <pc:sldMk cId="3962583941" sldId="256"/>
            <ac:picMk id="5" creationId="{88FFC77A-DC25-40A0-BB51-B8D7D93DA9F0}"/>
          </ac:picMkLst>
        </pc:picChg>
      </pc:sldChg>
    </pc:docChg>
  </pc:docChgLst>
  <pc:docChgLst>
    <pc:chgData name="Vicenzin Anna" userId="S::vicenzin.anna@isisbassafriulana.edu.it::348b04b4-63a5-47d1-b5a5-c65e78eb7044" providerId="AD" clId="Web-{E3CA7530-9BCB-4402-85C7-9732B6694782}"/>
    <pc:docChg chg="modSld">
      <pc:chgData name="Vicenzin Anna" userId="S::vicenzin.anna@isisbassafriulana.edu.it::348b04b4-63a5-47d1-b5a5-c65e78eb7044" providerId="AD" clId="Web-{E3CA7530-9BCB-4402-85C7-9732B6694782}" dt="2021-05-14T10:52:40.554" v="154" actId="20577"/>
      <pc:docMkLst>
        <pc:docMk/>
      </pc:docMkLst>
      <pc:sldChg chg="modSp">
        <pc:chgData name="Vicenzin Anna" userId="S::vicenzin.anna@isisbassafriulana.edu.it::348b04b4-63a5-47d1-b5a5-c65e78eb7044" providerId="AD" clId="Web-{E3CA7530-9BCB-4402-85C7-9732B6694782}" dt="2021-05-14T10:52:40.554" v="154" actId="20577"/>
        <pc:sldMkLst>
          <pc:docMk/>
          <pc:sldMk cId="3962583941" sldId="256"/>
        </pc:sldMkLst>
        <pc:spChg chg="mod">
          <ac:chgData name="Vicenzin Anna" userId="S::vicenzin.anna@isisbassafriulana.edu.it::348b04b4-63a5-47d1-b5a5-c65e78eb7044" providerId="AD" clId="Web-{E3CA7530-9BCB-4402-85C7-9732B6694782}" dt="2021-05-14T10:48:28.080" v="136" actId="20577"/>
          <ac:spMkLst>
            <pc:docMk/>
            <pc:sldMk cId="3962583941" sldId="256"/>
            <ac:spMk id="3" creationId="{8B52E2CE-4652-4154-803F-0F42355AB6F9}"/>
          </ac:spMkLst>
        </pc:spChg>
        <pc:spChg chg="mod">
          <ac:chgData name="Vicenzin Anna" userId="S::vicenzin.anna@isisbassafriulana.edu.it::348b04b4-63a5-47d1-b5a5-c65e78eb7044" providerId="AD" clId="Web-{E3CA7530-9BCB-4402-85C7-9732B6694782}" dt="2021-05-14T10:47:44.813" v="134" actId="20577"/>
          <ac:spMkLst>
            <pc:docMk/>
            <pc:sldMk cId="3962583941" sldId="256"/>
            <ac:spMk id="6" creationId="{AE294773-8932-49D0-B9D2-8F2287AB240E}"/>
          </ac:spMkLst>
        </pc:spChg>
        <pc:spChg chg="mod">
          <ac:chgData name="Vicenzin Anna" userId="S::vicenzin.anna@isisbassafriulana.edu.it::348b04b4-63a5-47d1-b5a5-c65e78eb7044" providerId="AD" clId="Web-{E3CA7530-9BCB-4402-85C7-9732B6694782}" dt="2021-05-14T10:39:14.411" v="126" actId="20577"/>
          <ac:spMkLst>
            <pc:docMk/>
            <pc:sldMk cId="3962583941" sldId="256"/>
            <ac:spMk id="8" creationId="{689FB5D1-9991-4585-B847-F38136F383DA}"/>
          </ac:spMkLst>
        </pc:spChg>
        <pc:spChg chg="mod">
          <ac:chgData name="Vicenzin Anna" userId="S::vicenzin.anna@isisbassafriulana.edu.it::348b04b4-63a5-47d1-b5a5-c65e78eb7044" providerId="AD" clId="Web-{E3CA7530-9BCB-4402-85C7-9732B6694782}" dt="2021-05-14T10:39:52.005" v="132" actId="20577"/>
          <ac:spMkLst>
            <pc:docMk/>
            <pc:sldMk cId="3962583941" sldId="256"/>
            <ac:spMk id="9" creationId="{67BFA831-B110-466F-9B5C-ABE99539BDFB}"/>
          </ac:spMkLst>
        </pc:spChg>
        <pc:spChg chg="mod">
          <ac:chgData name="Vicenzin Anna" userId="S::vicenzin.anna@isisbassafriulana.edu.it::348b04b4-63a5-47d1-b5a5-c65e78eb7044" providerId="AD" clId="Web-{E3CA7530-9BCB-4402-85C7-9732B6694782}" dt="2021-05-14T10:39:28.645" v="128" actId="20577"/>
          <ac:spMkLst>
            <pc:docMk/>
            <pc:sldMk cId="3962583941" sldId="256"/>
            <ac:spMk id="10" creationId="{7A7D8A9B-1182-4469-939C-D122689F378A}"/>
          </ac:spMkLst>
        </pc:spChg>
        <pc:spChg chg="mod">
          <ac:chgData name="Vicenzin Anna" userId="S::vicenzin.anna@isisbassafriulana.edu.it::348b04b4-63a5-47d1-b5a5-c65e78eb7044" providerId="AD" clId="Web-{E3CA7530-9BCB-4402-85C7-9732B6694782}" dt="2021-05-14T10:52:40.554" v="154" actId="20577"/>
          <ac:spMkLst>
            <pc:docMk/>
            <pc:sldMk cId="3962583941" sldId="256"/>
            <ac:spMk id="11" creationId="{5CE12439-A2BE-43D0-9E85-C9329AC902F2}"/>
          </ac:spMkLst>
        </pc:spChg>
        <pc:spChg chg="mod">
          <ac:chgData name="Vicenzin Anna" userId="S::vicenzin.anna@isisbassafriulana.edu.it::348b04b4-63a5-47d1-b5a5-c65e78eb7044" providerId="AD" clId="Web-{E3CA7530-9BCB-4402-85C7-9732B6694782}" dt="2021-05-14T10:48:57.408" v="150" actId="20577"/>
          <ac:spMkLst>
            <pc:docMk/>
            <pc:sldMk cId="3962583941" sldId="256"/>
            <ac:spMk id="12" creationId="{A5969491-2ED2-4355-B875-9200861BBF53}"/>
          </ac:spMkLst>
        </pc:spChg>
        <pc:spChg chg="mod">
          <ac:chgData name="Vicenzin Anna" userId="S::vicenzin.anna@isisbassafriulana.edu.it::348b04b4-63a5-47d1-b5a5-c65e78eb7044" providerId="AD" clId="Web-{E3CA7530-9BCB-4402-85C7-9732B6694782}" dt="2021-05-14T10:33:59.263" v="120" actId="1076"/>
          <ac:spMkLst>
            <pc:docMk/>
            <pc:sldMk cId="3962583941" sldId="256"/>
            <ac:spMk id="18" creationId="{68B33D38-EE7A-4F08-8627-CBAE9DE86EBE}"/>
          </ac:spMkLst>
        </pc:spChg>
      </pc:sldChg>
    </pc:docChg>
  </pc:docChgLst>
  <pc:docChgLst>
    <pc:chgData name="Budai Isabella" userId="S::budai.isabella@isisbassafriulana.edu.it::36028e4b-2e53-491e-85ea-2ca7bde07faa" providerId="AD" clId="Web-{F31DF0CD-57F8-4855-B28A-B0063DBA859B}"/>
    <pc:docChg chg="mod modSld modMainMaster setSldSz">
      <pc:chgData name="Budai Isabella" userId="S::budai.isabella@isisbassafriulana.edu.it::36028e4b-2e53-491e-85ea-2ca7bde07faa" providerId="AD" clId="Web-{F31DF0CD-57F8-4855-B28A-B0063DBA859B}" dt="2021-05-07T15:01:45.195" v="22"/>
      <pc:docMkLst>
        <pc:docMk/>
      </pc:docMkLst>
      <pc:sldChg chg="addSp delSp modSp mod setBg">
        <pc:chgData name="Budai Isabella" userId="S::budai.isabella@isisbassafriulana.edu.it::36028e4b-2e53-491e-85ea-2ca7bde07faa" providerId="AD" clId="Web-{F31DF0CD-57F8-4855-B28A-B0063DBA859B}" dt="2021-05-07T15:01:45.195" v="22"/>
        <pc:sldMkLst>
          <pc:docMk/>
          <pc:sldMk cId="3962583941" sldId="256"/>
        </pc:sldMkLst>
        <pc:spChg chg="del">
          <ac:chgData name="Budai Isabella" userId="S::budai.isabella@isisbassafriulana.edu.it::36028e4b-2e53-491e-85ea-2ca7bde07faa" providerId="AD" clId="Web-{F31DF0CD-57F8-4855-B28A-B0063DBA859B}" dt="2021-05-07T14:54:10.420" v="2"/>
          <ac:spMkLst>
            <pc:docMk/>
            <pc:sldMk cId="3962583941" sldId="256"/>
            <ac:spMk id="2" creationId="{00000000-0000-0000-0000-000000000000}"/>
          </ac:spMkLst>
        </pc:spChg>
        <pc:spChg chg="del">
          <ac:chgData name="Budai Isabella" userId="S::budai.isabella@isisbassafriulana.edu.it::36028e4b-2e53-491e-85ea-2ca7bde07faa" providerId="AD" clId="Web-{F31DF0CD-57F8-4855-B28A-B0063DBA859B}" dt="2021-05-07T14:54:16.389" v="3"/>
          <ac:spMkLst>
            <pc:docMk/>
            <pc:sldMk cId="3962583941" sldId="256"/>
            <ac:spMk id="3" creationId="{00000000-0000-0000-0000-000000000000}"/>
          </ac:spMkLst>
        </pc:spChg>
        <pc:spChg chg="add del">
          <ac:chgData name="Budai Isabella" userId="S::budai.isabella@isisbassafriulana.edu.it::36028e4b-2e53-491e-85ea-2ca7bde07faa" providerId="AD" clId="Web-{F31DF0CD-57F8-4855-B28A-B0063DBA859B}" dt="2021-05-07T14:57:30.908" v="6"/>
          <ac:spMkLst>
            <pc:docMk/>
            <pc:sldMk cId="3962583941" sldId="256"/>
            <ac:spMk id="4" creationId="{1D4CB2B8-D4F0-44C9-A8E8-CD6C3A7E6626}"/>
          </ac:spMkLst>
        </pc:spChg>
        <pc:spChg chg="add del">
          <ac:chgData name="Budai Isabella" userId="S::budai.isabella@isisbassafriulana.edu.it::36028e4b-2e53-491e-85ea-2ca7bde07faa" providerId="AD" clId="Web-{F31DF0CD-57F8-4855-B28A-B0063DBA859B}" dt="2021-05-07T15:00:08.146" v="12"/>
          <ac:spMkLst>
            <pc:docMk/>
            <pc:sldMk cId="3962583941" sldId="256"/>
            <ac:spMk id="10" creationId="{82A5F716-98EF-42EF-A471-87C6DFDCC799}"/>
          </ac:spMkLst>
        </pc:spChg>
        <pc:spChg chg="add del">
          <ac:chgData name="Budai Isabella" userId="S::budai.isabella@isisbassafriulana.edu.it::36028e4b-2e53-491e-85ea-2ca7bde07faa" providerId="AD" clId="Web-{F31DF0CD-57F8-4855-B28A-B0063DBA859B}" dt="2021-05-07T15:00:08.146" v="12"/>
          <ac:spMkLst>
            <pc:docMk/>
            <pc:sldMk cId="3962583941" sldId="256"/>
            <ac:spMk id="12" creationId="{B87687D8-4EF1-4EF2-BF7E-74BB4A3D1806}"/>
          </ac:spMkLst>
        </pc:spChg>
        <pc:picChg chg="add mod">
          <ac:chgData name="Budai Isabella" userId="S::budai.isabella@isisbassafriulana.edu.it::36028e4b-2e53-491e-85ea-2ca7bde07faa" providerId="AD" clId="Web-{F31DF0CD-57F8-4855-B28A-B0063DBA859B}" dt="2021-05-07T15:01:45.195" v="22"/>
          <ac:picMkLst>
            <pc:docMk/>
            <pc:sldMk cId="3962583941" sldId="256"/>
            <ac:picMk id="5" creationId="{88FFC77A-DC25-40A0-BB51-B8D7D93DA9F0}"/>
          </ac:picMkLst>
        </pc:picChg>
      </pc:sldChg>
      <pc:sldMasterChg chg="modSp modSldLayout">
        <pc:chgData name="Budai Isabella" userId="S::budai.isabella@isisbassafriulana.edu.it::36028e4b-2e53-491e-85ea-2ca7bde07faa" providerId="AD" clId="Web-{F31DF0CD-57F8-4855-B28A-B0063DBA859B}" dt="2021-05-07T14:53:38.357" v="1"/>
        <pc:sldMasterMkLst>
          <pc:docMk/>
          <pc:sldMasterMk cId="1801931499" sldId="2147483648"/>
        </pc:sldMasterMkLst>
        <pc:spChg chg="mod">
          <ac:chgData name="Budai Isabella" userId="S::budai.isabella@isisbassafriulana.edu.it::36028e4b-2e53-491e-85ea-2ca7bde07faa" providerId="AD" clId="Web-{F31DF0CD-57F8-4855-B28A-B0063DBA859B}" dt="2021-05-07T14:53:38.357" v="1"/>
          <ac:spMkLst>
            <pc:docMk/>
            <pc:sldMasterMk cId="1801931499" sldId="2147483648"/>
            <ac:spMk id="2" creationId="{00000000-0000-0000-0000-000000000000}"/>
          </ac:spMkLst>
        </pc:spChg>
        <pc:spChg chg="mod">
          <ac:chgData name="Budai Isabella" userId="S::budai.isabella@isisbassafriulana.edu.it::36028e4b-2e53-491e-85ea-2ca7bde07faa" providerId="AD" clId="Web-{F31DF0CD-57F8-4855-B28A-B0063DBA859B}" dt="2021-05-07T14:53:38.357" v="1"/>
          <ac:spMkLst>
            <pc:docMk/>
            <pc:sldMasterMk cId="1801931499" sldId="2147483648"/>
            <ac:spMk id="3" creationId="{00000000-0000-0000-0000-000000000000}"/>
          </ac:spMkLst>
        </pc:spChg>
        <pc:spChg chg="mod">
          <ac:chgData name="Budai Isabella" userId="S::budai.isabella@isisbassafriulana.edu.it::36028e4b-2e53-491e-85ea-2ca7bde07faa" providerId="AD" clId="Web-{F31DF0CD-57F8-4855-B28A-B0063DBA859B}" dt="2021-05-07T14:53:38.357" v="1"/>
          <ac:spMkLst>
            <pc:docMk/>
            <pc:sldMasterMk cId="1801931499" sldId="2147483648"/>
            <ac:spMk id="4" creationId="{00000000-0000-0000-0000-000000000000}"/>
          </ac:spMkLst>
        </pc:spChg>
        <pc:spChg chg="mod">
          <ac:chgData name="Budai Isabella" userId="S::budai.isabella@isisbassafriulana.edu.it::36028e4b-2e53-491e-85ea-2ca7bde07faa" providerId="AD" clId="Web-{F31DF0CD-57F8-4855-B28A-B0063DBA859B}" dt="2021-05-07T14:53:38.357" v="1"/>
          <ac:spMkLst>
            <pc:docMk/>
            <pc:sldMasterMk cId="1801931499" sldId="2147483648"/>
            <ac:spMk id="5" creationId="{00000000-0000-0000-0000-000000000000}"/>
          </ac:spMkLst>
        </pc:spChg>
        <pc:spChg chg="mod">
          <ac:chgData name="Budai Isabella" userId="S::budai.isabella@isisbassafriulana.edu.it::36028e4b-2e53-491e-85ea-2ca7bde07faa" providerId="AD" clId="Web-{F31DF0CD-57F8-4855-B28A-B0063DBA859B}" dt="2021-05-07T14:53:38.357" v="1"/>
          <ac:spMkLst>
            <pc:docMk/>
            <pc:sldMasterMk cId="1801931499" sldId="2147483648"/>
            <ac:spMk id="6" creationId="{00000000-0000-0000-0000-000000000000}"/>
          </ac:spMkLst>
        </pc:spChg>
        <pc:sldLayoutChg chg="modSp">
          <pc:chgData name="Budai Isabella" userId="S::budai.isabella@isisbassafriulana.edu.it::36028e4b-2e53-491e-85ea-2ca7bde07faa" providerId="AD" clId="Web-{F31DF0CD-57F8-4855-B28A-B0063DBA859B}" dt="2021-05-07T14:53:38.357" v="1"/>
          <pc:sldLayoutMkLst>
            <pc:docMk/>
            <pc:sldMasterMk cId="1801931499" sldId="2147483648"/>
            <pc:sldLayoutMk cId="3186192645" sldId="2147483649"/>
          </pc:sldLayoutMkLst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3186192645" sldId="2147483649"/>
              <ac:spMk id="2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3186192645" sldId="2147483649"/>
              <ac:spMk id="3" creationId="{00000000-0000-0000-0000-000000000000}"/>
            </ac:spMkLst>
          </pc:spChg>
        </pc:sldLayoutChg>
        <pc:sldLayoutChg chg="modSp">
          <pc:chgData name="Budai Isabella" userId="S::budai.isabella@isisbassafriulana.edu.it::36028e4b-2e53-491e-85ea-2ca7bde07faa" providerId="AD" clId="Web-{F31DF0CD-57F8-4855-B28A-B0063DBA859B}" dt="2021-05-07T14:53:38.357" v="1"/>
          <pc:sldLayoutMkLst>
            <pc:docMk/>
            <pc:sldMasterMk cId="1801931499" sldId="2147483648"/>
            <pc:sldLayoutMk cId="3577393581" sldId="2147483651"/>
          </pc:sldLayoutMkLst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3577393581" sldId="2147483651"/>
              <ac:spMk id="2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3577393581" sldId="2147483651"/>
              <ac:spMk id="3" creationId="{00000000-0000-0000-0000-000000000000}"/>
            </ac:spMkLst>
          </pc:spChg>
        </pc:sldLayoutChg>
        <pc:sldLayoutChg chg="modSp">
          <pc:chgData name="Budai Isabella" userId="S::budai.isabella@isisbassafriulana.edu.it::36028e4b-2e53-491e-85ea-2ca7bde07faa" providerId="AD" clId="Web-{F31DF0CD-57F8-4855-B28A-B0063DBA859B}" dt="2021-05-07T14:53:38.357" v="1"/>
          <pc:sldLayoutMkLst>
            <pc:docMk/>
            <pc:sldMasterMk cId="1801931499" sldId="2147483648"/>
            <pc:sldLayoutMk cId="1284089777" sldId="2147483652"/>
          </pc:sldLayoutMkLst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1284089777" sldId="2147483652"/>
              <ac:spMk id="3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1284089777" sldId="2147483652"/>
              <ac:spMk id="4" creationId="{00000000-0000-0000-0000-000000000000}"/>
            </ac:spMkLst>
          </pc:spChg>
        </pc:sldLayoutChg>
        <pc:sldLayoutChg chg="modSp">
          <pc:chgData name="Budai Isabella" userId="S::budai.isabella@isisbassafriulana.edu.it::36028e4b-2e53-491e-85ea-2ca7bde07faa" providerId="AD" clId="Web-{F31DF0CD-57F8-4855-B28A-B0063DBA859B}" dt="2021-05-07T14:53:38.357" v="1"/>
          <pc:sldLayoutMkLst>
            <pc:docMk/>
            <pc:sldMasterMk cId="1801931499" sldId="2147483648"/>
            <pc:sldLayoutMk cId="2747982985" sldId="2147483653"/>
          </pc:sldLayoutMkLst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2747982985" sldId="2147483653"/>
              <ac:spMk id="2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2747982985" sldId="2147483653"/>
              <ac:spMk id="3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2747982985" sldId="2147483653"/>
              <ac:spMk id="4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2747982985" sldId="2147483653"/>
              <ac:spMk id="5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2747982985" sldId="2147483653"/>
              <ac:spMk id="6" creationId="{00000000-0000-0000-0000-000000000000}"/>
            </ac:spMkLst>
          </pc:spChg>
        </pc:sldLayoutChg>
        <pc:sldLayoutChg chg="modSp">
          <pc:chgData name="Budai Isabella" userId="S::budai.isabella@isisbassafriulana.edu.it::36028e4b-2e53-491e-85ea-2ca7bde07faa" providerId="AD" clId="Web-{F31DF0CD-57F8-4855-B28A-B0063DBA859B}" dt="2021-05-07T14:53:38.357" v="1"/>
          <pc:sldLayoutMkLst>
            <pc:docMk/>
            <pc:sldMasterMk cId="1801931499" sldId="2147483648"/>
            <pc:sldLayoutMk cId="2365816325" sldId="2147483656"/>
          </pc:sldLayoutMkLst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2365816325" sldId="2147483656"/>
              <ac:spMk id="2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2365816325" sldId="2147483656"/>
              <ac:spMk id="3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2365816325" sldId="2147483656"/>
              <ac:spMk id="4" creationId="{00000000-0000-0000-0000-000000000000}"/>
            </ac:spMkLst>
          </pc:spChg>
        </pc:sldLayoutChg>
        <pc:sldLayoutChg chg="modSp">
          <pc:chgData name="Budai Isabella" userId="S::budai.isabella@isisbassafriulana.edu.it::36028e4b-2e53-491e-85ea-2ca7bde07faa" providerId="AD" clId="Web-{F31DF0CD-57F8-4855-B28A-B0063DBA859B}" dt="2021-05-07T14:53:38.357" v="1"/>
          <pc:sldLayoutMkLst>
            <pc:docMk/>
            <pc:sldMasterMk cId="1801931499" sldId="2147483648"/>
            <pc:sldLayoutMk cId="1688576698" sldId="2147483657"/>
          </pc:sldLayoutMkLst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1688576698" sldId="2147483657"/>
              <ac:spMk id="2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1688576698" sldId="2147483657"/>
              <ac:spMk id="3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1688576698" sldId="2147483657"/>
              <ac:spMk id="4" creationId="{00000000-0000-0000-0000-000000000000}"/>
            </ac:spMkLst>
          </pc:spChg>
        </pc:sldLayoutChg>
        <pc:sldLayoutChg chg="modSp">
          <pc:chgData name="Budai Isabella" userId="S::budai.isabella@isisbassafriulana.edu.it::36028e4b-2e53-491e-85ea-2ca7bde07faa" providerId="AD" clId="Web-{F31DF0CD-57F8-4855-B28A-B0063DBA859B}" dt="2021-05-07T14:53:38.357" v="1"/>
          <pc:sldLayoutMkLst>
            <pc:docMk/>
            <pc:sldMasterMk cId="1801931499" sldId="2147483648"/>
            <pc:sldLayoutMk cId="1026842362" sldId="2147483659"/>
          </pc:sldLayoutMkLst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1026842362" sldId="2147483659"/>
              <ac:spMk id="2" creationId="{00000000-0000-0000-0000-000000000000}"/>
            </ac:spMkLst>
          </pc:spChg>
          <pc:spChg chg="mod">
            <ac:chgData name="Budai Isabella" userId="S::budai.isabella@isisbassafriulana.edu.it::36028e4b-2e53-491e-85ea-2ca7bde07faa" providerId="AD" clId="Web-{F31DF0CD-57F8-4855-B28A-B0063DBA859B}" dt="2021-05-07T14:53:38.357" v="1"/>
            <ac:spMkLst>
              <pc:docMk/>
              <pc:sldMasterMk cId="1801931499" sldId="2147483648"/>
              <pc:sldLayoutMk cId="1026842362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Delcuratolo Sebastiano" userId="S::delcuratolo.sebastiano@isisbassafriulana.edu.it::b3beb501-bcb5-4806-bfb1-126aca8dd125" providerId="AD" clId="Web-{E9F5B363-EEB2-4810-97FC-6C8C22D1F9B4}"/>
    <pc:docChg chg="modSld">
      <pc:chgData name="Delcuratolo Sebastiano" userId="S::delcuratolo.sebastiano@isisbassafriulana.edu.it::b3beb501-bcb5-4806-bfb1-126aca8dd125" providerId="AD" clId="Web-{E9F5B363-EEB2-4810-97FC-6C8C22D1F9B4}" dt="2021-05-10T11:22:49.919" v="9" actId="20577"/>
      <pc:docMkLst>
        <pc:docMk/>
      </pc:docMkLst>
      <pc:sldChg chg="modSp">
        <pc:chgData name="Delcuratolo Sebastiano" userId="S::delcuratolo.sebastiano@isisbassafriulana.edu.it::b3beb501-bcb5-4806-bfb1-126aca8dd125" providerId="AD" clId="Web-{E9F5B363-EEB2-4810-97FC-6C8C22D1F9B4}" dt="2021-05-10T11:22:49.919" v="9" actId="20577"/>
        <pc:sldMkLst>
          <pc:docMk/>
          <pc:sldMk cId="3962583941" sldId="256"/>
        </pc:sldMkLst>
        <pc:spChg chg="mod">
          <ac:chgData name="Delcuratolo Sebastiano" userId="S::delcuratolo.sebastiano@isisbassafriulana.edu.it::b3beb501-bcb5-4806-bfb1-126aca8dd125" providerId="AD" clId="Web-{E9F5B363-EEB2-4810-97FC-6C8C22D1F9B4}" dt="2021-05-10T10:49:04.021" v="2" actId="20577"/>
          <ac:spMkLst>
            <pc:docMk/>
            <pc:sldMk cId="3962583941" sldId="256"/>
            <ac:spMk id="3" creationId="{8B52E2CE-4652-4154-803F-0F42355AB6F9}"/>
          </ac:spMkLst>
        </pc:spChg>
        <pc:spChg chg="mod">
          <ac:chgData name="Delcuratolo Sebastiano" userId="S::delcuratolo.sebastiano@isisbassafriulana.edu.it::b3beb501-bcb5-4806-bfb1-126aca8dd125" providerId="AD" clId="Web-{E9F5B363-EEB2-4810-97FC-6C8C22D1F9B4}" dt="2021-05-10T11:01:25.213" v="7" actId="20577"/>
          <ac:spMkLst>
            <pc:docMk/>
            <pc:sldMk cId="3962583941" sldId="256"/>
            <ac:spMk id="4" creationId="{A6C13357-4486-4445-B70F-632745F88801}"/>
          </ac:spMkLst>
        </pc:spChg>
        <pc:spChg chg="mod">
          <ac:chgData name="Delcuratolo Sebastiano" userId="S::delcuratolo.sebastiano@isisbassafriulana.edu.it::b3beb501-bcb5-4806-bfb1-126aca8dd125" providerId="AD" clId="Web-{E9F5B363-EEB2-4810-97FC-6C8C22D1F9B4}" dt="2021-05-10T10:58:32.005" v="5" actId="20577"/>
          <ac:spMkLst>
            <pc:docMk/>
            <pc:sldMk cId="3962583941" sldId="256"/>
            <ac:spMk id="6" creationId="{AE294773-8932-49D0-B9D2-8F2287AB240E}"/>
          </ac:spMkLst>
        </pc:spChg>
        <pc:spChg chg="mod">
          <ac:chgData name="Delcuratolo Sebastiano" userId="S::delcuratolo.sebastiano@isisbassafriulana.edu.it::b3beb501-bcb5-4806-bfb1-126aca8dd125" providerId="AD" clId="Web-{E9F5B363-EEB2-4810-97FC-6C8C22D1F9B4}" dt="2021-05-10T11:22:49.919" v="9" actId="20577"/>
          <ac:spMkLst>
            <pc:docMk/>
            <pc:sldMk cId="3962583941" sldId="256"/>
            <ac:spMk id="10" creationId="{7A7D8A9B-1182-4469-939C-D122689F378A}"/>
          </ac:spMkLst>
        </pc:spChg>
      </pc:sldChg>
    </pc:docChg>
  </pc:docChgLst>
  <pc:docChgLst>
    <pc:chgData name="Budai Isabella" userId="S::budai.isabella@isisbassafriulana.edu.it::36028e4b-2e53-491e-85ea-2ca7bde07faa" providerId="AD" clId="Web-{631FFA9C-D011-4FEA-ABD0-7DD38EA9D619}"/>
    <pc:docChg chg="modSld">
      <pc:chgData name="Budai Isabella" userId="S::budai.isabella@isisbassafriulana.edu.it::36028e4b-2e53-491e-85ea-2ca7bde07faa" providerId="AD" clId="Web-{631FFA9C-D011-4FEA-ABD0-7DD38EA9D619}" dt="2021-05-09T20:06:17.735" v="5"/>
      <pc:docMkLst>
        <pc:docMk/>
      </pc:docMkLst>
      <pc:sldChg chg="modSp mod setBg">
        <pc:chgData name="Budai Isabella" userId="S::budai.isabella@isisbassafriulana.edu.it::36028e4b-2e53-491e-85ea-2ca7bde07faa" providerId="AD" clId="Web-{631FFA9C-D011-4FEA-ABD0-7DD38EA9D619}" dt="2021-05-09T20:06:17.735" v="5"/>
        <pc:sldMkLst>
          <pc:docMk/>
          <pc:sldMk cId="3962583941" sldId="256"/>
        </pc:sldMkLst>
        <pc:picChg chg="mod">
          <ac:chgData name="Budai Isabella" userId="S::budai.isabella@isisbassafriulana.edu.it::36028e4b-2e53-491e-85ea-2ca7bde07faa" providerId="AD" clId="Web-{631FFA9C-D011-4FEA-ABD0-7DD38EA9D619}" dt="2021-05-09T20:06:17.735" v="5"/>
          <ac:picMkLst>
            <pc:docMk/>
            <pc:sldMk cId="3962583941" sldId="256"/>
            <ac:picMk id="5" creationId="{88FFC77A-DC25-40A0-BB51-B8D7D93DA9F0}"/>
          </ac:picMkLst>
        </pc:picChg>
      </pc:sldChg>
    </pc:docChg>
  </pc:docChgLst>
  <pc:docChgLst>
    <pc:chgData name="Budai Isabella" userId="S::budai.isabella@isisbassafriulana.edu.it::36028e4b-2e53-491e-85ea-2ca7bde07faa" providerId="AD" clId="Web-{692A9A42-92BB-4235-A6BF-FAE159D24D7A}"/>
    <pc:docChg chg="modSld">
      <pc:chgData name="Budai Isabella" userId="S::budai.isabella@isisbassafriulana.edu.it::36028e4b-2e53-491e-85ea-2ca7bde07faa" providerId="AD" clId="Web-{692A9A42-92BB-4235-A6BF-FAE159D24D7A}" dt="2021-05-10T11:36:15.465" v="360" actId="14100"/>
      <pc:docMkLst>
        <pc:docMk/>
      </pc:docMkLst>
      <pc:sldChg chg="addSp delSp modSp">
        <pc:chgData name="Budai Isabella" userId="S::budai.isabella@isisbassafriulana.edu.it::36028e4b-2e53-491e-85ea-2ca7bde07faa" providerId="AD" clId="Web-{692A9A42-92BB-4235-A6BF-FAE159D24D7A}" dt="2021-05-10T11:36:15.465" v="360" actId="14100"/>
        <pc:sldMkLst>
          <pc:docMk/>
          <pc:sldMk cId="3962583941" sldId="256"/>
        </pc:sldMkLst>
        <pc:spChg chg="mod">
          <ac:chgData name="Budai Isabella" userId="S::budai.isabella@isisbassafriulana.edu.it::36028e4b-2e53-491e-85ea-2ca7bde07faa" providerId="AD" clId="Web-{692A9A42-92BB-4235-A6BF-FAE159D24D7A}" dt="2021-05-10T11:36:15.465" v="360" actId="14100"/>
          <ac:spMkLst>
            <pc:docMk/>
            <pc:sldMk cId="3962583941" sldId="256"/>
            <ac:spMk id="2" creationId="{4C0735F0-4D93-4660-9898-965BAAA59B0B}"/>
          </ac:spMkLst>
        </pc:spChg>
        <pc:spChg chg="mod">
          <ac:chgData name="Budai Isabella" userId="S::budai.isabella@isisbassafriulana.edu.it::36028e4b-2e53-491e-85ea-2ca7bde07faa" providerId="AD" clId="Web-{692A9A42-92BB-4235-A6BF-FAE159D24D7A}" dt="2021-05-10T11:28:03.420" v="284" actId="20577"/>
          <ac:spMkLst>
            <pc:docMk/>
            <pc:sldMk cId="3962583941" sldId="256"/>
            <ac:spMk id="3" creationId="{8B52E2CE-4652-4154-803F-0F42355AB6F9}"/>
          </ac:spMkLst>
        </pc:spChg>
        <pc:spChg chg="add mod">
          <ac:chgData name="Budai Isabella" userId="S::budai.isabella@isisbassafriulana.edu.it::36028e4b-2e53-491e-85ea-2ca7bde07faa" providerId="AD" clId="Web-{692A9A42-92BB-4235-A6BF-FAE159D24D7A}" dt="2021-05-10T11:25:04.431" v="252" actId="20577"/>
          <ac:spMkLst>
            <pc:docMk/>
            <pc:sldMk cId="3962583941" sldId="256"/>
            <ac:spMk id="4" creationId="{A6C13357-4486-4445-B70F-632745F88801}"/>
          </ac:spMkLst>
        </pc:spChg>
        <pc:spChg chg="mod">
          <ac:chgData name="Budai Isabella" userId="S::budai.isabella@isisbassafriulana.edu.it::36028e4b-2e53-491e-85ea-2ca7bde07faa" providerId="AD" clId="Web-{692A9A42-92BB-4235-A6BF-FAE159D24D7A}" dt="2021-05-10T11:25:15.165" v="256" actId="20577"/>
          <ac:spMkLst>
            <pc:docMk/>
            <pc:sldMk cId="3962583941" sldId="256"/>
            <ac:spMk id="6" creationId="{AE294773-8932-49D0-B9D2-8F2287AB240E}"/>
          </ac:spMkLst>
        </pc:spChg>
        <pc:spChg chg="del mod">
          <ac:chgData name="Budai Isabella" userId="S::budai.isabella@isisbassafriulana.edu.it::36028e4b-2e53-491e-85ea-2ca7bde07faa" providerId="AD" clId="Web-{692A9A42-92BB-4235-A6BF-FAE159D24D7A}" dt="2021-05-10T10:56:45.803" v="36"/>
          <ac:spMkLst>
            <pc:docMk/>
            <pc:sldMk cId="3962583941" sldId="256"/>
            <ac:spMk id="7" creationId="{0F8CAC9E-A2E8-40AC-B998-A3525B2F9CE1}"/>
          </ac:spMkLst>
        </pc:spChg>
        <pc:spChg chg="add mod">
          <ac:chgData name="Budai Isabella" userId="S::budai.isabella@isisbassafriulana.edu.it::36028e4b-2e53-491e-85ea-2ca7bde07faa" providerId="AD" clId="Web-{692A9A42-92BB-4235-A6BF-FAE159D24D7A}" dt="2021-05-10T11:26:12.183" v="269" actId="1076"/>
          <ac:spMkLst>
            <pc:docMk/>
            <pc:sldMk cId="3962583941" sldId="256"/>
            <ac:spMk id="8" creationId="{689FB5D1-9991-4585-B847-F38136F383DA}"/>
          </ac:spMkLst>
        </pc:spChg>
        <pc:spChg chg="mod">
          <ac:chgData name="Budai Isabella" userId="S::budai.isabella@isisbassafriulana.edu.it::36028e4b-2e53-491e-85ea-2ca7bde07faa" providerId="AD" clId="Web-{692A9A42-92BB-4235-A6BF-FAE159D24D7A}" dt="2021-05-10T11:33:48.446" v="338" actId="20577"/>
          <ac:spMkLst>
            <pc:docMk/>
            <pc:sldMk cId="3962583941" sldId="256"/>
            <ac:spMk id="9" creationId="{67BFA831-B110-466F-9B5C-ABE99539BDFB}"/>
          </ac:spMkLst>
        </pc:spChg>
        <pc:spChg chg="mod">
          <ac:chgData name="Budai Isabella" userId="S::budai.isabella@isisbassafriulana.edu.it::36028e4b-2e53-491e-85ea-2ca7bde07faa" providerId="AD" clId="Web-{692A9A42-92BB-4235-A6BF-FAE159D24D7A}" dt="2021-05-10T11:27:29.607" v="279" actId="1076"/>
          <ac:spMkLst>
            <pc:docMk/>
            <pc:sldMk cId="3962583941" sldId="256"/>
            <ac:spMk id="10" creationId="{7A7D8A9B-1182-4469-939C-D122689F378A}"/>
          </ac:spMkLst>
        </pc:spChg>
        <pc:spChg chg="mod">
          <ac:chgData name="Budai Isabella" userId="S::budai.isabella@isisbassafriulana.edu.it::36028e4b-2e53-491e-85ea-2ca7bde07faa" providerId="AD" clId="Web-{692A9A42-92BB-4235-A6BF-FAE159D24D7A}" dt="2021-05-10T11:25:33.025" v="262" actId="20577"/>
          <ac:spMkLst>
            <pc:docMk/>
            <pc:sldMk cId="3962583941" sldId="256"/>
            <ac:spMk id="11" creationId="{5CE12439-A2BE-43D0-9E85-C9329AC902F2}"/>
          </ac:spMkLst>
        </pc:spChg>
        <pc:spChg chg="mod">
          <ac:chgData name="Budai Isabella" userId="S::budai.isabella@isisbassafriulana.edu.it::36028e4b-2e53-491e-85ea-2ca7bde07faa" providerId="AD" clId="Web-{692A9A42-92BB-4235-A6BF-FAE159D24D7A}" dt="2021-05-10T11:26:33.027" v="277" actId="20577"/>
          <ac:spMkLst>
            <pc:docMk/>
            <pc:sldMk cId="3962583941" sldId="256"/>
            <ac:spMk id="12" creationId="{A5969491-2ED2-4355-B875-9200861BBF53}"/>
          </ac:spMkLst>
        </pc:spChg>
        <pc:spChg chg="add mod">
          <ac:chgData name="Budai Isabella" userId="S::budai.isabella@isisbassafriulana.edu.it::36028e4b-2e53-491e-85ea-2ca7bde07faa" providerId="AD" clId="Web-{692A9A42-92BB-4235-A6BF-FAE159D24D7A}" dt="2021-05-10T11:26:23.480" v="273" actId="20577"/>
          <ac:spMkLst>
            <pc:docMk/>
            <pc:sldMk cId="3962583941" sldId="256"/>
            <ac:spMk id="13" creationId="{09B4CAF5-1748-4282-B96A-5DF074266F94}"/>
          </ac:spMkLst>
        </pc:spChg>
        <pc:spChg chg="add mod">
          <ac:chgData name="Budai Isabella" userId="S::budai.isabella@isisbassafriulana.edu.it::36028e4b-2e53-491e-85ea-2ca7bde07faa" providerId="AD" clId="Web-{692A9A42-92BB-4235-A6BF-FAE159D24D7A}" dt="2021-05-10T11:18:36.717" v="178" actId="20577"/>
          <ac:spMkLst>
            <pc:docMk/>
            <pc:sldMk cId="3962583941" sldId="256"/>
            <ac:spMk id="14" creationId="{C46223B9-DF84-4AEE-BBD0-2AE52F1F96CE}"/>
          </ac:spMkLst>
        </pc:spChg>
        <pc:spChg chg="add mod">
          <ac:chgData name="Budai Isabella" userId="S::budai.isabella@isisbassafriulana.edu.it::36028e4b-2e53-491e-85ea-2ca7bde07faa" providerId="AD" clId="Web-{692A9A42-92BB-4235-A6BF-FAE159D24D7A}" dt="2021-05-10T11:26:40.902" v="278" actId="20577"/>
          <ac:spMkLst>
            <pc:docMk/>
            <pc:sldMk cId="3962583941" sldId="256"/>
            <ac:spMk id="15" creationId="{CA41F914-F786-49F1-BB88-F113BD347C4A}"/>
          </ac:spMkLst>
        </pc:spChg>
        <pc:picChg chg="mod">
          <ac:chgData name="Budai Isabella" userId="S::budai.isabella@isisbassafriulana.edu.it::36028e4b-2e53-491e-85ea-2ca7bde07faa" providerId="AD" clId="Web-{692A9A42-92BB-4235-A6BF-FAE159D24D7A}" dt="2021-05-10T11:12:02.924" v="132" actId="1076"/>
          <ac:picMkLst>
            <pc:docMk/>
            <pc:sldMk cId="3962583941" sldId="256"/>
            <ac:picMk id="5" creationId="{88FFC77A-DC25-40A0-BB51-B8D7D93DA9F0}"/>
          </ac:picMkLst>
        </pc:picChg>
        <pc:cxnChg chg="add del mod">
          <ac:chgData name="Budai Isabella" userId="S::budai.isabella@isisbassafriulana.edu.it::36028e4b-2e53-491e-85ea-2ca7bde07faa" providerId="AD" clId="Web-{692A9A42-92BB-4235-A6BF-FAE159D24D7A}" dt="2021-05-10T11:31:38.880" v="303"/>
          <ac:cxnSpMkLst>
            <pc:docMk/>
            <pc:sldMk cId="3962583941" sldId="256"/>
            <ac:cxnSpMk id="16" creationId="{83B65C8F-9552-4B3C-A878-970D69D7535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50" y="1646132"/>
            <a:ext cx="514350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50" y="5282989"/>
            <a:ext cx="51435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68" indent="0" algn="ctr">
              <a:buNone/>
              <a:defRPr sz="2934"/>
            </a:lvl2pPr>
            <a:lvl3pPr marL="1341137" indent="0" algn="ctr">
              <a:buNone/>
              <a:defRPr sz="2640"/>
            </a:lvl3pPr>
            <a:lvl4pPr marL="2011705" indent="0" algn="ctr">
              <a:buNone/>
              <a:defRPr sz="2346"/>
            </a:lvl4pPr>
            <a:lvl5pPr marL="2682274" indent="0" algn="ctr">
              <a:buNone/>
              <a:defRPr sz="2346"/>
            </a:lvl5pPr>
            <a:lvl6pPr marL="3352842" indent="0" algn="ctr">
              <a:buNone/>
              <a:defRPr sz="2346"/>
            </a:lvl6pPr>
            <a:lvl7pPr marL="4023410" indent="0" algn="ctr">
              <a:buNone/>
              <a:defRPr sz="2346"/>
            </a:lvl7pPr>
            <a:lvl8pPr marL="4693979" indent="0" algn="ctr">
              <a:buNone/>
              <a:defRPr sz="2346"/>
            </a:lvl8pPr>
            <a:lvl9pPr marL="5364547" indent="0" algn="ctr">
              <a:buNone/>
              <a:defRPr sz="2346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6" y="535516"/>
            <a:ext cx="1478756" cy="852402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7" y="535516"/>
            <a:ext cx="4350544" cy="852402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917" y="2507616"/>
            <a:ext cx="5915025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917" y="6731213"/>
            <a:ext cx="5915025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1pPr>
            <a:lvl2pPr marL="670568" indent="0">
              <a:buNone/>
              <a:defRPr sz="2934">
                <a:solidFill>
                  <a:schemeClr val="tx1">
                    <a:tint val="75000"/>
                  </a:schemeClr>
                </a:solidFill>
              </a:defRPr>
            </a:lvl2pPr>
            <a:lvl3pPr marL="1341137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05" indent="0">
              <a:buNone/>
              <a:defRPr sz="2346">
                <a:solidFill>
                  <a:schemeClr val="tx1">
                    <a:tint val="75000"/>
                  </a:schemeClr>
                </a:solidFill>
              </a:defRPr>
            </a:lvl4pPr>
            <a:lvl5pPr marL="2682274" indent="0">
              <a:buNone/>
              <a:defRPr sz="2346">
                <a:solidFill>
                  <a:schemeClr val="tx1">
                    <a:tint val="75000"/>
                  </a:schemeClr>
                </a:solidFill>
              </a:defRPr>
            </a:lvl5pPr>
            <a:lvl6pPr marL="3352842" indent="0">
              <a:buNone/>
              <a:defRPr sz="2346">
                <a:solidFill>
                  <a:schemeClr val="tx1">
                    <a:tint val="75000"/>
                  </a:schemeClr>
                </a:solidFill>
              </a:defRPr>
            </a:lvl6pPr>
            <a:lvl7pPr marL="4023410" indent="0">
              <a:buNone/>
              <a:defRPr sz="2346">
                <a:solidFill>
                  <a:schemeClr val="tx1">
                    <a:tint val="75000"/>
                  </a:schemeClr>
                </a:solidFill>
              </a:defRPr>
            </a:lvl7pPr>
            <a:lvl8pPr marL="4693979" indent="0">
              <a:buNone/>
              <a:defRPr sz="2346">
                <a:solidFill>
                  <a:schemeClr val="tx1">
                    <a:tint val="75000"/>
                  </a:schemeClr>
                </a:solidFill>
              </a:defRPr>
            </a:lvl8pPr>
            <a:lvl9pPr marL="5364547" indent="0">
              <a:buNone/>
              <a:defRPr sz="2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8" y="2677584"/>
            <a:ext cx="2914650" cy="638196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71863" y="2677584"/>
            <a:ext cx="2914650" cy="638196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2" y="535517"/>
            <a:ext cx="5915025" cy="1944159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2381" y="2465706"/>
            <a:ext cx="290125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68" indent="0">
              <a:buNone/>
              <a:defRPr sz="2934" b="1"/>
            </a:lvl2pPr>
            <a:lvl3pPr marL="1341137" indent="0">
              <a:buNone/>
              <a:defRPr sz="2640" b="1"/>
            </a:lvl3pPr>
            <a:lvl4pPr marL="2011705" indent="0">
              <a:buNone/>
              <a:defRPr sz="2346" b="1"/>
            </a:lvl4pPr>
            <a:lvl5pPr marL="2682274" indent="0">
              <a:buNone/>
              <a:defRPr sz="2346" b="1"/>
            </a:lvl5pPr>
            <a:lvl6pPr marL="3352842" indent="0">
              <a:buNone/>
              <a:defRPr sz="2346" b="1"/>
            </a:lvl6pPr>
            <a:lvl7pPr marL="4023410" indent="0">
              <a:buNone/>
              <a:defRPr sz="2346" b="1"/>
            </a:lvl7pPr>
            <a:lvl8pPr marL="4693979" indent="0">
              <a:buNone/>
              <a:defRPr sz="2346" b="1"/>
            </a:lvl8pPr>
            <a:lvl9pPr marL="5364547" indent="0">
              <a:buNone/>
              <a:defRPr sz="2346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381" y="3674111"/>
            <a:ext cx="2901255" cy="54040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71864" y="2465706"/>
            <a:ext cx="2915543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68" indent="0">
              <a:buNone/>
              <a:defRPr sz="2934" b="1"/>
            </a:lvl2pPr>
            <a:lvl3pPr marL="1341137" indent="0">
              <a:buNone/>
              <a:defRPr sz="2640" b="1"/>
            </a:lvl3pPr>
            <a:lvl4pPr marL="2011705" indent="0">
              <a:buNone/>
              <a:defRPr sz="2346" b="1"/>
            </a:lvl4pPr>
            <a:lvl5pPr marL="2682274" indent="0">
              <a:buNone/>
              <a:defRPr sz="2346" b="1"/>
            </a:lvl5pPr>
            <a:lvl6pPr marL="3352842" indent="0">
              <a:buNone/>
              <a:defRPr sz="2346" b="1"/>
            </a:lvl6pPr>
            <a:lvl7pPr marL="4023410" indent="0">
              <a:buNone/>
              <a:defRPr sz="2346" b="1"/>
            </a:lvl7pPr>
            <a:lvl8pPr marL="4693979" indent="0">
              <a:buNone/>
              <a:defRPr sz="2346" b="1"/>
            </a:lvl8pPr>
            <a:lvl9pPr marL="5364547" indent="0">
              <a:buNone/>
              <a:defRPr sz="2346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71864" y="3674111"/>
            <a:ext cx="2915543" cy="54040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2" y="670560"/>
            <a:ext cx="221188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5544" y="1448224"/>
            <a:ext cx="3471863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4"/>
            </a:lvl4pPr>
            <a:lvl5pPr>
              <a:defRPr sz="2934"/>
            </a:lvl5pPr>
            <a:lvl6pPr>
              <a:defRPr sz="2934"/>
            </a:lvl6pPr>
            <a:lvl7pPr>
              <a:defRPr sz="2934"/>
            </a:lvl7pPr>
            <a:lvl8pPr>
              <a:defRPr sz="2934"/>
            </a:lvl8pPr>
            <a:lvl9pPr>
              <a:defRPr sz="2934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2" y="3017520"/>
            <a:ext cx="2211883" cy="5590329"/>
          </a:xfrm>
        </p:spPr>
        <p:txBody>
          <a:bodyPr/>
          <a:lstStyle>
            <a:lvl1pPr marL="0" indent="0">
              <a:buNone/>
              <a:defRPr sz="2346"/>
            </a:lvl1pPr>
            <a:lvl2pPr marL="670568" indent="0">
              <a:buNone/>
              <a:defRPr sz="2053"/>
            </a:lvl2pPr>
            <a:lvl3pPr marL="1341137" indent="0">
              <a:buNone/>
              <a:defRPr sz="1760"/>
            </a:lvl3pPr>
            <a:lvl4pPr marL="2011705" indent="0">
              <a:buNone/>
              <a:defRPr sz="1467"/>
            </a:lvl4pPr>
            <a:lvl5pPr marL="2682274" indent="0">
              <a:buNone/>
              <a:defRPr sz="1467"/>
            </a:lvl5pPr>
            <a:lvl6pPr marL="3352842" indent="0">
              <a:buNone/>
              <a:defRPr sz="1467"/>
            </a:lvl6pPr>
            <a:lvl7pPr marL="4023410" indent="0">
              <a:buNone/>
              <a:defRPr sz="1467"/>
            </a:lvl7pPr>
            <a:lvl8pPr marL="4693979" indent="0">
              <a:buNone/>
              <a:defRPr sz="1467"/>
            </a:lvl8pPr>
            <a:lvl9pPr marL="5364547" indent="0">
              <a:buNone/>
              <a:defRPr sz="146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2" y="670560"/>
            <a:ext cx="221188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15544" y="1448224"/>
            <a:ext cx="3471863" cy="7147983"/>
          </a:xfrm>
        </p:spPr>
        <p:txBody>
          <a:bodyPr/>
          <a:lstStyle>
            <a:lvl1pPr marL="0" indent="0">
              <a:buNone/>
              <a:defRPr sz="4693"/>
            </a:lvl1pPr>
            <a:lvl2pPr marL="670568" indent="0">
              <a:buNone/>
              <a:defRPr sz="4107"/>
            </a:lvl2pPr>
            <a:lvl3pPr marL="1341137" indent="0">
              <a:buNone/>
              <a:defRPr sz="3520"/>
            </a:lvl3pPr>
            <a:lvl4pPr marL="2011705" indent="0">
              <a:buNone/>
              <a:defRPr sz="2934"/>
            </a:lvl4pPr>
            <a:lvl5pPr marL="2682274" indent="0">
              <a:buNone/>
              <a:defRPr sz="2934"/>
            </a:lvl5pPr>
            <a:lvl6pPr marL="3352842" indent="0">
              <a:buNone/>
              <a:defRPr sz="2934"/>
            </a:lvl6pPr>
            <a:lvl7pPr marL="4023410" indent="0">
              <a:buNone/>
              <a:defRPr sz="2934"/>
            </a:lvl7pPr>
            <a:lvl8pPr marL="4693979" indent="0">
              <a:buNone/>
              <a:defRPr sz="2934"/>
            </a:lvl8pPr>
            <a:lvl9pPr marL="5364547" indent="0">
              <a:buNone/>
              <a:defRPr sz="2934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2" y="3017520"/>
            <a:ext cx="2211883" cy="5590329"/>
          </a:xfrm>
        </p:spPr>
        <p:txBody>
          <a:bodyPr/>
          <a:lstStyle>
            <a:lvl1pPr marL="0" indent="0">
              <a:buNone/>
              <a:defRPr sz="2346"/>
            </a:lvl1pPr>
            <a:lvl2pPr marL="670568" indent="0">
              <a:buNone/>
              <a:defRPr sz="2053"/>
            </a:lvl2pPr>
            <a:lvl3pPr marL="1341137" indent="0">
              <a:buNone/>
              <a:defRPr sz="1760"/>
            </a:lvl3pPr>
            <a:lvl4pPr marL="2011705" indent="0">
              <a:buNone/>
              <a:defRPr sz="1467"/>
            </a:lvl4pPr>
            <a:lvl5pPr marL="2682274" indent="0">
              <a:buNone/>
              <a:defRPr sz="1467"/>
            </a:lvl5pPr>
            <a:lvl6pPr marL="3352842" indent="0">
              <a:buNone/>
              <a:defRPr sz="1467"/>
            </a:lvl6pPr>
            <a:lvl7pPr marL="4023410" indent="0">
              <a:buNone/>
              <a:defRPr sz="1467"/>
            </a:lvl7pPr>
            <a:lvl8pPr marL="4693979" indent="0">
              <a:buNone/>
              <a:defRPr sz="1467"/>
            </a:lvl8pPr>
            <a:lvl9pPr marL="5364547" indent="0">
              <a:buNone/>
              <a:defRPr sz="146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1489" y="535517"/>
            <a:ext cx="591502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1489" y="2677584"/>
            <a:ext cx="591502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1488" y="9322648"/>
            <a:ext cx="154305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16.05.2021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71714" y="9322648"/>
            <a:ext cx="231457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322648"/>
            <a:ext cx="154305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5" descr="Immagine che contiene testo, persona, uomo&#10;&#10;Descrizione generata automaticamente">
            <a:extLst>
              <a:ext uri="{FF2B5EF4-FFF2-40B4-BE49-F238E27FC236}">
                <a16:creationId xmlns:a16="http://schemas.microsoft.com/office/drawing/2014/main" xmlns="" id="{88FFC77A-DC25-40A0-BB51-B8D7D93DA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806" y="4549914"/>
            <a:ext cx="2444122" cy="14481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4C0735F0-4D93-4660-9898-965BAAA59B0B}"/>
              </a:ext>
            </a:extLst>
          </p:cNvPr>
          <p:cNvSpPr txBox="1"/>
          <p:nvPr/>
        </p:nvSpPr>
        <p:spPr>
          <a:xfrm>
            <a:off x="-2466" y="172502"/>
            <a:ext cx="686293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3600" dirty="0">
                <a:solidFill>
                  <a:schemeClr val="bg1"/>
                </a:solidFill>
                <a:latin typeface="Rockwell Condensed"/>
                <a:ea typeface="+mn-lt"/>
                <a:cs typeface="Raavi"/>
              </a:rPr>
              <a:t>---- DR. MARTIN LUTHER KING JR. ----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8B52E2CE-4652-4154-803F-0F42355AB6F9}"/>
              </a:ext>
            </a:extLst>
          </p:cNvPr>
          <p:cNvSpPr txBox="1"/>
          <p:nvPr/>
        </p:nvSpPr>
        <p:spPr>
          <a:xfrm>
            <a:off x="86032" y="2664753"/>
            <a:ext cx="2089614" cy="9310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December 1955  </a:t>
            </a:r>
            <a:endParaRPr lang="en-GB" sz="1050" b="1" dirty="0">
              <a:solidFill>
                <a:schemeClr val="bg1"/>
              </a:solidFill>
              <a:latin typeface="Century Gothic"/>
              <a:cs typeface="Calibri" panose="020F0502020204030204"/>
            </a:endParaRPr>
          </a:p>
          <a:p>
            <a:r>
              <a:rPr lang="en-GB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M. L. King 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was elected </a:t>
            </a:r>
            <a:r>
              <a:rPr lang="en-GB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P</a:t>
            </a:r>
            <a:r>
              <a:rPr lang="en-GB" sz="1100" b="1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resident </a:t>
            </a:r>
            <a:r>
              <a:rPr lang="en-GB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of the Montgomery Improvement Association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. </a:t>
            </a:r>
            <a:endParaRPr lang="en-GB" sz="1100" dirty="0">
              <a:solidFill>
                <a:schemeClr val="bg1"/>
              </a:solidFill>
              <a:latin typeface="Century Gothic"/>
              <a:cs typeface="Calibri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6C13357-4486-4445-B70F-632745F88801}"/>
              </a:ext>
            </a:extLst>
          </p:cNvPr>
          <p:cNvSpPr txBox="1"/>
          <p:nvPr/>
        </p:nvSpPr>
        <p:spPr>
          <a:xfrm>
            <a:off x="2261399" y="2670058"/>
            <a:ext cx="2272501" cy="9387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January 1957 </a:t>
            </a:r>
            <a:endParaRPr lang="en-US" sz="1100" b="1" dirty="0">
              <a:solidFill>
                <a:schemeClr val="bg1"/>
              </a:solidFill>
              <a:latin typeface="Century Gothic"/>
              <a:cs typeface="Calibri"/>
            </a:endParaRPr>
          </a:p>
          <a:p>
            <a:r>
              <a:rPr lang="en-US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M. L. King </a:t>
            </a:r>
            <a:r>
              <a:rPr lang="en-US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was elected </a:t>
            </a:r>
            <a:r>
              <a:rPr lang="en-US" sz="1100" b="1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President </a:t>
            </a:r>
            <a:r>
              <a:rPr lang="en-US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of the Southern Christian Leadership Conference</a:t>
            </a:r>
            <a:r>
              <a:rPr lang="en-US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. </a:t>
            </a:r>
            <a:endParaRPr lang="en-US" sz="1100" dirty="0">
              <a:solidFill>
                <a:schemeClr val="bg1"/>
              </a:solidFill>
              <a:latin typeface="Century Gothic"/>
              <a:cs typeface="Calibri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AE294773-8932-49D0-B9D2-8F2287AB240E}"/>
              </a:ext>
            </a:extLst>
          </p:cNvPr>
          <p:cNvSpPr txBox="1"/>
          <p:nvPr/>
        </p:nvSpPr>
        <p:spPr>
          <a:xfrm>
            <a:off x="4618728" y="2664753"/>
            <a:ext cx="2125223" cy="110799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August 1963</a:t>
            </a:r>
            <a:r>
              <a:rPr lang="en-US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 </a:t>
            </a:r>
          </a:p>
          <a:p>
            <a:r>
              <a:rPr lang="en-US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M. L. King </a:t>
            </a:r>
            <a:r>
              <a:rPr lang="en-US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gave </a:t>
            </a:r>
            <a:r>
              <a:rPr lang="en-US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his </a:t>
            </a:r>
            <a:r>
              <a:rPr lang="en-US" sz="1100" b="1" i="1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I </a:t>
            </a:r>
            <a:r>
              <a:rPr lang="en-US" sz="1100" b="1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Have a </a:t>
            </a:r>
            <a:r>
              <a:rPr lang="en-US" sz="1100" b="1" i="1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Dream</a:t>
            </a:r>
            <a:r>
              <a:rPr lang="en-US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</a:t>
            </a:r>
            <a:r>
              <a:rPr lang="en-US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speech </a:t>
            </a:r>
            <a:r>
              <a:rPr lang="en-US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during the March on </a:t>
            </a:r>
            <a:r>
              <a:rPr lang="en-US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Washington</a:t>
            </a:r>
            <a:r>
              <a:rPr lang="en-US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for Jobs and Freedom, in Washington, D.C.</a:t>
            </a:r>
            <a:endParaRPr lang="en-US" sz="1100" dirty="0">
              <a:solidFill>
                <a:schemeClr val="bg1"/>
              </a:solidFill>
              <a:latin typeface="Century Gothic"/>
              <a:cs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689FB5D1-9991-4585-B847-F38136F383DA}"/>
              </a:ext>
            </a:extLst>
          </p:cNvPr>
          <p:cNvSpPr txBox="1"/>
          <p:nvPr/>
        </p:nvSpPr>
        <p:spPr>
          <a:xfrm>
            <a:off x="399434" y="870748"/>
            <a:ext cx="6011851" cy="9387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 In the 60s, President Lyndon Johnson signed the Civil Rights Act and the Voting Rights Act, outlawing </a:t>
            </a:r>
            <a:r>
              <a:rPr lang="en-GB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discrimination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based on race, national background and gender and giving everyone the right to vote. Even if </a:t>
            </a:r>
            <a:r>
              <a:rPr lang="en-GB" sz="1100" b="1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segregation</a:t>
            </a:r>
            <a:r>
              <a:rPr lang="en-GB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and </a:t>
            </a:r>
            <a:r>
              <a:rPr lang="en-GB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discrimination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</a:t>
            </a:r>
            <a:r>
              <a:rPr lang="en-GB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were not 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legally allowed, many southern states continued to treat African-Americans as second class citizens.</a:t>
            </a:r>
            <a:endParaRPr lang="en-GB" sz="1100" dirty="0">
              <a:solidFill>
                <a:schemeClr val="bg1"/>
              </a:solidFill>
              <a:latin typeface="Century Gothic"/>
              <a:cs typeface="Calibri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67BFA831-B110-466F-9B5C-ABE99539BDFB}"/>
              </a:ext>
            </a:extLst>
          </p:cNvPr>
          <p:cNvSpPr txBox="1"/>
          <p:nvPr/>
        </p:nvSpPr>
        <p:spPr>
          <a:xfrm>
            <a:off x="759514" y="6209264"/>
            <a:ext cx="5431191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100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«Our lives begin to </a:t>
            </a:r>
            <a:r>
              <a:rPr lang="en-US" sz="1100" b="1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end</a:t>
            </a:r>
            <a:r>
              <a:rPr lang="en-US" sz="1100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the day we become </a:t>
            </a:r>
            <a:r>
              <a:rPr lang="en-US" sz="1100" b="1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silent</a:t>
            </a:r>
            <a:r>
              <a:rPr lang="en-US" sz="1100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about things that </a:t>
            </a:r>
            <a:r>
              <a:rPr lang="en-US" sz="1100" b="1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matter</a:t>
            </a:r>
            <a:r>
              <a:rPr lang="en-US" sz="1100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.»</a:t>
            </a:r>
            <a:endParaRPr lang="en-US" sz="1100" i="1">
              <a:solidFill>
                <a:schemeClr val="bg1"/>
              </a:solidFill>
              <a:latin typeface="Century Gothic"/>
              <a:cs typeface="Calibri" panose="020F0502020204030204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7A7D8A9B-1182-4469-939C-D122689F378A}"/>
              </a:ext>
            </a:extLst>
          </p:cNvPr>
          <p:cNvSpPr txBox="1"/>
          <p:nvPr/>
        </p:nvSpPr>
        <p:spPr>
          <a:xfrm>
            <a:off x="222753" y="4601241"/>
            <a:ext cx="1660357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100" i="1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«There </a:t>
            </a:r>
            <a:r>
              <a:rPr lang="en-GB" sz="1100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comes a time when one must take a </a:t>
            </a:r>
            <a:r>
              <a:rPr lang="en-GB" sz="1100" b="1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position</a:t>
            </a:r>
            <a:r>
              <a:rPr lang="en-GB" sz="1100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that is neither safe, nor politic, nor popular, but he must take it because </a:t>
            </a:r>
            <a:r>
              <a:rPr lang="en-GB" sz="1100" b="1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conscience</a:t>
            </a:r>
            <a:r>
              <a:rPr lang="en-GB" sz="1100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tell him it is </a:t>
            </a:r>
            <a:r>
              <a:rPr lang="en-GB" sz="1100" b="1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right</a:t>
            </a:r>
            <a:r>
              <a:rPr lang="en-GB" sz="1100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.»</a:t>
            </a:r>
            <a:endParaRPr lang="en-GB" sz="1100" i="1" dirty="0">
              <a:solidFill>
                <a:schemeClr val="bg1"/>
              </a:solidFill>
              <a:latin typeface="Century Gothic"/>
              <a:cs typeface="Calibri" panose="020F0502020204030204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5CE12439-A2BE-43D0-9E85-C9329AC902F2}"/>
              </a:ext>
            </a:extLst>
          </p:cNvPr>
          <p:cNvSpPr txBox="1"/>
          <p:nvPr/>
        </p:nvSpPr>
        <p:spPr>
          <a:xfrm>
            <a:off x="4941189" y="4577673"/>
            <a:ext cx="166035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100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«I have a dream that my four little children will one day live in a nation where they will not be </a:t>
            </a:r>
            <a:r>
              <a:rPr lang="en-GB" sz="1100" b="1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judged </a:t>
            </a:r>
            <a:r>
              <a:rPr lang="en-GB" sz="1100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by the colour of their skin, but by the </a:t>
            </a:r>
            <a:r>
              <a:rPr lang="en-GB" sz="1100" b="1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content of</a:t>
            </a:r>
            <a:r>
              <a:rPr lang="en-GB" sz="1100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their </a:t>
            </a:r>
            <a:r>
              <a:rPr lang="en-GB" sz="1100" b="1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character</a:t>
            </a:r>
            <a:r>
              <a:rPr lang="en-GB" sz="1100" i="1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.»</a:t>
            </a:r>
            <a:endParaRPr lang="en-GB" sz="1100" i="1">
              <a:solidFill>
                <a:schemeClr val="bg1"/>
              </a:solidFill>
              <a:latin typeface="Century Gothic"/>
              <a:cs typeface="Calibri" panose="020F0502020204030204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A5969491-2ED2-4355-B875-9200861BBF53}"/>
              </a:ext>
            </a:extLst>
          </p:cNvPr>
          <p:cNvSpPr txBox="1"/>
          <p:nvPr/>
        </p:nvSpPr>
        <p:spPr>
          <a:xfrm>
            <a:off x="4411820" y="7260476"/>
            <a:ext cx="2189727" cy="9387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Century Gothic"/>
                <a:cs typeface="Calibri"/>
              </a:rPr>
              <a:t>During the "Drum Major </a:t>
            </a:r>
            <a:r>
              <a:rPr lang="en-GB" sz="1100" dirty="0" smtClean="0">
                <a:solidFill>
                  <a:schemeClr val="bg1"/>
                </a:solidFill>
                <a:latin typeface="Century Gothic"/>
                <a:cs typeface="Calibri"/>
              </a:rPr>
              <a:t>Instinct</a:t>
            </a:r>
            <a:r>
              <a:rPr lang="en-GB" sz="1100" dirty="0" smtClean="0">
                <a:solidFill>
                  <a:schemeClr val="bg1"/>
                </a:solidFill>
                <a:latin typeface="Century Gothic"/>
                <a:cs typeface="Calibri"/>
              </a:rPr>
              <a:t>” </a:t>
            </a:r>
            <a:r>
              <a:rPr lang="en-GB" sz="1100" dirty="0">
                <a:solidFill>
                  <a:schemeClr val="bg1"/>
                </a:solidFill>
                <a:latin typeface="Century Gothic"/>
                <a:cs typeface="Calibri"/>
              </a:rPr>
              <a:t> sermon, M. L. King gave the definition of </a:t>
            </a:r>
            <a:r>
              <a:rPr lang="en-GB" sz="1100" b="1" dirty="0">
                <a:solidFill>
                  <a:schemeClr val="bg1"/>
                </a:solidFill>
                <a:latin typeface="Century Gothic"/>
                <a:cs typeface="Calibri"/>
              </a:rPr>
              <a:t>greatness</a:t>
            </a:r>
            <a:r>
              <a:rPr lang="en-GB" sz="1100" dirty="0">
                <a:solidFill>
                  <a:schemeClr val="bg1"/>
                </a:solidFill>
                <a:latin typeface="Century Gothic"/>
                <a:cs typeface="Calibri"/>
              </a:rPr>
              <a:t>, </a:t>
            </a:r>
            <a:r>
              <a:rPr lang="en-GB" sz="1100" dirty="0" smtClean="0">
                <a:solidFill>
                  <a:schemeClr val="bg1"/>
                </a:solidFill>
                <a:latin typeface="Century Gothic"/>
                <a:cs typeface="Calibri"/>
              </a:rPr>
              <a:t>one </a:t>
            </a:r>
            <a:r>
              <a:rPr lang="en-GB" sz="1100" dirty="0" smtClean="0">
                <a:solidFill>
                  <a:schemeClr val="bg1"/>
                </a:solidFill>
                <a:latin typeface="Century Gothic"/>
                <a:cs typeface="Calibri"/>
              </a:rPr>
              <a:t>related </a:t>
            </a:r>
            <a:r>
              <a:rPr lang="en-GB" sz="1100" dirty="0">
                <a:solidFill>
                  <a:schemeClr val="bg1"/>
                </a:solidFill>
                <a:latin typeface="Century Gothic"/>
                <a:cs typeface="Calibri"/>
              </a:rPr>
              <a:t>to </a:t>
            </a:r>
            <a:r>
              <a:rPr lang="en-GB" sz="1100" b="1" dirty="0">
                <a:solidFill>
                  <a:schemeClr val="bg1"/>
                </a:solidFill>
                <a:latin typeface="Century Gothic"/>
                <a:cs typeface="Calibri"/>
              </a:rPr>
              <a:t>service </a:t>
            </a:r>
            <a:r>
              <a:rPr lang="en-GB" sz="1100" dirty="0">
                <a:solidFill>
                  <a:schemeClr val="bg1"/>
                </a:solidFill>
                <a:latin typeface="Century Gothic"/>
                <a:cs typeface="Calibri"/>
              </a:rPr>
              <a:t>and </a:t>
            </a:r>
            <a:r>
              <a:rPr lang="en-GB" sz="1100" b="1" dirty="0">
                <a:solidFill>
                  <a:schemeClr val="bg1"/>
                </a:solidFill>
                <a:latin typeface="Century Gothic"/>
                <a:cs typeface="Calibri"/>
              </a:rPr>
              <a:t>love</a:t>
            </a:r>
            <a:r>
              <a:rPr lang="en-GB" sz="1100" dirty="0">
                <a:solidFill>
                  <a:schemeClr val="bg1"/>
                </a:solidFill>
                <a:latin typeface="Century Gothic"/>
                <a:cs typeface="Calibri"/>
              </a:rPr>
              <a:t>.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09B4CAF5-1748-4282-B96A-5DF074266F94}"/>
              </a:ext>
            </a:extLst>
          </p:cNvPr>
          <p:cNvSpPr txBox="1"/>
          <p:nvPr/>
        </p:nvSpPr>
        <p:spPr>
          <a:xfrm>
            <a:off x="2035781" y="7257558"/>
            <a:ext cx="2237812" cy="263149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Martin Luther King received a </a:t>
            </a:r>
            <a:r>
              <a:rPr lang="en-GB" sz="1100" b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letter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from a 9th grade student in which she wrote about what she had heard about the man and particularly focused on one part: </a:t>
            </a:r>
            <a:endParaRPr lang="en-GB" sz="1100" dirty="0" smtClean="0">
              <a:solidFill>
                <a:schemeClr val="bg1"/>
              </a:solidFill>
              <a:latin typeface="Century Gothic"/>
              <a:ea typeface="+mn-lt"/>
              <a:cs typeface="+mn-lt"/>
            </a:endParaRPr>
          </a:p>
          <a:p>
            <a:r>
              <a:rPr lang="en-GB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"</a:t>
            </a:r>
            <a:r>
              <a:rPr lang="en-GB" sz="1100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I read that </a:t>
            </a:r>
            <a:r>
              <a:rPr lang="en-GB" sz="1100" b="1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if you had sneezed, you would've died</a:t>
            </a:r>
            <a:r>
              <a:rPr lang="en-GB" sz="1100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. I'm simply writing you to say that I'm so happy that you didn't sneeze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". </a:t>
            </a:r>
            <a:endParaRPr lang="en-GB" sz="1100" dirty="0" smtClean="0">
              <a:solidFill>
                <a:schemeClr val="bg1"/>
              </a:solidFill>
              <a:latin typeface="Century Gothic"/>
              <a:ea typeface="+mn-lt"/>
              <a:cs typeface="+mn-lt"/>
            </a:endParaRPr>
          </a:p>
          <a:p>
            <a:r>
              <a:rPr lang="en-GB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He 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then proceeded talk about how this simple letter changed him.</a:t>
            </a:r>
            <a:endParaRPr lang="en-GB" sz="1100" dirty="0">
              <a:solidFill>
                <a:schemeClr val="bg1"/>
              </a:solidFill>
              <a:latin typeface="Century Gothic"/>
              <a:cs typeface="Calibri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CA41F914-F786-49F1-BB88-F113BD347C4A}"/>
              </a:ext>
            </a:extLst>
          </p:cNvPr>
          <p:cNvSpPr txBox="1"/>
          <p:nvPr/>
        </p:nvSpPr>
        <p:spPr>
          <a:xfrm>
            <a:off x="1645" y="9346093"/>
            <a:ext cx="274320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100">
                <a:solidFill>
                  <a:schemeClr val="bg1">
                    <a:lumMod val="65000"/>
                  </a:schemeClr>
                </a:solidFill>
                <a:latin typeface="Century Gothic"/>
                <a:cs typeface="Calibri"/>
              </a:rPr>
              <a:t>2LSCA</a:t>
            </a:r>
          </a:p>
          <a:p>
            <a:r>
              <a:rPr lang="it-IT" sz="1100" err="1">
                <a:solidFill>
                  <a:schemeClr val="bg1">
                    <a:lumMod val="65000"/>
                  </a:schemeClr>
                </a:solidFill>
                <a:latin typeface="Century Gothic"/>
              </a:rPr>
              <a:t>Budai</a:t>
            </a:r>
            <a:r>
              <a:rPr lang="it-IT" sz="1100">
                <a:solidFill>
                  <a:schemeClr val="bg1">
                    <a:lumMod val="65000"/>
                  </a:schemeClr>
                </a:solidFill>
                <a:latin typeface="Century Gothic"/>
              </a:rPr>
              <a:t> Isabella</a:t>
            </a:r>
            <a:endParaRPr lang="it-IT" sz="1100">
              <a:solidFill>
                <a:schemeClr val="bg1">
                  <a:lumMod val="65000"/>
                </a:schemeClr>
              </a:solidFill>
              <a:latin typeface="Century Gothic"/>
              <a:cs typeface="Calibri"/>
            </a:endParaRPr>
          </a:p>
          <a:p>
            <a:r>
              <a:rPr lang="it-IT" sz="1100" err="1">
                <a:solidFill>
                  <a:schemeClr val="bg1">
                    <a:lumMod val="65000"/>
                  </a:schemeClr>
                </a:solidFill>
                <a:latin typeface="Century Gothic"/>
                <a:cs typeface="Calibri"/>
              </a:rPr>
              <a:t>Delcuratolo</a:t>
            </a:r>
            <a:r>
              <a:rPr lang="it-IT" sz="1100">
                <a:solidFill>
                  <a:schemeClr val="bg1">
                    <a:lumMod val="65000"/>
                  </a:schemeClr>
                </a:solidFill>
                <a:latin typeface="Century Gothic"/>
                <a:cs typeface="Calibri"/>
              </a:rPr>
              <a:t> Sebastiano</a:t>
            </a:r>
          </a:p>
          <a:p>
            <a:r>
              <a:rPr lang="it-IT" sz="1100" err="1">
                <a:solidFill>
                  <a:schemeClr val="bg1">
                    <a:lumMod val="65000"/>
                  </a:schemeClr>
                </a:solidFill>
                <a:latin typeface="Century Gothic"/>
                <a:cs typeface="Calibri"/>
              </a:rPr>
              <a:t>Vicenzin</a:t>
            </a:r>
            <a:r>
              <a:rPr lang="it-IT" sz="1100">
                <a:solidFill>
                  <a:schemeClr val="bg1">
                    <a:lumMod val="65000"/>
                  </a:schemeClr>
                </a:solidFill>
                <a:latin typeface="Century Gothic"/>
                <a:cs typeface="Calibri"/>
              </a:rPr>
              <a:t> Anna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68B33D38-EE7A-4F08-8627-CBAE9DE86EBE}"/>
              </a:ext>
            </a:extLst>
          </p:cNvPr>
          <p:cNvSpPr txBox="1"/>
          <p:nvPr/>
        </p:nvSpPr>
        <p:spPr>
          <a:xfrm>
            <a:off x="4472925" y="8361086"/>
            <a:ext cx="2188397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Century Gothic"/>
              </a:rPr>
              <a:t>He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 believed that black people have nothing to be ashamed of and during one of his speeches he yelled with the crowd: </a:t>
            </a:r>
            <a:endParaRPr lang="en-GB" sz="1100" dirty="0" smtClean="0">
              <a:solidFill>
                <a:schemeClr val="bg1"/>
              </a:solidFill>
              <a:latin typeface="Century Gothic"/>
              <a:ea typeface="+mn-lt"/>
              <a:cs typeface="+mn-lt"/>
            </a:endParaRPr>
          </a:p>
          <a:p>
            <a:r>
              <a:rPr lang="en-GB" sz="1100" dirty="0" smtClean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“</a:t>
            </a:r>
            <a:r>
              <a:rPr lang="en-GB" sz="1100" b="1" i="1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YES! I’M BLACK. I’M PROUD OF IT. I’M BLACK AND BEAUTIFUL!</a:t>
            </a:r>
            <a:r>
              <a:rPr lang="en-GB" sz="11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” </a:t>
            </a:r>
            <a:endParaRPr lang="en-GB" sz="1100" dirty="0">
              <a:solidFill>
                <a:schemeClr val="bg1"/>
              </a:solidFill>
              <a:latin typeface="Century Gothic"/>
              <a:cs typeface="Calibri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95603E22-F9B7-4CFF-96E0-CA552EC8968E}"/>
              </a:ext>
            </a:extLst>
          </p:cNvPr>
          <p:cNvSpPr txBox="1"/>
          <p:nvPr/>
        </p:nvSpPr>
        <p:spPr>
          <a:xfrm>
            <a:off x="2352380" y="2153349"/>
            <a:ext cx="208961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Rockwell Condensed"/>
                <a:cs typeface="Calibri"/>
              </a:rPr>
              <a:t>MAIN </a:t>
            </a:r>
            <a:r>
              <a:rPr lang="en-GB" sz="2800" dirty="0" smtClean="0">
                <a:solidFill>
                  <a:schemeClr val="bg1"/>
                </a:solidFill>
                <a:latin typeface="Rockwell Condensed"/>
                <a:cs typeface="Calibri"/>
              </a:rPr>
              <a:t>EVENTS</a:t>
            </a:r>
            <a:endParaRPr lang="en-GB" sz="2800" dirty="0">
              <a:solidFill>
                <a:schemeClr val="bg1"/>
              </a:solidFill>
              <a:latin typeface="Rockwell Condensed"/>
              <a:cs typeface="Calibri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4E049319-2C76-49D6-B7C0-B46C8FE63EB8}"/>
              </a:ext>
            </a:extLst>
          </p:cNvPr>
          <p:cNvSpPr txBox="1"/>
          <p:nvPr/>
        </p:nvSpPr>
        <p:spPr>
          <a:xfrm>
            <a:off x="2383311" y="3876855"/>
            <a:ext cx="208961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Rockwell Condensed"/>
                <a:cs typeface="Calibri"/>
              </a:rPr>
              <a:t>QUOTATIONS</a:t>
            </a:r>
            <a:endParaRPr lang="it-IT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EF52E17A-0C50-42E8-AA1C-15DC017EF1AA}"/>
              </a:ext>
            </a:extLst>
          </p:cNvPr>
          <p:cNvSpPr txBox="1"/>
          <p:nvPr/>
        </p:nvSpPr>
        <p:spPr>
          <a:xfrm>
            <a:off x="3316849" y="6791121"/>
            <a:ext cx="223970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Rockwell Condensed"/>
                <a:cs typeface="Calibri"/>
              </a:rPr>
              <a:t>SPEECHES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64F20961DBC440B6C040BCB422BF03" ma:contentTypeVersion="11" ma:contentTypeDescription="Create a new document." ma:contentTypeScope="" ma:versionID="e0ed2870a7d283a5f6fcde7e6c4dd45c">
  <xsd:schema xmlns:xsd="http://www.w3.org/2001/XMLSchema" xmlns:xs="http://www.w3.org/2001/XMLSchema" xmlns:p="http://schemas.microsoft.com/office/2006/metadata/properties" xmlns:ns2="ec1ba561-270f-4db0-a826-4e830163c8e8" xmlns:ns3="febbc29a-a7c9-45fd-bc5e-23a7a01fb801" targetNamespace="http://schemas.microsoft.com/office/2006/metadata/properties" ma:root="true" ma:fieldsID="66dd76555f24b9c3195f1977fc65b284" ns2:_="" ns3:_="">
    <xsd:import namespace="ec1ba561-270f-4db0-a826-4e830163c8e8"/>
    <xsd:import namespace="febbc29a-a7c9-45fd-bc5e-23a7a01fb8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ba561-270f-4db0-a826-4e830163c8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bc29a-a7c9-45fd-bc5e-23a7a01fb80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EAC86B-C5B8-474D-A98C-2E3889249E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7D3E8A-8C4F-4181-989C-12E40A50A64D}">
  <ds:schemaRefs>
    <ds:schemaRef ds:uri="ec1ba561-270f-4db0-a826-4e830163c8e8"/>
    <ds:schemaRef ds:uri="febbc29a-a7c9-45fd-bc5e-23a7a01fb80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BFE3668-9140-4AD1-8C9E-E7B57C2BBEE8}">
  <ds:schemaRefs>
    <ds:schemaRef ds:uri="http://schemas.microsoft.com/office/2006/documentManagement/types"/>
    <ds:schemaRef ds:uri="http://purl.org/dc/elements/1.1/"/>
    <ds:schemaRef ds:uri="ec1ba561-270f-4db0-a826-4e830163c8e8"/>
    <ds:schemaRef ds:uri="http://purl.org/dc/terms/"/>
    <ds:schemaRef ds:uri="http://purl.org/dc/dcmitype/"/>
    <ds:schemaRef ds:uri="febbc29a-a7c9-45fd-bc5e-23a7a01fb801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230</Words>
  <Application>Microsoft Office PowerPoint</Application>
  <PresentationFormat>Personalizzato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Raavi</vt:lpstr>
      <vt:lpstr>Rockwell Condensed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Marilena</dc:creator>
  <cp:lastModifiedBy>Beltramini Marilena</cp:lastModifiedBy>
  <cp:revision>4</cp:revision>
  <dcterms:created xsi:type="dcterms:W3CDTF">2021-05-07T14:51:09Z</dcterms:created>
  <dcterms:modified xsi:type="dcterms:W3CDTF">2021-05-16T07:52:37Z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0x0101005664F20961DBC440B6C040BCB422BF03</vt:lpwstr>
  </property>
</Properties>
</file>