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4" r:id="rId5"/>
    <p:sldId id="265"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E095EC1-66DB-4059-98B8-8369655DFD4D}">
          <p14:sldIdLst>
            <p14:sldId id="256"/>
            <p14:sldId id="257"/>
            <p14:sldId id="261"/>
            <p14:sldId id="264"/>
            <p14:sldId id="265"/>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hyperlink" Target="https://www.storiain.net/" TargetMode="External"/><Relationship Id="rId3" Type="http://schemas.openxmlformats.org/officeDocument/2006/relationships/hyperlink" Target="https://www.un.org/" TargetMode="External"/><Relationship Id="rId7" Type="http://schemas.openxmlformats.org/officeDocument/2006/relationships/hyperlink" Target="https://en.wikipedia.org/"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thesun.co.uk/" TargetMode="External"/><Relationship Id="rId5" Type="http://schemas.openxmlformats.org/officeDocument/2006/relationships/hyperlink" Target="https://www.humanrights.com/" TargetMode="External"/><Relationship Id="rId10" Type="http://schemas.openxmlformats.org/officeDocument/2006/relationships/hyperlink" Target="https://appgfreedomofreligionorbelief.org/article-18-violated-universally-house-lords-debate/" TargetMode="External"/><Relationship Id="rId4" Type="http://schemas.openxmlformats.org/officeDocument/2006/relationships/hyperlink" Target="https://www.bbc.co.uk/" TargetMode="External"/><Relationship Id="rId9" Type="http://schemas.openxmlformats.org/officeDocument/2006/relationships/hyperlink" Target="http://www.santangela.info/wp-content/uploads/2013/12/Le-persecuzioni-romane-e-gli-editti-della-libert&#224;-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E02B88-105B-41F8-BAEC-BC86923FD786}"/>
              </a:ext>
            </a:extLst>
          </p:cNvPr>
          <p:cNvSpPr>
            <a:spLocks noGrp="1"/>
          </p:cNvSpPr>
          <p:nvPr>
            <p:ph type="ctrTitle"/>
          </p:nvPr>
        </p:nvSpPr>
        <p:spPr/>
        <p:txBody>
          <a:bodyPr/>
          <a:lstStyle/>
          <a:p>
            <a:r>
              <a:rPr lang="it-IT" sz="4800" b="1" i="1" dirty="0">
                <a:solidFill>
                  <a:schemeClr val="accent1"/>
                </a:solidFill>
                <a:latin typeface="Calibri" panose="020F0502020204030204" pitchFamily="34" charset="0"/>
                <a:cs typeface="Calibri" panose="020F0502020204030204" pitchFamily="34" charset="0"/>
              </a:rPr>
              <a:t>ARTICLE 18</a:t>
            </a:r>
          </a:p>
        </p:txBody>
      </p:sp>
      <p:sp>
        <p:nvSpPr>
          <p:cNvPr id="3" name="Sottotitolo 2">
            <a:extLst>
              <a:ext uri="{FF2B5EF4-FFF2-40B4-BE49-F238E27FC236}">
                <a16:creationId xmlns:a16="http://schemas.microsoft.com/office/drawing/2014/main" id="{4E4A4220-D44C-434C-B8DE-BFC22E6DDBFC}"/>
              </a:ext>
            </a:extLst>
          </p:cNvPr>
          <p:cNvSpPr>
            <a:spLocks noGrp="1"/>
          </p:cNvSpPr>
          <p:nvPr>
            <p:ph type="subTitle" idx="1"/>
          </p:nvPr>
        </p:nvSpPr>
        <p:spPr>
          <a:xfrm>
            <a:off x="2692398" y="3657596"/>
            <a:ext cx="7154335" cy="1738061"/>
          </a:xfrm>
        </p:spPr>
        <p:txBody>
          <a:bodyPr>
            <a:normAutofit/>
          </a:bodyPr>
          <a:lstStyle/>
          <a:p>
            <a:pPr algn="l"/>
            <a:r>
              <a:rPr lang="it-IT" sz="2000" b="1" dirty="0">
                <a:latin typeface="Calibri" panose="020F0502020204030204" pitchFamily="34" charset="0"/>
                <a:cs typeface="Calibri" panose="020F0502020204030204" pitchFamily="34" charset="0"/>
              </a:rPr>
              <a:t>GROUP 3</a:t>
            </a:r>
          </a:p>
          <a:p>
            <a:pPr algn="l"/>
            <a:r>
              <a:rPr lang="it-IT" sz="1800" dirty="0">
                <a:latin typeface="Calibri" panose="020F0502020204030204" pitchFamily="34" charset="0"/>
                <a:cs typeface="Calibri" panose="020F0502020204030204" pitchFamily="34" charset="0"/>
              </a:rPr>
              <a:t>BLASI GIULIA</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KUMAR ANPURNA</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REGENI CELESTE</a:t>
            </a:r>
          </a:p>
          <a:p>
            <a:endParaRPr lang="it-IT" dirty="0"/>
          </a:p>
        </p:txBody>
      </p:sp>
      <p:sp>
        <p:nvSpPr>
          <p:cNvPr id="4" name="CasellaDiTesto 3"/>
          <p:cNvSpPr txBox="1"/>
          <p:nvPr/>
        </p:nvSpPr>
        <p:spPr>
          <a:xfrm>
            <a:off x="5825067" y="3657596"/>
            <a:ext cx="3869267" cy="738664"/>
          </a:xfrm>
          <a:prstGeom prst="rect">
            <a:avLst/>
          </a:prstGeom>
          <a:noFill/>
        </p:spPr>
        <p:txBody>
          <a:bodyPr wrap="square" rtlCol="0">
            <a:spAutoFit/>
          </a:bodyPr>
          <a:lstStyle/>
          <a:p>
            <a:pPr algn="r"/>
            <a:r>
              <a:rPr lang="it-IT" sz="1400" dirty="0">
                <a:latin typeface="Calibri "/>
              </a:rPr>
              <a:t>Lingua e cultura inglese – ED. CIVICA</a:t>
            </a:r>
          </a:p>
          <a:p>
            <a:pPr algn="r"/>
            <a:r>
              <a:rPr lang="it-IT" sz="1400" dirty="0">
                <a:latin typeface="Calibri "/>
              </a:rPr>
              <a:t>Form: 4LSUB</a:t>
            </a:r>
          </a:p>
          <a:p>
            <a:pPr algn="r"/>
            <a:r>
              <a:rPr lang="it-IT" sz="1400" dirty="0">
                <a:latin typeface="Calibri "/>
              </a:rPr>
              <a:t>Prof.ssa MBeltramini</a:t>
            </a:r>
          </a:p>
        </p:txBody>
      </p:sp>
    </p:spTree>
    <p:extLst>
      <p:ext uri="{BB962C8B-B14F-4D97-AF65-F5344CB8AC3E}">
        <p14:creationId xmlns:p14="http://schemas.microsoft.com/office/powerpoint/2010/main" val="16011978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ADA0BE-6749-43E2-B1B5-37D7473BB8AD}"/>
              </a:ext>
            </a:extLst>
          </p:cNvPr>
          <p:cNvSpPr>
            <a:spLocks noGrp="1"/>
          </p:cNvSpPr>
          <p:nvPr>
            <p:ph type="title"/>
          </p:nvPr>
        </p:nvSpPr>
        <p:spPr>
          <a:xfrm>
            <a:off x="1234736" y="716630"/>
            <a:ext cx="3718455" cy="384425"/>
          </a:xfrm>
        </p:spPr>
        <p:txBody>
          <a:bodyPr>
            <a:normAutofit fontScale="90000"/>
          </a:bodyPr>
          <a:lstStyle/>
          <a:p>
            <a:r>
              <a:rPr lang="it-IT" b="1" i="1" dirty="0" err="1">
                <a:solidFill>
                  <a:schemeClr val="accent1"/>
                </a:solidFill>
                <a:latin typeface="Calibri" panose="020F0502020204030204" pitchFamily="34" charset="0"/>
                <a:cs typeface="Calibri" panose="020F0502020204030204" pitchFamily="34" charset="0"/>
              </a:rPr>
              <a:t>Article</a:t>
            </a:r>
            <a:r>
              <a:rPr lang="it-IT" b="1" i="1" dirty="0">
                <a:solidFill>
                  <a:schemeClr val="accent1"/>
                </a:solidFill>
                <a:latin typeface="Calibri" panose="020F0502020204030204" pitchFamily="34" charset="0"/>
                <a:cs typeface="Calibri" panose="020F0502020204030204" pitchFamily="34" charset="0"/>
              </a:rPr>
              <a:t> 18</a:t>
            </a:r>
          </a:p>
        </p:txBody>
      </p:sp>
      <p:pic>
        <p:nvPicPr>
          <p:cNvPr id="6" name="Immagine 5">
            <a:extLst>
              <a:ext uri="{FF2B5EF4-FFF2-40B4-BE49-F238E27FC236}">
                <a16:creationId xmlns:a16="http://schemas.microsoft.com/office/drawing/2014/main" id="{F8B428E8-59C9-4AC4-B690-610B57F84BDF}"/>
              </a:ext>
            </a:extLst>
          </p:cNvPr>
          <p:cNvPicPr>
            <a:picLocks noChangeAspect="1"/>
          </p:cNvPicPr>
          <p:nvPr/>
        </p:nvPicPr>
        <p:blipFill>
          <a:blip r:embed="rId2"/>
          <a:stretch>
            <a:fillRect/>
          </a:stretch>
        </p:blipFill>
        <p:spPr>
          <a:xfrm>
            <a:off x="1027840" y="3145076"/>
            <a:ext cx="4132249" cy="2324390"/>
          </a:xfrm>
          <a:prstGeom prst="rect">
            <a:avLst/>
          </a:prstGeom>
        </p:spPr>
      </p:pic>
      <p:sp>
        <p:nvSpPr>
          <p:cNvPr id="7" name="CasellaDiTesto 6">
            <a:extLst>
              <a:ext uri="{FF2B5EF4-FFF2-40B4-BE49-F238E27FC236}">
                <a16:creationId xmlns:a16="http://schemas.microsoft.com/office/drawing/2014/main" id="{1A7C6368-0EDC-4D72-9897-52FE5AEF5C84}"/>
              </a:ext>
            </a:extLst>
          </p:cNvPr>
          <p:cNvSpPr txBox="1"/>
          <p:nvPr/>
        </p:nvSpPr>
        <p:spPr>
          <a:xfrm>
            <a:off x="670815" y="1287783"/>
            <a:ext cx="4846295" cy="1569660"/>
          </a:xfrm>
          <a:prstGeom prst="rect">
            <a:avLst/>
          </a:prstGeom>
          <a:noFill/>
          <a:ln>
            <a:solidFill>
              <a:schemeClr val="bg1"/>
            </a:solidFill>
          </a:ln>
        </p:spPr>
        <p:txBody>
          <a:bodyPr wrap="square" rtlCol="0">
            <a:spAutoFit/>
          </a:bodyPr>
          <a:lstStyle/>
          <a:p>
            <a:pPr algn="just"/>
            <a:r>
              <a:rPr lang="en-US" sz="1600" dirty="0">
                <a:latin typeface="Calibri" panose="020F0502020204030204" pitchFamily="34" charset="0"/>
                <a:cs typeface="Calibri" panose="020F0502020204030204" pitchFamily="34" charset="0"/>
              </a:rPr>
              <a:t>Everyone has the right to freedom of thought, conscience and religion; this right includes freedom to change his religion or belief, and freedom, either alone or in community with others and in public or private, to manifest his religion or belief in teaching, practice, worship and observance.</a:t>
            </a:r>
            <a:endParaRPr lang="it-IT" sz="1600" dirty="0">
              <a:latin typeface="Calibri" panose="020F0502020204030204" pitchFamily="34" charset="0"/>
              <a:cs typeface="Calibri" panose="020F0502020204030204" pitchFamily="34" charset="0"/>
            </a:endParaRPr>
          </a:p>
        </p:txBody>
      </p:sp>
      <p:sp>
        <p:nvSpPr>
          <p:cNvPr id="5" name="Segnaposto contenuto 4">
            <a:extLst>
              <a:ext uri="{FF2B5EF4-FFF2-40B4-BE49-F238E27FC236}">
                <a16:creationId xmlns:a16="http://schemas.microsoft.com/office/drawing/2014/main" id="{7305752B-7A2F-477E-89AE-BEF25A1F1EE4}"/>
              </a:ext>
            </a:extLst>
          </p:cNvPr>
          <p:cNvSpPr>
            <a:spLocks noGrp="1"/>
          </p:cNvSpPr>
          <p:nvPr>
            <p:ph idx="1"/>
          </p:nvPr>
        </p:nvSpPr>
        <p:spPr>
          <a:xfrm>
            <a:off x="5453569" y="1287783"/>
            <a:ext cx="5469466" cy="4682260"/>
          </a:xfrm>
        </p:spPr>
        <p:txBody>
          <a:bodyPr>
            <a:normAutofit fontScale="85000" lnSpcReduction="10000"/>
          </a:bodyPr>
          <a:lstStyle/>
          <a:p>
            <a:pPr marL="0" indent="0" algn="just">
              <a:buNone/>
            </a:pPr>
            <a:endParaRPr lang="it-IT" sz="1700" kern="150" dirty="0">
              <a:effectLst/>
              <a:latin typeface="Calibri "/>
              <a:ea typeface="NSimSun" panose="02010609030101010101" pitchFamily="49" charset="-122"/>
              <a:cs typeface="Calibri Light" panose="020F0302020204030204" pitchFamily="34" charset="0"/>
            </a:endParaRPr>
          </a:p>
          <a:p>
            <a:pPr marL="449263" indent="0" algn="just">
              <a:buNone/>
            </a:pPr>
            <a:r>
              <a:rPr lang="it-IT" sz="1700" kern="150" dirty="0">
                <a:effectLst/>
                <a:latin typeface="Calibri "/>
                <a:ea typeface="NSimSun" panose="02010609030101010101" pitchFamily="49" charset="-122"/>
                <a:cs typeface="Calibri Light" panose="020F0302020204030204" pitchFamily="34" charset="0"/>
              </a:rPr>
              <a:t>The article states that </a:t>
            </a:r>
            <a:r>
              <a:rPr lang="it-IT" sz="1700" kern="150" dirty="0" err="1">
                <a:effectLst/>
                <a:latin typeface="Calibri "/>
                <a:ea typeface="NSimSun" panose="02010609030101010101" pitchFamily="49" charset="-122"/>
                <a:cs typeface="Calibri Light" panose="020F0302020204030204" pitchFamily="34" charset="0"/>
              </a:rPr>
              <a:t>eveybody</a:t>
            </a:r>
            <a:r>
              <a:rPr lang="it-IT" sz="1700" kern="150" dirty="0">
                <a:effectLst/>
                <a:latin typeface="Calibri "/>
                <a:ea typeface="NSimSun" panose="02010609030101010101" pitchFamily="49" charset="-122"/>
                <a:cs typeface="Calibri Light" panose="020F0302020204030204" pitchFamily="34" charset="0"/>
              </a:rPr>
              <a:t> is free to have their </a:t>
            </a:r>
            <a:r>
              <a:rPr lang="it-IT" sz="1700" kern="150" dirty="0" err="1">
                <a:effectLst/>
                <a:latin typeface="Calibri "/>
                <a:ea typeface="NSimSun" panose="02010609030101010101" pitchFamily="49" charset="-122"/>
                <a:cs typeface="Calibri Light" panose="020F0302020204030204" pitchFamily="34" charset="0"/>
              </a:rPr>
              <a:t>own</a:t>
            </a:r>
            <a:r>
              <a:rPr lang="it-IT" sz="1700" kern="150" dirty="0">
                <a:effectLst/>
                <a:latin typeface="Calibri "/>
                <a:ea typeface="NSimSun" panose="02010609030101010101" pitchFamily="49" charset="-122"/>
                <a:cs typeface="Calibri Light" panose="020F0302020204030204" pitchFamily="34" charset="0"/>
              </a:rPr>
              <a:t> </a:t>
            </a:r>
            <a:r>
              <a:rPr lang="it-IT" sz="1700" kern="150" dirty="0" err="1">
                <a:effectLst/>
                <a:latin typeface="Calibri "/>
                <a:ea typeface="NSimSun" panose="02010609030101010101" pitchFamily="49" charset="-122"/>
                <a:cs typeface="Calibri Light" panose="020F0302020204030204" pitchFamily="34" charset="0"/>
              </a:rPr>
              <a:t>thoughts</a:t>
            </a:r>
            <a:r>
              <a:rPr lang="it-IT" sz="1700" kern="150" dirty="0">
                <a:effectLst/>
                <a:latin typeface="Calibri "/>
                <a:ea typeface="NSimSun" panose="02010609030101010101" pitchFamily="49" charset="-122"/>
                <a:cs typeface="Calibri Light" panose="020F0302020204030204" pitchFamily="34" charset="0"/>
              </a:rPr>
              <a:t>, to </a:t>
            </a:r>
            <a:r>
              <a:rPr lang="it-IT" sz="1700" kern="150" dirty="0" err="1">
                <a:latin typeface="Calibri "/>
                <a:ea typeface="NSimSun" panose="02010609030101010101" pitchFamily="49" charset="-122"/>
                <a:cs typeface="Calibri Light" panose="020F0302020204030204" pitchFamily="34" charset="0"/>
              </a:rPr>
              <a:t>pro</a:t>
            </a:r>
            <a:r>
              <a:rPr lang="it-IT" sz="1700" kern="150" dirty="0" err="1">
                <a:effectLst/>
                <a:latin typeface="Calibri "/>
                <a:ea typeface="NSimSun" panose="02010609030101010101" pitchFamily="49" charset="-122"/>
                <a:cs typeface="Calibri Light" panose="020F0302020204030204" pitchFamily="34" charset="0"/>
              </a:rPr>
              <a:t>fess</a:t>
            </a:r>
            <a:r>
              <a:rPr lang="it-IT" sz="1700" kern="150" dirty="0">
                <a:effectLst/>
                <a:latin typeface="Calibri "/>
                <a:ea typeface="NSimSun" panose="02010609030101010101" pitchFamily="49" charset="-122"/>
                <a:cs typeface="Calibri Light" panose="020F0302020204030204" pitchFamily="34" charset="0"/>
              </a:rPr>
              <a:t> the </a:t>
            </a:r>
            <a:r>
              <a:rPr lang="it-IT" sz="1700" kern="150" dirty="0" err="1">
                <a:effectLst/>
                <a:latin typeface="Calibri "/>
                <a:ea typeface="NSimSun" panose="02010609030101010101" pitchFamily="49" charset="-122"/>
                <a:cs typeface="Calibri Light" panose="020F0302020204030204" pitchFamily="34" charset="0"/>
              </a:rPr>
              <a:t>religion</a:t>
            </a:r>
            <a:r>
              <a:rPr lang="it-IT" sz="1700" kern="150" dirty="0">
                <a:effectLst/>
                <a:latin typeface="Calibri "/>
                <a:ea typeface="NSimSun" panose="02010609030101010101" pitchFamily="49" charset="-122"/>
                <a:cs typeface="Calibri Light" panose="020F0302020204030204" pitchFamily="34" charset="0"/>
              </a:rPr>
              <a:t> in </a:t>
            </a:r>
            <a:r>
              <a:rPr lang="it-IT" sz="1700" kern="150" dirty="0" err="1">
                <a:effectLst/>
                <a:latin typeface="Calibri "/>
                <a:ea typeface="NSimSun" panose="02010609030101010101" pitchFamily="49" charset="-122"/>
                <a:cs typeface="Calibri Light" panose="020F0302020204030204" pitchFamily="34" charset="0"/>
              </a:rPr>
              <a:t>which</a:t>
            </a:r>
            <a:r>
              <a:rPr lang="it-IT" sz="1700" kern="150" dirty="0">
                <a:effectLst/>
                <a:latin typeface="Calibri "/>
                <a:ea typeface="NSimSun" panose="02010609030101010101" pitchFamily="49" charset="-122"/>
                <a:cs typeface="Calibri Light" panose="020F0302020204030204" pitchFamily="34" charset="0"/>
              </a:rPr>
              <a:t> </a:t>
            </a:r>
            <a:r>
              <a:rPr lang="it-IT" sz="1700" kern="150" dirty="0" err="1">
                <a:effectLst/>
                <a:latin typeface="Calibri "/>
                <a:ea typeface="NSimSun" panose="02010609030101010101" pitchFamily="49" charset="-122"/>
                <a:cs typeface="Calibri Light" panose="020F0302020204030204" pitchFamily="34" charset="0"/>
              </a:rPr>
              <a:t>they</a:t>
            </a:r>
            <a:r>
              <a:rPr lang="it-IT" sz="1700" kern="150" dirty="0">
                <a:effectLst/>
                <a:latin typeface="Calibri "/>
                <a:ea typeface="NSimSun" panose="02010609030101010101" pitchFamily="49" charset="-122"/>
                <a:cs typeface="Calibri Light" panose="020F0302020204030204" pitchFamily="34" charset="0"/>
              </a:rPr>
              <a:t> </a:t>
            </a:r>
            <a:r>
              <a:rPr lang="it-IT" sz="1700" kern="150" dirty="0" err="1">
                <a:effectLst/>
                <a:latin typeface="Calibri "/>
                <a:ea typeface="NSimSun" panose="02010609030101010101" pitchFamily="49" charset="-122"/>
                <a:cs typeface="Calibri Light" panose="020F0302020204030204" pitchFamily="34" charset="0"/>
              </a:rPr>
              <a:t>reflect</a:t>
            </a:r>
            <a:r>
              <a:rPr lang="it-IT" sz="1700" kern="150" dirty="0">
                <a:effectLst/>
                <a:latin typeface="Calibri "/>
                <a:ea typeface="NSimSun" panose="02010609030101010101" pitchFamily="49" charset="-122"/>
                <a:cs typeface="Calibri Light" panose="020F0302020204030204" pitchFamily="34" charset="0"/>
              </a:rPr>
              <a:t> themselves the </a:t>
            </a:r>
            <a:r>
              <a:rPr lang="it-IT" sz="1700" kern="150" dirty="0" err="1">
                <a:effectLst/>
                <a:latin typeface="Calibri "/>
                <a:ea typeface="NSimSun" panose="02010609030101010101" pitchFamily="49" charset="-122"/>
                <a:cs typeface="Calibri Light" panose="020F0302020204030204" pitchFamily="34" charset="0"/>
              </a:rPr>
              <a:t>most</a:t>
            </a:r>
            <a:r>
              <a:rPr lang="it-IT" sz="1700" kern="150" dirty="0" err="1">
                <a:latin typeface="Calibri "/>
                <a:ea typeface="NSimSun" panose="02010609030101010101" pitchFamily="49" charset="-122"/>
                <a:cs typeface="Calibri Light" panose="020F0302020204030204" pitchFamily="34" charset="0"/>
              </a:rPr>
              <a:t>.</a:t>
            </a:r>
            <a:r>
              <a:rPr lang="it-IT" sz="1700" kern="150" dirty="0" err="1">
                <a:effectLst/>
                <a:latin typeface="Calibri "/>
                <a:ea typeface="NSimSun" panose="02010609030101010101" pitchFamily="49" charset="-122"/>
                <a:cs typeface="Calibri Light" panose="020F0302020204030204" pitchFamily="34" charset="0"/>
              </a:rPr>
              <a:t>It</a:t>
            </a:r>
            <a:r>
              <a:rPr lang="it-IT" sz="1700" kern="150" dirty="0">
                <a:effectLst/>
                <a:latin typeface="Calibri "/>
                <a:ea typeface="NSimSun" panose="02010609030101010101" pitchFamily="49" charset="-122"/>
                <a:cs typeface="Calibri Light" panose="020F0302020204030204" pitchFamily="34" charset="0"/>
              </a:rPr>
              <a:t> also </a:t>
            </a:r>
            <a:r>
              <a:rPr lang="it-IT" sz="1700" kern="150" dirty="0" err="1">
                <a:effectLst/>
                <a:latin typeface="Calibri "/>
                <a:ea typeface="NSimSun" panose="02010609030101010101" pitchFamily="49" charset="-122"/>
                <a:cs typeface="Calibri Light" panose="020F0302020204030204" pitchFamily="34" charset="0"/>
              </a:rPr>
              <a:t>includes</a:t>
            </a:r>
            <a:r>
              <a:rPr lang="it-IT" sz="1700" kern="150" dirty="0">
                <a:effectLst/>
                <a:latin typeface="Calibri "/>
                <a:ea typeface="NSimSun" panose="02010609030101010101" pitchFamily="49" charset="-122"/>
                <a:cs typeface="Calibri Light" panose="020F0302020204030204" pitchFamily="34" charset="0"/>
              </a:rPr>
              <a:t> </a:t>
            </a:r>
            <a:r>
              <a:rPr lang="it-IT" sz="1700" kern="150" dirty="0" err="1">
                <a:effectLst/>
                <a:latin typeface="Calibri "/>
                <a:ea typeface="NSimSun" panose="02010609030101010101" pitchFamily="49" charset="-122"/>
                <a:cs typeface="Calibri Light" panose="020F0302020204030204" pitchFamily="34" charset="0"/>
              </a:rPr>
              <a:t>freedom</a:t>
            </a:r>
            <a:r>
              <a:rPr lang="it-IT" sz="1700" kern="150" dirty="0">
                <a:effectLst/>
                <a:latin typeface="Calibri "/>
                <a:ea typeface="NSimSun" panose="02010609030101010101" pitchFamily="49" charset="-122"/>
                <a:cs typeface="Calibri Light" panose="020F0302020204030204" pitchFamily="34" charset="0"/>
              </a:rPr>
              <a:t> of </a:t>
            </a:r>
            <a:r>
              <a:rPr lang="it-IT" sz="1700" kern="150" dirty="0" err="1">
                <a:effectLst/>
                <a:latin typeface="Calibri "/>
                <a:ea typeface="NSimSun" panose="02010609030101010101" pitchFamily="49" charset="-122"/>
                <a:cs typeface="Calibri Light" panose="020F0302020204030204" pitchFamily="34" charset="0"/>
              </a:rPr>
              <a:t>conscience</a:t>
            </a:r>
            <a:r>
              <a:rPr lang="it-IT" sz="1700" kern="150" dirty="0">
                <a:effectLst/>
                <a:latin typeface="Calibri "/>
                <a:ea typeface="NSimSun" panose="02010609030101010101" pitchFamily="49" charset="-122"/>
                <a:cs typeface="Calibri Light" panose="020F0302020204030204" pitchFamily="34" charset="0"/>
              </a:rPr>
              <a:t>. </a:t>
            </a:r>
          </a:p>
          <a:p>
            <a:pPr marL="449263" indent="0" algn="just">
              <a:buNone/>
            </a:pPr>
            <a:r>
              <a:rPr lang="it-IT" sz="1700" kern="150" dirty="0">
                <a:latin typeface="Calibri "/>
                <a:ea typeface="NSimSun" panose="02010609030101010101" pitchFamily="49" charset="-122"/>
                <a:cs typeface="Calibri Light" panose="020F0302020204030204" pitchFamily="34" charset="0"/>
              </a:rPr>
              <a:t>The</a:t>
            </a:r>
            <a:r>
              <a:rPr lang="it-IT" sz="1700" kern="150" dirty="0">
                <a:effectLst/>
                <a:latin typeface="Calibri "/>
                <a:ea typeface="NSimSun" panose="02010609030101010101" pitchFamily="49" charset="-122"/>
                <a:cs typeface="Calibri Light" panose="020F0302020204030204" pitchFamily="34" charset="0"/>
              </a:rPr>
              <a:t> right </a:t>
            </a:r>
            <a:r>
              <a:rPr lang="it-IT" sz="1700" kern="150" dirty="0" err="1">
                <a:effectLst/>
                <a:latin typeface="Calibri "/>
                <a:ea typeface="NSimSun" panose="02010609030101010101" pitchFamily="49" charset="-122"/>
                <a:cs typeface="Calibri Light" panose="020F0302020204030204" pitchFamily="34" charset="0"/>
              </a:rPr>
              <a:t>guarantees</a:t>
            </a:r>
            <a:r>
              <a:rPr lang="it-IT" sz="1700" kern="150" dirty="0">
                <a:effectLst/>
                <a:latin typeface="Calibri "/>
                <a:ea typeface="NSimSun" panose="02010609030101010101" pitchFamily="49" charset="-122"/>
                <a:cs typeface="Calibri Light" panose="020F0302020204030204" pitchFamily="34" charset="0"/>
              </a:rPr>
              <a:t> </a:t>
            </a:r>
            <a:r>
              <a:rPr lang="it-IT" sz="1700" kern="150" dirty="0" err="1">
                <a:effectLst/>
                <a:latin typeface="Calibri "/>
                <a:ea typeface="NSimSun" panose="02010609030101010101" pitchFamily="49" charset="-122"/>
                <a:cs typeface="Calibri Light" panose="020F0302020204030204" pitchFamily="34" charset="0"/>
              </a:rPr>
              <a:t>freedom</a:t>
            </a:r>
            <a:r>
              <a:rPr lang="it-IT" sz="1700" kern="150" dirty="0">
                <a:effectLst/>
                <a:latin typeface="Calibri "/>
                <a:ea typeface="NSimSun" panose="02010609030101010101" pitchFamily="49" charset="-122"/>
                <a:cs typeface="Calibri Light" panose="020F0302020204030204" pitchFamily="34" charset="0"/>
              </a:rPr>
              <a:t> to </a:t>
            </a:r>
            <a:r>
              <a:rPr lang="it-IT" sz="1700" kern="150" dirty="0" err="1">
                <a:effectLst/>
                <a:latin typeface="Calibri "/>
                <a:ea typeface="NSimSun" panose="02010609030101010101" pitchFamily="49" charset="-122"/>
                <a:cs typeface="Calibri Light" panose="020F0302020204030204" pitchFamily="34" charset="0"/>
              </a:rPr>
              <a:t>change</a:t>
            </a:r>
            <a:r>
              <a:rPr lang="it-IT" sz="1700" kern="150" dirty="0">
                <a:effectLst/>
                <a:latin typeface="Calibri "/>
                <a:ea typeface="NSimSun" panose="02010609030101010101" pitchFamily="49" charset="-122"/>
                <a:cs typeface="Calibri Light" panose="020F0302020204030204" pitchFamily="34" charset="0"/>
              </a:rPr>
              <a:t> </a:t>
            </a:r>
            <a:r>
              <a:rPr lang="it-IT" sz="1700" kern="150" dirty="0" err="1">
                <a:effectLst/>
                <a:latin typeface="Calibri "/>
                <a:ea typeface="NSimSun" panose="02010609030101010101" pitchFamily="49" charset="-122"/>
                <a:cs typeface="Calibri Light" panose="020F0302020204030204" pitchFamily="34" charset="0"/>
              </a:rPr>
              <a:t>religion</a:t>
            </a:r>
            <a:r>
              <a:rPr lang="it-IT" sz="1700" kern="150" dirty="0">
                <a:effectLst/>
                <a:latin typeface="Calibri "/>
                <a:ea typeface="NSimSun" panose="02010609030101010101" pitchFamily="49" charset="-122"/>
                <a:cs typeface="Calibri Light" panose="020F0302020204030204" pitchFamily="34" charset="0"/>
              </a:rPr>
              <a:t> or </a:t>
            </a:r>
            <a:r>
              <a:rPr lang="it-IT" sz="1700" kern="150" dirty="0" err="1">
                <a:effectLst/>
                <a:latin typeface="Calibri "/>
                <a:ea typeface="NSimSun" panose="02010609030101010101" pitchFamily="49" charset="-122"/>
                <a:cs typeface="Calibri Light" panose="020F0302020204030204" pitchFamily="34" charset="0"/>
              </a:rPr>
              <a:t>belief</a:t>
            </a:r>
            <a:r>
              <a:rPr lang="it-IT" sz="1700" kern="150" dirty="0">
                <a:effectLst/>
                <a:latin typeface="Calibri "/>
                <a:ea typeface="NSimSun" panose="02010609030101010101" pitchFamily="49" charset="-122"/>
                <a:cs typeface="Calibri Light" panose="020F0302020204030204" pitchFamily="34" charset="0"/>
              </a:rPr>
              <a:t>, in community or </a:t>
            </a:r>
            <a:r>
              <a:rPr lang="it-IT" sz="1700" kern="150" dirty="0" err="1">
                <a:effectLst/>
                <a:latin typeface="Calibri "/>
                <a:ea typeface="NSimSun" panose="02010609030101010101" pitchFamily="49" charset="-122"/>
                <a:cs typeface="Calibri Light" panose="020F0302020204030204" pitchFamily="34" charset="0"/>
              </a:rPr>
              <a:t>either</a:t>
            </a:r>
            <a:r>
              <a:rPr lang="it-IT" sz="1700" kern="150" dirty="0">
                <a:effectLst/>
                <a:latin typeface="Calibri "/>
                <a:ea typeface="NSimSun" panose="02010609030101010101" pitchFamily="49" charset="-122"/>
                <a:cs typeface="Calibri Light" panose="020F0302020204030204" pitchFamily="34" charset="0"/>
              </a:rPr>
              <a:t> alone.</a:t>
            </a:r>
          </a:p>
          <a:p>
            <a:pPr marL="449263" indent="0" algn="just">
              <a:buNone/>
            </a:pPr>
            <a:r>
              <a:rPr lang="it-IT" sz="1700" kern="150" dirty="0">
                <a:latin typeface="Calibri "/>
                <a:ea typeface="NSimSun" panose="02010609030101010101" pitchFamily="49" charset="-122"/>
                <a:cs typeface="Calibri Light" panose="020F0302020204030204" pitchFamily="34" charset="0"/>
              </a:rPr>
              <a:t>I</a:t>
            </a:r>
            <a:r>
              <a:rPr lang="it-IT" sz="1700" kern="150" dirty="0">
                <a:effectLst/>
                <a:latin typeface="Calibri "/>
                <a:ea typeface="NSimSun" panose="02010609030101010101" pitchFamily="49" charset="-122"/>
                <a:cs typeface="Calibri Light" panose="020F0302020204030204" pitchFamily="34" charset="0"/>
              </a:rPr>
              <a:t>t </a:t>
            </a:r>
            <a:r>
              <a:rPr lang="it-IT" sz="1700" kern="150" dirty="0" err="1">
                <a:effectLst/>
                <a:latin typeface="Calibri "/>
                <a:ea typeface="NSimSun" panose="02010609030101010101" pitchFamily="49" charset="-122"/>
                <a:cs typeface="Calibri Light" panose="020F0302020204030204" pitchFamily="34" charset="0"/>
              </a:rPr>
              <a:t>affirms</a:t>
            </a:r>
            <a:r>
              <a:rPr lang="it-IT" sz="1700" kern="150" dirty="0">
                <a:effectLst/>
                <a:latin typeface="Calibri "/>
                <a:ea typeface="NSimSun" panose="02010609030101010101" pitchFamily="49" charset="-122"/>
                <a:cs typeface="Calibri Light" panose="020F0302020204030204" pitchFamily="34" charset="0"/>
              </a:rPr>
              <a:t> that </a:t>
            </a:r>
            <a:r>
              <a:rPr lang="it-IT" sz="1700" kern="150" dirty="0" err="1">
                <a:effectLst/>
                <a:latin typeface="Calibri "/>
                <a:ea typeface="NSimSun" panose="02010609030101010101" pitchFamily="49" charset="-122"/>
                <a:cs typeface="Calibri Light" panose="020F0302020204030204" pitchFamily="34" charset="0"/>
              </a:rPr>
              <a:t>everyboby</a:t>
            </a:r>
            <a:r>
              <a:rPr lang="it-IT" sz="1700" kern="150" dirty="0">
                <a:effectLst/>
                <a:latin typeface="Calibri "/>
                <a:ea typeface="NSimSun" panose="02010609030101010101" pitchFamily="49" charset="-122"/>
                <a:cs typeface="Calibri Light" panose="020F0302020204030204" pitchFamily="34" charset="0"/>
              </a:rPr>
              <a:t> has the right to </a:t>
            </a:r>
            <a:r>
              <a:rPr lang="it-IT" sz="1700" kern="150" dirty="0" err="1">
                <a:effectLst/>
                <a:latin typeface="Calibri "/>
                <a:ea typeface="NSimSun" panose="02010609030101010101" pitchFamily="49" charset="-122"/>
                <a:cs typeface="Calibri Light" panose="020F0302020204030204" pitchFamily="34" charset="0"/>
              </a:rPr>
              <a:t>manifest</a:t>
            </a:r>
            <a:r>
              <a:rPr lang="it-IT" sz="1700" kern="150" dirty="0">
                <a:effectLst/>
                <a:latin typeface="Calibri "/>
                <a:ea typeface="NSimSun" panose="02010609030101010101" pitchFamily="49" charset="-122"/>
                <a:cs typeface="Calibri Light" panose="020F0302020204030204" pitchFamily="34" charset="0"/>
              </a:rPr>
              <a:t> their </a:t>
            </a:r>
            <a:r>
              <a:rPr lang="it-IT" sz="1700" kern="150" dirty="0" err="1">
                <a:effectLst/>
                <a:latin typeface="Calibri "/>
                <a:ea typeface="NSimSun" panose="02010609030101010101" pitchFamily="49" charset="-122"/>
                <a:cs typeface="Calibri Light" panose="020F0302020204030204" pitchFamily="34" charset="0"/>
              </a:rPr>
              <a:t>religion</a:t>
            </a:r>
            <a:r>
              <a:rPr lang="it-IT" sz="1700" kern="150" dirty="0">
                <a:effectLst/>
                <a:latin typeface="Calibri "/>
                <a:ea typeface="NSimSun" panose="02010609030101010101" pitchFamily="49" charset="-122"/>
                <a:cs typeface="Calibri Light" panose="020F0302020204030204" pitchFamily="34" charset="0"/>
              </a:rPr>
              <a:t> by teaching, </a:t>
            </a:r>
            <a:r>
              <a:rPr lang="it-IT" sz="1700" kern="150" dirty="0" err="1">
                <a:effectLst/>
                <a:latin typeface="Calibri "/>
                <a:ea typeface="NSimSun" panose="02010609030101010101" pitchFamily="49" charset="-122"/>
                <a:cs typeface="Calibri Light" panose="020F0302020204030204" pitchFamily="34" charset="0"/>
              </a:rPr>
              <a:t>practicing</a:t>
            </a:r>
            <a:r>
              <a:rPr lang="it-IT" sz="1700" kern="150" dirty="0">
                <a:effectLst/>
                <a:latin typeface="Calibri "/>
                <a:ea typeface="NSimSun" panose="02010609030101010101" pitchFamily="49" charset="-122"/>
                <a:cs typeface="Calibri Light" panose="020F0302020204030204" pitchFamily="34" charset="0"/>
              </a:rPr>
              <a:t>, </a:t>
            </a:r>
            <a:r>
              <a:rPr lang="it-IT" sz="1700" kern="150" dirty="0" err="1">
                <a:effectLst/>
                <a:latin typeface="Calibri "/>
                <a:ea typeface="NSimSun" panose="02010609030101010101" pitchFamily="49" charset="-122"/>
                <a:cs typeface="Calibri Light" panose="020F0302020204030204" pitchFamily="34" charset="0"/>
              </a:rPr>
              <a:t>worshipping</a:t>
            </a:r>
            <a:r>
              <a:rPr lang="it-IT" sz="1700" kern="150" dirty="0">
                <a:effectLst/>
                <a:latin typeface="Calibri "/>
                <a:ea typeface="NSimSun" panose="02010609030101010101" pitchFamily="49" charset="-122"/>
                <a:cs typeface="Calibri Light" panose="020F0302020204030204" pitchFamily="34" charset="0"/>
              </a:rPr>
              <a:t> and </a:t>
            </a:r>
            <a:r>
              <a:rPr lang="it-IT" sz="1700" kern="150" dirty="0" err="1">
                <a:effectLst/>
                <a:latin typeface="Calibri "/>
                <a:ea typeface="NSimSun" panose="02010609030101010101" pitchFamily="49" charset="-122"/>
                <a:cs typeface="Calibri Light" panose="020F0302020204030204" pitchFamily="34" charset="0"/>
              </a:rPr>
              <a:t>even</a:t>
            </a:r>
            <a:r>
              <a:rPr lang="it-IT" sz="1700" kern="150" dirty="0">
                <a:effectLst/>
                <a:latin typeface="Calibri "/>
                <a:ea typeface="NSimSun" panose="02010609030101010101" pitchFamily="49" charset="-122"/>
                <a:cs typeface="Calibri Light" panose="020F0302020204030204" pitchFamily="34" charset="0"/>
              </a:rPr>
              <a:t> by just </a:t>
            </a:r>
            <a:r>
              <a:rPr lang="it-IT" sz="1700" kern="150" dirty="0" err="1">
                <a:latin typeface="Calibri "/>
                <a:ea typeface="NSimSun" panose="02010609030101010101" pitchFamily="49" charset="-122"/>
                <a:cs typeface="Calibri Light" panose="020F0302020204030204" pitchFamily="34" charset="0"/>
              </a:rPr>
              <a:t>expressing</a:t>
            </a:r>
            <a:r>
              <a:rPr lang="it-IT" sz="1700" kern="150" dirty="0">
                <a:latin typeface="Calibri "/>
                <a:ea typeface="NSimSun" panose="02010609030101010101" pitchFamily="49" charset="-122"/>
                <a:cs typeface="Calibri Light" panose="020F0302020204030204" pitchFamily="34" charset="0"/>
              </a:rPr>
              <a:t> </a:t>
            </a:r>
            <a:r>
              <a:rPr lang="it-IT" sz="1700" kern="150" dirty="0" err="1">
                <a:latin typeface="Calibri "/>
                <a:ea typeface="NSimSun" panose="02010609030101010101" pitchFamily="49" charset="-122"/>
                <a:cs typeface="Calibri Light" panose="020F0302020204030204" pitchFamily="34" charset="0"/>
              </a:rPr>
              <a:t>her</a:t>
            </a:r>
            <a:r>
              <a:rPr lang="it-IT" sz="1700" kern="150" dirty="0">
                <a:latin typeface="Calibri "/>
                <a:ea typeface="NSimSun" panose="02010609030101010101" pitchFamily="49" charset="-122"/>
                <a:cs typeface="Calibri Light" panose="020F0302020204030204" pitchFamily="34" charset="0"/>
              </a:rPr>
              <a:t>/his </a:t>
            </a:r>
            <a:r>
              <a:rPr lang="it-IT" sz="1700" kern="150" dirty="0" err="1">
                <a:latin typeface="Calibri "/>
                <a:ea typeface="NSimSun" panose="02010609030101010101" pitchFamily="49" charset="-122"/>
                <a:cs typeface="Calibri Light" panose="020F0302020204030204" pitchFamily="34" charset="0"/>
              </a:rPr>
              <a:t>own</a:t>
            </a:r>
            <a:r>
              <a:rPr lang="it-IT" sz="1700" kern="150" dirty="0">
                <a:effectLst/>
                <a:latin typeface="Calibri "/>
                <a:ea typeface="NSimSun" panose="02010609030101010101" pitchFamily="49" charset="-122"/>
                <a:cs typeface="Calibri Light" panose="020F0302020204030204" pitchFamily="34" charset="0"/>
              </a:rPr>
              <a:t> opinion </a:t>
            </a:r>
            <a:r>
              <a:rPr lang="it-IT" sz="1700" kern="150" dirty="0" err="1">
                <a:effectLst/>
                <a:latin typeface="Calibri "/>
                <a:ea typeface="NSimSun" panose="02010609030101010101" pitchFamily="49" charset="-122"/>
                <a:cs typeface="Calibri Light" panose="020F0302020204030204" pitchFamily="34" charset="0"/>
              </a:rPr>
              <a:t>about</a:t>
            </a:r>
            <a:r>
              <a:rPr lang="it-IT" sz="1700" kern="150" dirty="0">
                <a:effectLst/>
                <a:latin typeface="Calibri "/>
                <a:ea typeface="NSimSun" panose="02010609030101010101" pitchFamily="49" charset="-122"/>
                <a:cs typeface="Calibri Light" panose="020F0302020204030204" pitchFamily="34" charset="0"/>
              </a:rPr>
              <a:t>  it.</a:t>
            </a:r>
          </a:p>
          <a:p>
            <a:pPr marL="449263" indent="0" algn="just">
              <a:buNone/>
            </a:pPr>
            <a:endParaRPr lang="it-IT" sz="1700" kern="150" dirty="0">
              <a:effectLst/>
              <a:latin typeface="Calibri "/>
              <a:ea typeface="NSimSun" panose="02010609030101010101" pitchFamily="49" charset="-122"/>
              <a:cs typeface="Calibri Light" panose="020F0302020204030204" pitchFamily="34" charset="0"/>
            </a:endParaRPr>
          </a:p>
          <a:p>
            <a:pPr marL="449263" indent="0" algn="just">
              <a:buNone/>
            </a:pPr>
            <a:r>
              <a:rPr lang="it-IT" sz="1700" kern="150" dirty="0">
                <a:effectLst/>
                <a:latin typeface="Calibri "/>
                <a:ea typeface="NSimSun" panose="02010609030101010101" pitchFamily="49" charset="-122"/>
                <a:cs typeface="Lucida Sans" panose="020B0602030504020204" pitchFamily="34" charset="0"/>
              </a:rPr>
              <a:t>The </a:t>
            </a:r>
            <a:r>
              <a:rPr lang="it-IT" sz="1700" kern="150" dirty="0">
                <a:solidFill>
                  <a:schemeClr val="accent1"/>
                </a:solidFill>
                <a:effectLst/>
                <a:latin typeface="Calibri "/>
                <a:ea typeface="NSimSun" panose="02010609030101010101" pitchFamily="49" charset="-122"/>
                <a:cs typeface="Lucida Sans" panose="020B0602030504020204" pitchFamily="34" charset="0"/>
              </a:rPr>
              <a:t>UN General Assembly </a:t>
            </a:r>
            <a:r>
              <a:rPr lang="it-IT" sz="1700" kern="150" dirty="0" err="1">
                <a:effectLst/>
                <a:latin typeface="Calibri "/>
                <a:ea typeface="NSimSun" panose="02010609030101010101" pitchFamily="49" charset="-122"/>
                <a:cs typeface="Lucida Sans" panose="020B0602030504020204" pitchFamily="34" charset="0"/>
              </a:rPr>
              <a:t>might</a:t>
            </a:r>
            <a:r>
              <a:rPr lang="it-IT" sz="1700" kern="150" dirty="0">
                <a:effectLst/>
                <a:latin typeface="Calibri "/>
                <a:ea typeface="NSimSun" panose="02010609030101010101" pitchFamily="49" charset="-122"/>
                <a:cs typeface="Lucida Sans" panose="020B0602030504020204" pitchFamily="34" charset="0"/>
              </a:rPr>
              <a:t> have </a:t>
            </a:r>
            <a:r>
              <a:rPr lang="it-IT" sz="1700" kern="150" dirty="0" err="1">
                <a:effectLst/>
                <a:latin typeface="Calibri "/>
                <a:ea typeface="NSimSun" panose="02010609030101010101" pitchFamily="49" charset="-122"/>
                <a:cs typeface="Lucida Sans" panose="020B0602030504020204" pitchFamily="34" charset="0"/>
              </a:rPr>
              <a:t>thought</a:t>
            </a:r>
            <a:r>
              <a:rPr lang="it-IT" sz="1700" kern="150" dirty="0">
                <a:effectLst/>
                <a:latin typeface="Calibri "/>
                <a:ea typeface="NSimSun" panose="02010609030101010101" pitchFamily="49" charset="-122"/>
                <a:cs typeface="Lucida Sans" panose="020B0602030504020204" pitchFamily="34" charset="0"/>
              </a:rPr>
              <a:t> it </a:t>
            </a:r>
            <a:r>
              <a:rPr lang="it-IT" sz="1700" kern="150" dirty="0" err="1">
                <a:effectLst/>
                <a:latin typeface="Calibri "/>
                <a:ea typeface="NSimSun" panose="02010609030101010101" pitchFamily="49" charset="-122"/>
                <a:cs typeface="Lucida Sans" panose="020B0602030504020204" pitchFamily="34" charset="0"/>
              </a:rPr>
              <a:t>necessary</a:t>
            </a:r>
            <a:r>
              <a:rPr lang="it-IT" sz="1700" kern="150" dirty="0">
                <a:effectLst/>
                <a:latin typeface="Calibri "/>
                <a:ea typeface="NSimSun" panose="02010609030101010101" pitchFamily="49" charset="-122"/>
                <a:cs typeface="Lucida Sans" panose="020B0602030504020204" pitchFamily="34" charset="0"/>
              </a:rPr>
              <a:t> to include article 18 </a:t>
            </a:r>
            <a:r>
              <a:rPr lang="it-IT" sz="1700" kern="150" dirty="0" err="1">
                <a:effectLst/>
                <a:latin typeface="Calibri "/>
                <a:ea typeface="NSimSun" panose="02010609030101010101" pitchFamily="49" charset="-122"/>
                <a:cs typeface="Lucida Sans" panose="020B0602030504020204" pitchFamily="34" charset="0"/>
              </a:rPr>
              <a:t>because</a:t>
            </a:r>
            <a:r>
              <a:rPr lang="it-IT" sz="1700" kern="150" dirty="0">
                <a:effectLst/>
                <a:latin typeface="Calibri "/>
                <a:ea typeface="NSimSun" panose="02010609030101010101" pitchFamily="49" charset="-122"/>
                <a:cs typeface="Lucida Sans" panose="020B0602030504020204" pitchFamily="34" charset="0"/>
              </a:rPr>
              <a:t> </a:t>
            </a:r>
            <a:r>
              <a:rPr lang="it-IT" sz="1700" kern="150" dirty="0" err="1">
                <a:effectLst/>
                <a:latin typeface="Calibri "/>
                <a:ea typeface="NSimSun" panose="02010609030101010101" pitchFamily="49" charset="-122"/>
                <a:cs typeface="Lucida Sans" panose="020B0602030504020204" pitchFamily="34" charset="0"/>
              </a:rPr>
              <a:t>freedom</a:t>
            </a:r>
            <a:r>
              <a:rPr lang="it-IT" sz="1700" kern="150" dirty="0">
                <a:effectLst/>
                <a:latin typeface="Calibri "/>
                <a:ea typeface="NSimSun" panose="02010609030101010101" pitchFamily="49" charset="-122"/>
                <a:cs typeface="Lucida Sans" panose="020B0602030504020204" pitchFamily="34" charset="0"/>
              </a:rPr>
              <a:t> of </a:t>
            </a:r>
            <a:r>
              <a:rPr lang="it-IT" sz="1700" kern="150" dirty="0" err="1">
                <a:effectLst/>
                <a:latin typeface="Calibri "/>
                <a:ea typeface="NSimSun" panose="02010609030101010101" pitchFamily="49" charset="-122"/>
                <a:cs typeface="Lucida Sans" panose="020B0602030504020204" pitchFamily="34" charset="0"/>
              </a:rPr>
              <a:t>religion</a:t>
            </a:r>
            <a:r>
              <a:rPr lang="it-IT" sz="1700" kern="150" dirty="0">
                <a:effectLst/>
                <a:latin typeface="Calibri "/>
                <a:ea typeface="NSimSun" panose="02010609030101010101" pitchFamily="49" charset="-122"/>
                <a:cs typeface="Lucida Sans" panose="020B0602030504020204" pitchFamily="34" charset="0"/>
              </a:rPr>
              <a:t> is one of the </a:t>
            </a:r>
            <a:r>
              <a:rPr lang="it-IT" sz="1700" kern="150" dirty="0" err="1">
                <a:effectLst/>
                <a:latin typeface="Calibri "/>
                <a:ea typeface="NSimSun" panose="02010609030101010101" pitchFamily="49" charset="-122"/>
                <a:cs typeface="Lucida Sans" panose="020B0602030504020204" pitchFamily="34" charset="0"/>
              </a:rPr>
              <a:t>most</a:t>
            </a:r>
            <a:r>
              <a:rPr lang="it-IT" sz="1700" kern="150" dirty="0">
                <a:effectLst/>
                <a:latin typeface="Calibri "/>
                <a:ea typeface="NSimSun" panose="02010609030101010101" pitchFamily="49" charset="-122"/>
                <a:cs typeface="Lucida Sans" panose="020B0602030504020204" pitchFamily="34" charset="0"/>
              </a:rPr>
              <a:t> </a:t>
            </a:r>
            <a:r>
              <a:rPr lang="it-IT" sz="1700" kern="150" dirty="0" err="1">
                <a:effectLst/>
                <a:latin typeface="Calibri "/>
                <a:ea typeface="NSimSun" panose="02010609030101010101" pitchFamily="49" charset="-122"/>
                <a:cs typeface="Lucida Sans" panose="020B0602030504020204" pitchFamily="34" charset="0"/>
              </a:rPr>
              <a:t>precious</a:t>
            </a:r>
            <a:r>
              <a:rPr lang="it-IT" sz="1700" kern="150" dirty="0">
                <a:effectLst/>
                <a:latin typeface="Calibri "/>
                <a:ea typeface="NSimSun" panose="02010609030101010101" pitchFamily="49" charset="-122"/>
                <a:cs typeface="Lucida Sans" panose="020B0602030504020204" pitchFamily="34" charset="0"/>
              </a:rPr>
              <a:t> </a:t>
            </a:r>
            <a:r>
              <a:rPr lang="it-IT" sz="1700" kern="150" dirty="0" err="1">
                <a:effectLst/>
                <a:latin typeface="Calibri "/>
                <a:ea typeface="NSimSun" panose="02010609030101010101" pitchFamily="49" charset="-122"/>
                <a:cs typeface="Lucida Sans" panose="020B0602030504020204" pitchFamily="34" charset="0"/>
              </a:rPr>
              <a:t>rights</a:t>
            </a:r>
            <a:r>
              <a:rPr lang="it-IT" sz="1700" kern="150" dirty="0">
                <a:effectLst/>
                <a:latin typeface="Calibri "/>
                <a:ea typeface="NSimSun" panose="02010609030101010101" pitchFamily="49" charset="-122"/>
                <a:cs typeface="Lucida Sans" panose="020B0602030504020204" pitchFamily="34" charset="0"/>
              </a:rPr>
              <a:t>.</a:t>
            </a:r>
          </a:p>
          <a:p>
            <a:pPr marL="449263" indent="0" algn="just">
              <a:buNone/>
            </a:pPr>
            <a:r>
              <a:rPr lang="it-IT" sz="1700" kern="150" dirty="0">
                <a:effectLst/>
                <a:latin typeface="Calibri "/>
                <a:ea typeface="NSimSun" panose="02010609030101010101" pitchFamily="49" charset="-122"/>
                <a:cs typeface="Lucida Sans" panose="020B0602030504020204" pitchFamily="34" charset="0"/>
              </a:rPr>
              <a:t> It </a:t>
            </a:r>
            <a:r>
              <a:rPr lang="it-IT" sz="1700" kern="150" dirty="0" err="1">
                <a:effectLst/>
                <a:latin typeface="Calibri "/>
                <a:ea typeface="NSimSun" panose="02010609030101010101" pitchFamily="49" charset="-122"/>
                <a:cs typeface="Lucida Sans" panose="020B0602030504020204" pitchFamily="34" charset="0"/>
              </a:rPr>
              <a:t>protects</a:t>
            </a:r>
            <a:r>
              <a:rPr lang="it-IT" sz="1700" kern="150" dirty="0">
                <a:effectLst/>
                <a:latin typeface="Calibri "/>
                <a:ea typeface="NSimSun" panose="02010609030101010101" pitchFamily="49" charset="-122"/>
                <a:cs typeface="Lucida Sans" panose="020B0602030504020204" pitchFamily="34" charset="0"/>
              </a:rPr>
              <a:t> </a:t>
            </a:r>
            <a:r>
              <a:rPr lang="it-IT" sz="1700" kern="150" dirty="0" err="1">
                <a:latin typeface="Calibri "/>
                <a:ea typeface="NSimSun" panose="02010609030101010101" pitchFamily="49" charset="-122"/>
                <a:cs typeface="Lucida Sans" panose="020B0602030504020204" pitchFamily="34" charset="0"/>
              </a:rPr>
              <a:t>individual</a:t>
            </a:r>
            <a:r>
              <a:rPr lang="it-IT" sz="1700" kern="150" dirty="0">
                <a:latin typeface="Calibri "/>
                <a:ea typeface="NSimSun" panose="02010609030101010101" pitchFamily="49" charset="-122"/>
                <a:cs typeface="Lucida Sans" panose="020B0602030504020204" pitchFamily="34" charset="0"/>
              </a:rPr>
              <a:t> </a:t>
            </a:r>
            <a:r>
              <a:rPr lang="it-IT" sz="1700" kern="150" dirty="0">
                <a:effectLst/>
                <a:latin typeface="Calibri "/>
                <a:ea typeface="NSimSun" panose="02010609030101010101" pitchFamily="49" charset="-122"/>
                <a:cs typeface="Lucida Sans" panose="020B0602030504020204" pitchFamily="34" charset="0"/>
              </a:rPr>
              <a:t> </a:t>
            </a:r>
            <a:r>
              <a:rPr lang="it-IT" sz="1700" kern="150" dirty="0" err="1">
                <a:effectLst/>
                <a:latin typeface="Calibri "/>
                <a:ea typeface="NSimSun" panose="02010609030101010101" pitchFamily="49" charset="-122"/>
                <a:cs typeface="Lucida Sans" panose="020B0602030504020204" pitchFamily="34" charset="0"/>
              </a:rPr>
              <a:t>freedom</a:t>
            </a:r>
            <a:r>
              <a:rPr lang="it-IT" sz="1700" kern="150" dirty="0">
                <a:effectLst/>
                <a:latin typeface="Calibri "/>
                <a:ea typeface="NSimSun" panose="02010609030101010101" pitchFamily="49" charset="-122"/>
                <a:cs typeface="Lucida Sans" panose="020B0602030504020204" pitchFamily="34" charset="0"/>
              </a:rPr>
              <a:t> to </a:t>
            </a:r>
          </a:p>
          <a:p>
            <a:pPr marL="735013" algn="just">
              <a:buFont typeface="Wingdings" panose="05000000000000000000" pitchFamily="2" charset="2"/>
              <a:buChar char="§"/>
            </a:pPr>
            <a:r>
              <a:rPr lang="it-IT" sz="1700" kern="150" dirty="0" err="1">
                <a:effectLst/>
                <a:latin typeface="Calibri "/>
                <a:ea typeface="NSimSun" panose="02010609030101010101" pitchFamily="49" charset="-122"/>
                <a:cs typeface="Lucida Sans" panose="020B0602030504020204" pitchFamily="34" charset="0"/>
              </a:rPr>
              <a:t>hold</a:t>
            </a:r>
            <a:r>
              <a:rPr lang="it-IT" sz="1700" kern="150" dirty="0">
                <a:effectLst/>
                <a:latin typeface="Calibri "/>
                <a:ea typeface="NSimSun" panose="02010609030101010101" pitchFamily="49" charset="-122"/>
                <a:cs typeface="Lucida Sans" panose="020B0602030504020204" pitchFamily="34" charset="0"/>
              </a:rPr>
              <a:t> identity-</a:t>
            </a:r>
            <a:r>
              <a:rPr lang="it-IT" sz="1700" kern="150" dirty="0" err="1">
                <a:effectLst/>
                <a:latin typeface="Calibri "/>
                <a:ea typeface="NSimSun" panose="02010609030101010101" pitchFamily="49" charset="-122"/>
                <a:cs typeface="Lucida Sans" panose="020B0602030504020204" pitchFamily="34" charset="0"/>
              </a:rPr>
              <a:t>shaping</a:t>
            </a:r>
            <a:r>
              <a:rPr lang="it-IT" sz="1700" kern="150" dirty="0">
                <a:effectLst/>
                <a:latin typeface="Calibri "/>
                <a:ea typeface="NSimSun" panose="02010609030101010101" pitchFamily="49" charset="-122"/>
                <a:cs typeface="Lucida Sans" panose="020B0602030504020204" pitchFamily="34" charset="0"/>
              </a:rPr>
              <a:t>, </a:t>
            </a:r>
            <a:r>
              <a:rPr lang="it-IT" sz="1700" kern="150" dirty="0" err="1">
                <a:effectLst/>
                <a:latin typeface="Calibri "/>
                <a:ea typeface="NSimSun" panose="02010609030101010101" pitchFamily="49" charset="-122"/>
                <a:cs typeface="Lucida Sans" panose="020B0602030504020204" pitchFamily="34" charset="0"/>
              </a:rPr>
              <a:t>profound</a:t>
            </a:r>
            <a:r>
              <a:rPr lang="it-IT" sz="1700" kern="150" dirty="0">
                <a:effectLst/>
                <a:latin typeface="Calibri "/>
                <a:ea typeface="NSimSun" panose="02010609030101010101" pitchFamily="49" charset="-122"/>
                <a:cs typeface="Lucida Sans" panose="020B0602030504020204" pitchFamily="34" charset="0"/>
              </a:rPr>
              <a:t> </a:t>
            </a:r>
            <a:r>
              <a:rPr lang="it-IT" sz="1700" kern="150" dirty="0" err="1">
                <a:effectLst/>
                <a:latin typeface="Calibri "/>
                <a:ea typeface="NSimSun" panose="02010609030101010101" pitchFamily="49" charset="-122"/>
                <a:cs typeface="Lucida Sans" panose="020B0602030504020204" pitchFamily="34" charset="0"/>
              </a:rPr>
              <a:t>convictions</a:t>
            </a:r>
            <a:r>
              <a:rPr lang="it-IT" sz="1700" kern="150" dirty="0">
                <a:effectLst/>
                <a:latin typeface="Calibri "/>
                <a:ea typeface="NSimSun" panose="02010609030101010101" pitchFamily="49" charset="-122"/>
                <a:cs typeface="Lucida Sans" panose="020B0602030504020204" pitchFamily="34" charset="0"/>
              </a:rPr>
              <a:t> </a:t>
            </a:r>
            <a:r>
              <a:rPr lang="it-IT" sz="1700" kern="150" dirty="0" err="1">
                <a:effectLst/>
                <a:latin typeface="Calibri "/>
                <a:ea typeface="NSimSun" panose="02010609030101010101" pitchFamily="49" charset="-122"/>
                <a:cs typeface="Lucida Sans" panose="020B0602030504020204" pitchFamily="34" charset="0"/>
              </a:rPr>
              <a:t>about</a:t>
            </a:r>
            <a:r>
              <a:rPr lang="it-IT" sz="1700" kern="150" dirty="0">
                <a:effectLst/>
                <a:latin typeface="Calibri "/>
                <a:ea typeface="NSimSun" panose="02010609030101010101" pitchFamily="49" charset="-122"/>
                <a:cs typeface="Lucida Sans" panose="020B0602030504020204" pitchFamily="34" charset="0"/>
              </a:rPr>
              <a:t> the </a:t>
            </a:r>
            <a:r>
              <a:rPr lang="it-IT" sz="1700" kern="150" dirty="0" err="1">
                <a:effectLst/>
                <a:latin typeface="Calibri "/>
                <a:ea typeface="NSimSun" panose="02010609030101010101" pitchFamily="49" charset="-122"/>
                <a:cs typeface="Lucida Sans" panose="020B0602030504020204" pitchFamily="34" charset="0"/>
              </a:rPr>
              <a:t>deeper</a:t>
            </a:r>
            <a:r>
              <a:rPr lang="it-IT" sz="1700" kern="150" dirty="0">
                <a:effectLst/>
                <a:latin typeface="Calibri "/>
                <a:ea typeface="NSimSun" panose="02010609030101010101" pitchFamily="49" charset="-122"/>
                <a:cs typeface="Lucida Sans" panose="020B0602030504020204" pitchFamily="34" charset="0"/>
              </a:rPr>
              <a:t> </a:t>
            </a:r>
            <a:r>
              <a:rPr lang="it-IT" sz="1700" kern="150" dirty="0" err="1">
                <a:effectLst/>
                <a:latin typeface="Calibri "/>
                <a:ea typeface="NSimSun" panose="02010609030101010101" pitchFamily="49" charset="-122"/>
                <a:cs typeface="Lucida Sans" panose="020B0602030504020204" pitchFamily="34" charset="0"/>
              </a:rPr>
              <a:t>meaning</a:t>
            </a:r>
            <a:r>
              <a:rPr lang="it-IT" sz="1700" kern="150" dirty="0">
                <a:effectLst/>
                <a:latin typeface="Calibri "/>
                <a:ea typeface="NSimSun" panose="02010609030101010101" pitchFamily="49" charset="-122"/>
                <a:cs typeface="Lucida Sans" panose="020B0602030504020204" pitchFamily="34" charset="0"/>
              </a:rPr>
              <a:t> of life </a:t>
            </a:r>
            <a:endParaRPr lang="it-IT" sz="1700" kern="150" dirty="0">
              <a:latin typeface="Calibri "/>
              <a:ea typeface="NSimSun" panose="02010609030101010101" pitchFamily="49" charset="-122"/>
              <a:cs typeface="Lucida Sans" panose="020B0602030504020204" pitchFamily="34" charset="0"/>
            </a:endParaRPr>
          </a:p>
          <a:p>
            <a:pPr marL="735013" algn="just">
              <a:buFont typeface="Wingdings" panose="05000000000000000000" pitchFamily="2" charset="2"/>
              <a:buChar char="§"/>
            </a:pPr>
            <a:r>
              <a:rPr lang="it-IT" sz="1700" kern="150" dirty="0" err="1">
                <a:effectLst/>
                <a:latin typeface="Calibri "/>
                <a:ea typeface="NSimSun" panose="02010609030101010101" pitchFamily="49" charset="-122"/>
                <a:cs typeface="Lucida Sans" panose="020B0602030504020204" pitchFamily="34" charset="0"/>
              </a:rPr>
              <a:t>engage</a:t>
            </a:r>
            <a:r>
              <a:rPr lang="it-IT" sz="1700" kern="150" dirty="0">
                <a:effectLst/>
                <a:latin typeface="Calibri "/>
                <a:ea typeface="NSimSun" panose="02010609030101010101" pitchFamily="49" charset="-122"/>
                <a:cs typeface="Lucida Sans" panose="020B0602030504020204" pitchFamily="34" charset="0"/>
              </a:rPr>
              <a:t> in </a:t>
            </a:r>
            <a:r>
              <a:rPr lang="it-IT" sz="1700" kern="150" dirty="0" err="1">
                <a:effectLst/>
                <a:latin typeface="Calibri "/>
                <a:ea typeface="NSimSun" panose="02010609030101010101" pitchFamily="49" charset="-122"/>
                <a:cs typeface="Lucida Sans" panose="020B0602030504020204" pitchFamily="34" charset="0"/>
              </a:rPr>
              <a:t>conviction</a:t>
            </a:r>
            <a:r>
              <a:rPr lang="it-IT" sz="1700" kern="150" dirty="0">
                <a:effectLst/>
                <a:latin typeface="Calibri "/>
                <a:ea typeface="NSimSun" panose="02010609030101010101" pitchFamily="49" charset="-122"/>
                <a:cs typeface="Lucida Sans" panose="020B0602030504020204" pitchFamily="34" charset="0"/>
              </a:rPr>
              <a:t>-based </a:t>
            </a:r>
            <a:r>
              <a:rPr lang="it-IT" sz="1700" kern="150" dirty="0" err="1">
                <a:effectLst/>
                <a:latin typeface="Calibri "/>
                <a:ea typeface="NSimSun" panose="02010609030101010101" pitchFamily="49" charset="-122"/>
                <a:cs typeface="Lucida Sans" panose="020B0602030504020204" pitchFamily="34" charset="0"/>
              </a:rPr>
              <a:t>practices</a:t>
            </a:r>
            <a:r>
              <a:rPr lang="it-IT" sz="1700" kern="150" dirty="0">
                <a:effectLst/>
                <a:latin typeface="Calibri "/>
                <a:ea typeface="NSimSun" panose="02010609030101010101" pitchFamily="49" charset="-122"/>
                <a:cs typeface="Lucida Sans" panose="020B0602030504020204" pitchFamily="34" charset="0"/>
              </a:rPr>
              <a:t> </a:t>
            </a:r>
            <a:r>
              <a:rPr lang="it-IT" sz="1700" kern="150" dirty="0" err="1">
                <a:effectLst/>
                <a:latin typeface="Calibri "/>
                <a:ea typeface="NSimSun" panose="02010609030101010101" pitchFamily="49" charset="-122"/>
                <a:cs typeface="Lucida Sans" panose="020B0602030504020204" pitchFamily="34" charset="0"/>
              </a:rPr>
              <a:t>either</a:t>
            </a:r>
            <a:r>
              <a:rPr lang="it-IT" sz="1700" kern="150" dirty="0">
                <a:effectLst/>
                <a:latin typeface="Calibri "/>
                <a:ea typeface="NSimSun" panose="02010609030101010101" pitchFamily="49" charset="-122"/>
                <a:cs typeface="Lucida Sans" panose="020B0602030504020204" pitchFamily="34" charset="0"/>
              </a:rPr>
              <a:t> alone or in community with </a:t>
            </a:r>
            <a:r>
              <a:rPr lang="it-IT" sz="1700" kern="150" dirty="0" err="1">
                <a:effectLst/>
                <a:latin typeface="Calibri "/>
                <a:ea typeface="NSimSun" panose="02010609030101010101" pitchFamily="49" charset="-122"/>
                <a:cs typeface="Lucida Sans" panose="020B0602030504020204" pitchFamily="34" charset="0"/>
              </a:rPr>
              <a:t>others</a:t>
            </a:r>
            <a:r>
              <a:rPr lang="it-IT" sz="1700" kern="150" dirty="0">
                <a:effectLst/>
                <a:latin typeface="Calibri "/>
                <a:ea typeface="NSimSun" panose="02010609030101010101" pitchFamily="49" charset="-122"/>
                <a:cs typeface="Lucida Sans" panose="020B0602030504020204" pitchFamily="34" charset="0"/>
              </a:rPr>
              <a:t>, and in public or private. </a:t>
            </a:r>
            <a:endParaRPr lang="it-IT" sz="1700" kern="150" dirty="0">
              <a:effectLst/>
              <a:latin typeface="Calibri "/>
              <a:ea typeface="NSimSun" panose="02010609030101010101" pitchFamily="49" charset="-122"/>
              <a:cs typeface="Calibri Light" panose="020F0302020204030204" pitchFamily="34" charset="0"/>
            </a:endParaRPr>
          </a:p>
          <a:p>
            <a:endParaRPr lang="it-IT" dirty="0"/>
          </a:p>
        </p:txBody>
      </p:sp>
    </p:spTree>
    <p:extLst>
      <p:ext uri="{BB962C8B-B14F-4D97-AF65-F5344CB8AC3E}">
        <p14:creationId xmlns:p14="http://schemas.microsoft.com/office/powerpoint/2010/main" val="305519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EB98A5A6-188F-4BE0-B286-5B4339705485}"/>
              </a:ext>
            </a:extLst>
          </p:cNvPr>
          <p:cNvSpPr>
            <a:spLocks noGrp="1"/>
          </p:cNvSpPr>
          <p:nvPr>
            <p:ph type="body" sz="half" idx="2"/>
          </p:nvPr>
        </p:nvSpPr>
        <p:spPr>
          <a:xfrm>
            <a:off x="1441085" y="3366178"/>
            <a:ext cx="3718455" cy="2040469"/>
          </a:xfrm>
        </p:spPr>
        <p:txBody>
          <a:bodyPr>
            <a:normAutofit/>
          </a:bodyPr>
          <a:lstStyle/>
          <a:p>
            <a:pPr marL="285750" indent="-285750" algn="l">
              <a:buFont typeface="Arial" panose="020B0604020202020204" pitchFamily="34" charset="0"/>
              <a:buChar char="•"/>
            </a:pPr>
            <a:r>
              <a:rPr lang="en-US" dirty="0">
                <a:latin typeface="Calibri "/>
              </a:rPr>
              <a:t>Uighur minority's genocide in China.</a:t>
            </a:r>
          </a:p>
          <a:p>
            <a:pPr marL="285750" indent="-285750" algn="l">
              <a:buFont typeface="Arial" panose="020B0604020202020204" pitchFamily="34" charset="0"/>
              <a:buChar char="•"/>
            </a:pPr>
            <a:r>
              <a:rPr lang="en-US" dirty="0">
                <a:latin typeface="Calibri "/>
              </a:rPr>
              <a:t>Christians’ persecution in China.</a:t>
            </a:r>
          </a:p>
          <a:p>
            <a:pPr marL="285750" indent="-285750" algn="l">
              <a:buFont typeface="Arial" panose="020B0604020202020204" pitchFamily="34" charset="0"/>
              <a:buChar char="•"/>
            </a:pPr>
            <a:r>
              <a:rPr lang="en-US" dirty="0">
                <a:latin typeface="Calibri "/>
              </a:rPr>
              <a:t>Hare Krishna community's homes' destruction in Kazakhstan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it-IT" sz="1400" dirty="0"/>
          </a:p>
        </p:txBody>
      </p:sp>
      <p:pic>
        <p:nvPicPr>
          <p:cNvPr id="6" name="Immagine 5">
            <a:extLst>
              <a:ext uri="{FF2B5EF4-FFF2-40B4-BE49-F238E27FC236}">
                <a16:creationId xmlns:a16="http://schemas.microsoft.com/office/drawing/2014/main" id="{F31017E5-D103-4D30-A57E-7C994C2B5DA9}"/>
              </a:ext>
            </a:extLst>
          </p:cNvPr>
          <p:cNvPicPr>
            <a:picLocks noChangeAspect="1"/>
          </p:cNvPicPr>
          <p:nvPr/>
        </p:nvPicPr>
        <p:blipFill>
          <a:blip r:embed="rId2"/>
          <a:stretch>
            <a:fillRect/>
          </a:stretch>
        </p:blipFill>
        <p:spPr>
          <a:xfrm rot="5400000">
            <a:off x="2057691" y="-163738"/>
            <a:ext cx="2190693" cy="4013005"/>
          </a:xfrm>
          <a:prstGeom prst="rect">
            <a:avLst/>
          </a:prstGeom>
        </p:spPr>
      </p:pic>
      <p:pic>
        <p:nvPicPr>
          <p:cNvPr id="8" name="Immagine 7">
            <a:extLst>
              <a:ext uri="{FF2B5EF4-FFF2-40B4-BE49-F238E27FC236}">
                <a16:creationId xmlns:a16="http://schemas.microsoft.com/office/drawing/2014/main" id="{44B649CE-4562-4209-AA95-A968F4AF1DB8}"/>
              </a:ext>
            </a:extLst>
          </p:cNvPr>
          <p:cNvPicPr>
            <a:picLocks noChangeAspect="1"/>
          </p:cNvPicPr>
          <p:nvPr/>
        </p:nvPicPr>
        <p:blipFill>
          <a:blip r:embed="rId3"/>
          <a:stretch>
            <a:fillRect/>
          </a:stretch>
        </p:blipFill>
        <p:spPr>
          <a:xfrm>
            <a:off x="6096000" y="684063"/>
            <a:ext cx="4402150" cy="2254048"/>
          </a:xfrm>
          <a:prstGeom prst="rect">
            <a:avLst/>
          </a:prstGeom>
        </p:spPr>
      </p:pic>
      <p:pic>
        <p:nvPicPr>
          <p:cNvPr id="2050" name="Picture 2">
            <a:extLst>
              <a:ext uri="{FF2B5EF4-FFF2-40B4-BE49-F238E27FC236}">
                <a16:creationId xmlns:a16="http://schemas.microsoft.com/office/drawing/2014/main" id="{F70567C4-DCB4-4D65-A48E-BC848A954E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309358"/>
            <a:ext cx="4402150" cy="238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5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79D1BE9-0323-454D-87B0-9BA0EA231A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34" name="Straight Connector 33">
            <a:extLst>
              <a:ext uri="{FF2B5EF4-FFF2-40B4-BE49-F238E27FC236}">
                <a16:creationId xmlns:a16="http://schemas.microsoft.com/office/drawing/2014/main" id="{EAA13C70-A5AE-4DF8-BDDC-26D055F21D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36" name="Rectangle 35">
            <a:extLst>
              <a:ext uri="{FF2B5EF4-FFF2-40B4-BE49-F238E27FC236}">
                <a16:creationId xmlns:a16="http://schemas.microsoft.com/office/drawing/2014/main" id="{61AFF773-FF3F-4613-B19B-592A1969C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CF1A01CD-C2E8-4C7C-AFBF-D1CCB4981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40" name="Straight Connector 39">
            <a:extLst>
              <a:ext uri="{FF2B5EF4-FFF2-40B4-BE49-F238E27FC236}">
                <a16:creationId xmlns:a16="http://schemas.microsoft.com/office/drawing/2014/main" id="{BEAB8901-5EDF-4946-9048-12FDA3D8B8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16" name="Picture 4">
            <a:extLst>
              <a:ext uri="{FF2B5EF4-FFF2-40B4-BE49-F238E27FC236}">
                <a16:creationId xmlns:a16="http://schemas.microsoft.com/office/drawing/2014/main" id="{77822A60-0C67-47BE-A829-5897342F2C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57" r="-4" b="16352"/>
          <a:stretch/>
        </p:blipFill>
        <p:spPr bwMode="auto">
          <a:xfrm>
            <a:off x="1216275" y="2992352"/>
            <a:ext cx="2449440" cy="2875804"/>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pic>
        <p:nvPicPr>
          <p:cNvPr id="3" name="Picture 2" descr="PERSECUZIONI RELIGIOSE | romanoimpero.com">
            <a:extLst>
              <a:ext uri="{FF2B5EF4-FFF2-40B4-BE49-F238E27FC236}">
                <a16:creationId xmlns:a16="http://schemas.microsoft.com/office/drawing/2014/main" id="{030541A8-3CD5-4251-A184-C18D7B3A7E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489" b="-4"/>
          <a:stretch/>
        </p:blipFill>
        <p:spPr bwMode="auto">
          <a:xfrm>
            <a:off x="3968059" y="3036928"/>
            <a:ext cx="2286518" cy="2875804"/>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A1858913-E511-4554-B45E-005D79126548}"/>
              </a:ext>
            </a:extLst>
          </p:cNvPr>
          <p:cNvSpPr txBox="1"/>
          <p:nvPr/>
        </p:nvSpPr>
        <p:spPr>
          <a:xfrm>
            <a:off x="6499417" y="490470"/>
            <a:ext cx="4528947" cy="5544570"/>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pPr>
            <a:endParaRPr lang="en-US" sz="1400" dirty="0">
              <a:solidFill>
                <a:schemeClr val="tx1">
                  <a:lumMod val="85000"/>
                  <a:lumOff val="15000"/>
                </a:schemeClr>
              </a:solidFill>
            </a:endParaRPr>
          </a:p>
          <a:p>
            <a:pPr marL="285750" indent="-285750">
              <a:spcBef>
                <a:spcPct val="20000"/>
              </a:spcBef>
              <a:spcAft>
                <a:spcPts val="600"/>
              </a:spcAft>
              <a:buClr>
                <a:schemeClr val="accent1"/>
              </a:buClr>
              <a:buSzPct val="115000"/>
              <a:buFont typeface="Wingdings" panose="05000000000000000000" pitchFamily="2" charset="2"/>
              <a:buChar char="Ø"/>
            </a:pPr>
            <a:r>
              <a:rPr lang="en-US" sz="1500" b="1" dirty="0">
                <a:solidFill>
                  <a:schemeClr val="accent1"/>
                </a:solidFill>
                <a:latin typeface="Calibri" panose="020F0502020204030204" pitchFamily="34" charset="0"/>
                <a:cs typeface="Calibri" panose="020F0502020204030204" pitchFamily="34" charset="0"/>
              </a:rPr>
              <a:t>The reasons for the persecution of  Christian citizens were various</a:t>
            </a:r>
            <a:r>
              <a:rPr lang="en-US" sz="1500" dirty="0">
                <a:solidFill>
                  <a:schemeClr val="tx1">
                    <a:lumMod val="85000"/>
                    <a:lumOff val="15000"/>
                  </a:schemeClr>
                </a:solidFill>
                <a:latin typeface="Calibri" panose="020F0502020204030204" pitchFamily="34" charset="0"/>
                <a:cs typeface="Calibri" panose="020F0502020204030204" pitchFamily="34" charset="0"/>
              </a:rPr>
              <a:t>:</a:t>
            </a:r>
          </a:p>
          <a:p>
            <a:pPr marL="285750" indent="-285750">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they were accused of being enemies of the state</a:t>
            </a:r>
          </a:p>
          <a:p>
            <a:pPr marL="285750" indent="-285750">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they were considered deserters</a:t>
            </a:r>
          </a:p>
          <a:p>
            <a:pPr marL="285750" indent="-285750">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they were recognized as the cause of natural disasters</a:t>
            </a:r>
          </a:p>
          <a:p>
            <a:pPr>
              <a:spcBef>
                <a:spcPct val="20000"/>
              </a:spcBef>
              <a:spcAft>
                <a:spcPts val="600"/>
              </a:spcAft>
              <a:buClr>
                <a:schemeClr val="accent1"/>
              </a:buClr>
              <a:buSzPct val="115000"/>
            </a:pPr>
            <a:endParaRPr lang="en-US" sz="1500" dirty="0">
              <a:solidFill>
                <a:schemeClr val="tx1">
                  <a:lumMod val="85000"/>
                  <a:lumOff val="15000"/>
                </a:schemeClr>
              </a:solidFill>
              <a:latin typeface="Calibri" panose="020F0502020204030204" pitchFamily="34" charset="0"/>
              <a:cs typeface="Calibri" panose="020F0502020204030204" pitchFamily="34" charset="0"/>
            </a:endParaRPr>
          </a:p>
          <a:p>
            <a:pPr marL="285750" indent="-285750">
              <a:spcBef>
                <a:spcPct val="20000"/>
              </a:spcBef>
              <a:spcAft>
                <a:spcPts val="600"/>
              </a:spcAft>
              <a:buClr>
                <a:schemeClr val="accent1"/>
              </a:buClr>
              <a:buSzPct val="115000"/>
              <a:buFont typeface="Wingdings" panose="05000000000000000000" pitchFamily="2" charset="2"/>
              <a:buChar char="Ø"/>
            </a:pPr>
            <a:r>
              <a:rPr lang="en-US" sz="1500" b="1" dirty="0">
                <a:solidFill>
                  <a:schemeClr val="accent1"/>
                </a:solidFill>
                <a:latin typeface="Calibri" panose="020F0502020204030204" pitchFamily="34" charset="0"/>
                <a:cs typeface="Calibri" panose="020F0502020204030204" pitchFamily="34" charset="0"/>
              </a:rPr>
              <a:t>As an aftermath Christians were arrested and killed; afterwards 3 edicts were emanated:</a:t>
            </a:r>
          </a:p>
          <a:p>
            <a:pPr marL="285750" indent="-285750">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Edict of Tolerance in 311 AD;</a:t>
            </a:r>
          </a:p>
          <a:p>
            <a:pPr marL="285750" indent="-285750">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Edict of Milan in 313 AD;</a:t>
            </a:r>
          </a:p>
          <a:p>
            <a:pPr marL="285750" indent="-285750">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Edict of Thessaly in  380 AD;</a:t>
            </a:r>
            <a:endParaRPr lang="en-US" sz="1400" dirty="0">
              <a:solidFill>
                <a:schemeClr val="tx1">
                  <a:lumMod val="85000"/>
                  <a:lumOff val="15000"/>
                </a:schemeClr>
              </a:solidFill>
              <a:latin typeface="Calibri" panose="020F0502020204030204" pitchFamily="34" charset="0"/>
              <a:cs typeface="Calibri" panose="020F0502020204030204" pitchFamily="34" charset="0"/>
            </a:endParaRPr>
          </a:p>
          <a:p>
            <a:pPr>
              <a:lnSpc>
                <a:spcPct val="160000"/>
              </a:lnSpc>
              <a:spcBef>
                <a:spcPct val="20000"/>
              </a:spcBef>
              <a:spcAft>
                <a:spcPts val="600"/>
              </a:spcAft>
              <a:buClr>
                <a:schemeClr val="accent1"/>
              </a:buClr>
              <a:buSzPct val="115000"/>
            </a:pPr>
            <a:r>
              <a:rPr lang="en-US" sz="1500" dirty="0">
                <a:solidFill>
                  <a:schemeClr val="tx1">
                    <a:lumMod val="85000"/>
                    <a:lumOff val="15000"/>
                  </a:schemeClr>
                </a:solidFill>
                <a:latin typeface="Calibri" panose="020F0502020204030204" pitchFamily="34" charset="0"/>
                <a:cs typeface="Calibri" panose="020F0502020204030204" pitchFamily="34" charset="0"/>
              </a:rPr>
              <a:t>The Edicts gradually gave Christians  absolute freedom to profess their religion. </a:t>
            </a:r>
          </a:p>
          <a:p>
            <a:pPr>
              <a:lnSpc>
                <a:spcPct val="90000"/>
              </a:lnSpc>
              <a:spcBef>
                <a:spcPct val="20000"/>
              </a:spcBef>
              <a:spcAft>
                <a:spcPts val="600"/>
              </a:spcAft>
              <a:buClr>
                <a:schemeClr val="accent1"/>
              </a:buClr>
              <a:buSzPct val="115000"/>
              <a:buFont typeface="Arial"/>
              <a:buChar char="•"/>
            </a:pPr>
            <a:endParaRPr lang="en-US" sz="1400" dirty="0">
              <a:solidFill>
                <a:schemeClr val="tx1">
                  <a:lumMod val="85000"/>
                  <a:lumOff val="15000"/>
                </a:schemeClr>
              </a:solidFill>
            </a:endParaRPr>
          </a:p>
        </p:txBody>
      </p:sp>
      <p:sp>
        <p:nvSpPr>
          <p:cNvPr id="4" name="CasellaDiTesto 3">
            <a:extLst>
              <a:ext uri="{FF2B5EF4-FFF2-40B4-BE49-F238E27FC236}">
                <a16:creationId xmlns:a16="http://schemas.microsoft.com/office/drawing/2014/main" id="{BF74FC9A-0B2E-4EBF-A05E-768227DC3089}"/>
              </a:ext>
            </a:extLst>
          </p:cNvPr>
          <p:cNvSpPr txBox="1"/>
          <p:nvPr/>
        </p:nvSpPr>
        <p:spPr>
          <a:xfrm>
            <a:off x="1461115" y="728282"/>
            <a:ext cx="4548622" cy="2392963"/>
          </a:xfrm>
          <a:prstGeom prst="rect">
            <a:avLst/>
          </a:prstGeom>
          <a:noFill/>
        </p:spPr>
        <p:txBody>
          <a:bodyPr wrap="square" rtlCol="0">
            <a:spAutoFit/>
          </a:bodyPr>
          <a:lstStyle/>
          <a:p>
            <a:pPr marL="285750" indent="-285750">
              <a:lnSpc>
                <a:spcPct val="90000"/>
              </a:lnSpc>
              <a:spcBef>
                <a:spcPct val="20000"/>
              </a:spcBef>
              <a:spcAft>
                <a:spcPts val="600"/>
              </a:spcAft>
              <a:buClr>
                <a:schemeClr val="accent1"/>
              </a:buClr>
              <a:buSzPct val="115000"/>
              <a:buFont typeface="Wingdings" panose="05000000000000000000" pitchFamily="2" charset="2"/>
              <a:buChar char="Ø"/>
            </a:pPr>
            <a:r>
              <a:rPr lang="en-US" sz="1500" b="1" dirty="0">
                <a:solidFill>
                  <a:schemeClr val="accent1"/>
                </a:solidFill>
                <a:latin typeface="Calibri" panose="020F0502020204030204" pitchFamily="34" charset="0"/>
                <a:cs typeface="Calibri" panose="020F0502020204030204" pitchFamily="34" charset="0"/>
              </a:rPr>
              <a:t>The article has been abused throughout history and especially during the Roman Empire and it was violated by</a:t>
            </a:r>
            <a:r>
              <a:rPr lang="en-US" sz="1500" dirty="0">
                <a:solidFill>
                  <a:schemeClr val="tx1">
                    <a:lumMod val="85000"/>
                    <a:lumOff val="15000"/>
                  </a:schemeClr>
                </a:solidFill>
                <a:latin typeface="Calibri" panose="020F0502020204030204" pitchFamily="34" charset="0"/>
                <a:cs typeface="Calibri" panose="020F0502020204030204" pitchFamily="34" charset="0"/>
              </a:rPr>
              <a:t>: </a:t>
            </a: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Nero in 64 AD;</a:t>
            </a: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Domitian in 89 AD;</a:t>
            </a: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Decius in 250 AD;</a:t>
            </a: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Diocletian in 303 AD. </a:t>
            </a:r>
          </a:p>
          <a:p>
            <a:endParaRPr lang="it-IT" dirty="0"/>
          </a:p>
        </p:txBody>
      </p:sp>
    </p:spTree>
    <p:extLst>
      <p:ext uri="{BB962C8B-B14F-4D97-AF65-F5344CB8AC3E}">
        <p14:creationId xmlns:p14="http://schemas.microsoft.com/office/powerpoint/2010/main" val="374402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78" name="Straight Connector 77">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80" name="Picture 79">
            <a:extLst>
              <a:ext uri="{FF2B5EF4-FFF2-40B4-BE49-F238E27FC236}">
                <a16:creationId xmlns:a16="http://schemas.microsoft.com/office/drawing/2014/main" id="{23CC1DB7-CD19-47F3-A822-00E42A543C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2" name="Rectangle 81">
            <a:extLst>
              <a:ext uri="{FF2B5EF4-FFF2-40B4-BE49-F238E27FC236}">
                <a16:creationId xmlns:a16="http://schemas.microsoft.com/office/drawing/2014/main" id="{E6501E79-7616-491F-BFD0-442862FBC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eyboard With Key Of Education And Globe With Graduation Cap Stock Photo |  PowerPoint Templates Download | PPT Background Template | Graphics  Presentation">
            <a:extLst>
              <a:ext uri="{FF2B5EF4-FFF2-40B4-BE49-F238E27FC236}">
                <a16:creationId xmlns:a16="http://schemas.microsoft.com/office/drawing/2014/main" id="{19D50AA3-F677-4BFE-AD3D-3E3679AC58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04" b="3526"/>
          <a:stretch/>
        </p:blipFill>
        <p:spPr bwMode="auto">
          <a:xfrm>
            <a:off x="1092642" y="1092200"/>
            <a:ext cx="5942687" cy="4515104"/>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a:extLst>
              <a:ext uri="{FF2B5EF4-FFF2-40B4-BE49-F238E27FC236}">
                <a16:creationId xmlns:a16="http://schemas.microsoft.com/office/drawing/2014/main" id="{3AD75F65-EDBA-4B97-8A4E-614B489DB2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CasellaDiTesto 6">
            <a:extLst>
              <a:ext uri="{FF2B5EF4-FFF2-40B4-BE49-F238E27FC236}">
                <a16:creationId xmlns:a16="http://schemas.microsoft.com/office/drawing/2014/main" id="{70B702FD-9FEF-49EA-B0E5-1A6002A16ECD}"/>
              </a:ext>
            </a:extLst>
          </p:cNvPr>
          <p:cNvSpPr txBox="1"/>
          <p:nvPr/>
        </p:nvSpPr>
        <p:spPr>
          <a:xfrm>
            <a:off x="7189693" y="-130630"/>
            <a:ext cx="4206240" cy="6546797"/>
          </a:xfrm>
          <a:prstGeom prst="rect">
            <a:avLst/>
          </a:prstGeom>
        </p:spPr>
        <p:txBody>
          <a:bodyPr vert="horz" lIns="91440" tIns="45720" rIns="91440" bIns="45720" rtlCol="0" anchor="t">
            <a:normAutofit fontScale="92500"/>
          </a:bodyPr>
          <a:lstStyle/>
          <a:p>
            <a:pPr marL="285750" indent="-285750">
              <a:lnSpc>
                <a:spcPct val="90000"/>
              </a:lnSpc>
              <a:spcBef>
                <a:spcPct val="20000"/>
              </a:spcBef>
              <a:spcAft>
                <a:spcPts val="600"/>
              </a:spcAft>
              <a:buClr>
                <a:schemeClr val="accent1"/>
              </a:buClr>
              <a:buSzPct val="115000"/>
              <a:buFont typeface="Arial"/>
              <a:buChar char="•"/>
            </a:pPr>
            <a:endParaRPr lang="en-US" sz="1000" dirty="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000" dirty="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000" dirty="0">
              <a:solidFill>
                <a:schemeClr val="tx1">
                  <a:lumMod val="85000"/>
                  <a:lumOff val="15000"/>
                </a:schemeClr>
              </a:solidFill>
            </a:endParaRPr>
          </a:p>
          <a:p>
            <a:pPr marL="285750" indent="-285750">
              <a:lnSpc>
                <a:spcPct val="90000"/>
              </a:lnSpc>
              <a:spcBef>
                <a:spcPct val="20000"/>
              </a:spcBef>
              <a:spcAft>
                <a:spcPts val="600"/>
              </a:spcAft>
              <a:buClr>
                <a:schemeClr val="accent1"/>
              </a:buClr>
              <a:buSzPct val="115000"/>
              <a:buFont typeface="Wingdings" panose="05000000000000000000" pitchFamily="2" charset="2"/>
              <a:buChar char="Ø"/>
            </a:pPr>
            <a:r>
              <a:rPr lang="en-US" sz="1600" b="1" dirty="0">
                <a:solidFill>
                  <a:schemeClr val="accent2">
                    <a:lumMod val="75000"/>
                  </a:schemeClr>
                </a:solidFill>
                <a:latin typeface="Calibri" panose="020F0502020204030204" pitchFamily="34" charset="0"/>
                <a:cs typeface="Calibri" panose="020F0502020204030204" pitchFamily="34" charset="0"/>
              </a:rPr>
              <a:t>How can we help to ensure that the article will not be violated again:</a:t>
            </a: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600" dirty="0">
                <a:solidFill>
                  <a:schemeClr val="tx1">
                    <a:lumMod val="85000"/>
                    <a:lumOff val="15000"/>
                  </a:schemeClr>
                </a:solidFill>
                <a:latin typeface="Calibri" panose="020F0502020204030204" pitchFamily="34" charset="0"/>
                <a:cs typeface="Calibri" panose="020F0502020204030204" pitchFamily="34" charset="0"/>
              </a:rPr>
              <a:t>Through education</a:t>
            </a: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600" dirty="0">
                <a:solidFill>
                  <a:schemeClr val="tx1">
                    <a:lumMod val="85000"/>
                    <a:lumOff val="15000"/>
                  </a:schemeClr>
                </a:solidFill>
                <a:latin typeface="Calibri" panose="020F0502020204030204" pitchFamily="34" charset="0"/>
                <a:cs typeface="Calibri" panose="020F0502020204030204" pitchFamily="34" charset="0"/>
              </a:rPr>
              <a:t>Through the </a:t>
            </a:r>
            <a:r>
              <a:rPr lang="en-US" sz="1600">
                <a:solidFill>
                  <a:schemeClr val="tx1">
                    <a:lumMod val="85000"/>
                    <a:lumOff val="15000"/>
                  </a:schemeClr>
                </a:solidFill>
                <a:latin typeface="Calibri" panose="020F0502020204030204" pitchFamily="34" charset="0"/>
                <a:cs typeface="Calibri" panose="020F0502020204030204" pitchFamily="34" charset="0"/>
              </a:rPr>
              <a:t>Internet access</a:t>
            </a:r>
            <a:endParaRPr lang="en-US" sz="1600" dirty="0">
              <a:solidFill>
                <a:schemeClr val="tx1">
                  <a:lumMod val="85000"/>
                  <a:lumOff val="15000"/>
                </a:schemeClr>
              </a:solidFill>
              <a:latin typeface="Calibri" panose="020F0502020204030204" pitchFamily="34" charset="0"/>
              <a:cs typeface="Calibri" panose="020F0502020204030204" pitchFamily="34" charset="0"/>
            </a:endParaRP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600" dirty="0">
                <a:solidFill>
                  <a:schemeClr val="tx1">
                    <a:lumMod val="85000"/>
                    <a:lumOff val="15000"/>
                  </a:schemeClr>
                </a:solidFill>
                <a:latin typeface="Calibri" panose="020F0502020204030204" pitchFamily="34" charset="0"/>
                <a:cs typeface="Calibri" panose="020F0502020204030204" pitchFamily="34" charset="0"/>
              </a:rPr>
              <a:t>Through new generations.</a:t>
            </a:r>
          </a:p>
          <a:p>
            <a:pPr>
              <a:lnSpc>
                <a:spcPct val="90000"/>
              </a:lnSpc>
              <a:spcBef>
                <a:spcPct val="20000"/>
              </a:spcBef>
              <a:spcAft>
                <a:spcPts val="600"/>
              </a:spcAft>
              <a:buClr>
                <a:schemeClr val="accent1"/>
              </a:buClr>
              <a:buSzPct val="115000"/>
            </a:pPr>
            <a:endParaRPr lang="en-US" sz="1600" dirty="0">
              <a:solidFill>
                <a:schemeClr val="tx1">
                  <a:lumMod val="85000"/>
                  <a:lumOff val="15000"/>
                </a:schemeClr>
              </a:solidFill>
              <a:latin typeface="Calibri" panose="020F0502020204030204" pitchFamily="34" charset="0"/>
              <a:cs typeface="Calibri" panose="020F0502020204030204" pitchFamily="34" charset="0"/>
            </a:endParaRPr>
          </a:p>
          <a:p>
            <a:pPr marL="285750" indent="-285750">
              <a:lnSpc>
                <a:spcPct val="90000"/>
              </a:lnSpc>
              <a:spcBef>
                <a:spcPct val="20000"/>
              </a:spcBef>
              <a:spcAft>
                <a:spcPts val="600"/>
              </a:spcAft>
              <a:buClr>
                <a:schemeClr val="accent1"/>
              </a:buClr>
              <a:buSzPct val="115000"/>
              <a:buFont typeface="Wingdings" panose="05000000000000000000" pitchFamily="2" charset="2"/>
              <a:buChar char="Ø"/>
            </a:pPr>
            <a:r>
              <a:rPr lang="en-US" sz="1600" dirty="0">
                <a:solidFill>
                  <a:schemeClr val="tx1">
                    <a:lumMod val="85000"/>
                    <a:lumOff val="15000"/>
                  </a:schemeClr>
                </a:solidFill>
                <a:latin typeface="Calibri" panose="020F0502020204030204" pitchFamily="34" charset="0"/>
                <a:cs typeface="Calibri" panose="020F0502020204030204" pitchFamily="34" charset="0"/>
              </a:rPr>
              <a:t>Despite what happened in history, people keep on making the same mistakes even though we are living in a world that has changed and developed a lot. </a:t>
            </a:r>
          </a:p>
          <a:p>
            <a:pPr marL="285750" indent="-285750">
              <a:lnSpc>
                <a:spcPct val="90000"/>
              </a:lnSpc>
              <a:spcBef>
                <a:spcPct val="20000"/>
              </a:spcBef>
              <a:spcAft>
                <a:spcPts val="600"/>
              </a:spcAft>
              <a:buClr>
                <a:schemeClr val="accent1"/>
              </a:buClr>
              <a:buSzPct val="115000"/>
              <a:buFont typeface="Wingdings" panose="05000000000000000000" pitchFamily="2" charset="2"/>
              <a:buChar char="Ø"/>
            </a:pPr>
            <a:r>
              <a:rPr lang="en-US" sz="1600" dirty="0">
                <a:solidFill>
                  <a:schemeClr val="tx1">
                    <a:lumMod val="85000"/>
                    <a:lumOff val="15000"/>
                  </a:schemeClr>
                </a:solidFill>
                <a:latin typeface="Calibri" panose="020F0502020204030204" pitchFamily="34" charset="0"/>
                <a:cs typeface="Calibri" panose="020F0502020204030204" pitchFamily="34" charset="0"/>
              </a:rPr>
              <a:t>You can see lots of people are still persecuted for their religious belief. Some of them are Christians that are getting crucified or beheaded in Iraq by ISIS extremists.</a:t>
            </a:r>
          </a:p>
          <a:p>
            <a:pPr marL="285750" indent="-285750">
              <a:lnSpc>
                <a:spcPct val="90000"/>
              </a:lnSpc>
              <a:spcBef>
                <a:spcPct val="20000"/>
              </a:spcBef>
              <a:spcAft>
                <a:spcPts val="600"/>
              </a:spcAft>
              <a:buClr>
                <a:schemeClr val="accent1"/>
              </a:buClr>
              <a:buSzPct val="115000"/>
              <a:buFont typeface="Wingdings" panose="05000000000000000000" pitchFamily="2" charset="2"/>
              <a:buChar char="Ø"/>
            </a:pPr>
            <a:r>
              <a:rPr lang="en-US" sz="1600" dirty="0">
                <a:solidFill>
                  <a:schemeClr val="tx1">
                    <a:lumMod val="85000"/>
                    <a:lumOff val="15000"/>
                  </a:schemeClr>
                </a:solidFill>
                <a:latin typeface="Calibri" panose="020F0502020204030204" pitchFamily="34" charset="0"/>
                <a:cs typeface="Calibri" panose="020F0502020204030204" pitchFamily="34" charset="0"/>
              </a:rPr>
              <a:t> In our opinion the article should not even exist because we believe that freedom of religion and thought should be indisputable choices. </a:t>
            </a:r>
          </a:p>
          <a:p>
            <a:pPr marL="285750" indent="-285750">
              <a:lnSpc>
                <a:spcPct val="90000"/>
              </a:lnSpc>
              <a:spcBef>
                <a:spcPct val="20000"/>
              </a:spcBef>
              <a:spcAft>
                <a:spcPts val="600"/>
              </a:spcAft>
              <a:buClr>
                <a:schemeClr val="accent1"/>
              </a:buClr>
              <a:buSzPct val="115000"/>
              <a:buFont typeface="Wingdings" panose="05000000000000000000" pitchFamily="2" charset="2"/>
              <a:buChar char="Ø"/>
            </a:pPr>
            <a:r>
              <a:rPr lang="en-US" sz="1600" dirty="0">
                <a:solidFill>
                  <a:schemeClr val="tx1">
                    <a:lumMod val="85000"/>
                    <a:lumOff val="15000"/>
                  </a:schemeClr>
                </a:solidFill>
                <a:latin typeface="Calibri" panose="020F0502020204030204" pitchFamily="34" charset="0"/>
                <a:cs typeface="Calibri" panose="020F0502020204030204" pitchFamily="34" charset="0"/>
              </a:rPr>
              <a:t>What makes us sad is that, even if we are living in the 21</a:t>
            </a:r>
            <a:r>
              <a:rPr lang="en-US" sz="1600" baseline="30000" dirty="0">
                <a:solidFill>
                  <a:schemeClr val="tx1">
                    <a:lumMod val="85000"/>
                    <a:lumOff val="15000"/>
                  </a:schemeClr>
                </a:solidFill>
                <a:latin typeface="Calibri" panose="020F0502020204030204" pitchFamily="34" charset="0"/>
                <a:cs typeface="Calibri" panose="020F0502020204030204" pitchFamily="34" charset="0"/>
              </a:rPr>
              <a:t>st</a:t>
            </a:r>
            <a:r>
              <a:rPr lang="en-US" sz="1600" dirty="0">
                <a:solidFill>
                  <a:schemeClr val="tx1">
                    <a:lumMod val="85000"/>
                    <a:lumOff val="15000"/>
                  </a:schemeClr>
                </a:solidFill>
                <a:latin typeface="Calibri" panose="020F0502020204030204" pitchFamily="34" charset="0"/>
                <a:cs typeface="Calibri" panose="020F0502020204030204" pitchFamily="34" charset="0"/>
              </a:rPr>
              <a:t> century, Article 18 is still getting violated by many people and countries. </a:t>
            </a:r>
          </a:p>
          <a:p>
            <a:pPr marL="285750" indent="-285750">
              <a:lnSpc>
                <a:spcPct val="90000"/>
              </a:lnSpc>
              <a:spcBef>
                <a:spcPct val="20000"/>
              </a:spcBef>
              <a:spcAft>
                <a:spcPts val="600"/>
              </a:spcAft>
              <a:buClr>
                <a:schemeClr val="accent1"/>
              </a:buClr>
              <a:buSzPct val="115000"/>
              <a:buFont typeface="Wingdings" panose="05000000000000000000" pitchFamily="2" charset="2"/>
              <a:buChar char="Ø"/>
            </a:pPr>
            <a:r>
              <a:rPr lang="en-US" sz="1600" dirty="0">
                <a:solidFill>
                  <a:schemeClr val="tx1">
                    <a:lumMod val="85000"/>
                    <a:lumOff val="15000"/>
                  </a:schemeClr>
                </a:solidFill>
                <a:latin typeface="Calibri" panose="020F0502020204030204" pitchFamily="34" charset="0"/>
                <a:cs typeface="Calibri" panose="020F0502020204030204" pitchFamily="34" charset="0"/>
              </a:rPr>
              <a:t>We also strongly consider that only the young generation can change the present  society. </a:t>
            </a:r>
          </a:p>
          <a:p>
            <a:pPr>
              <a:lnSpc>
                <a:spcPct val="90000"/>
              </a:lnSpc>
              <a:spcBef>
                <a:spcPct val="20000"/>
              </a:spcBef>
              <a:spcAft>
                <a:spcPts val="600"/>
              </a:spcAft>
              <a:buClr>
                <a:schemeClr val="accent1"/>
              </a:buClr>
              <a:buSzPct val="115000"/>
              <a:buFont typeface="Arial"/>
              <a:buChar char="•"/>
            </a:pPr>
            <a:endParaRPr lang="en-US" sz="1100" dirty="0">
              <a:solidFill>
                <a:schemeClr val="tx1">
                  <a:lumMod val="85000"/>
                  <a:lumOff val="15000"/>
                </a:schemeClr>
              </a:solidFill>
            </a:endParaRPr>
          </a:p>
          <a:p>
            <a:pPr marL="285750" indent="-285750">
              <a:lnSpc>
                <a:spcPct val="90000"/>
              </a:lnSpc>
              <a:spcBef>
                <a:spcPct val="20000"/>
              </a:spcBef>
              <a:spcAft>
                <a:spcPts val="600"/>
              </a:spcAft>
              <a:buClr>
                <a:schemeClr val="accent1"/>
              </a:buClr>
              <a:buSzPct val="115000"/>
              <a:buFont typeface="Arial"/>
              <a:buChar char="•"/>
            </a:pPr>
            <a:endParaRPr lang="en-US" sz="1000" dirty="0">
              <a:solidFill>
                <a:schemeClr val="tx1">
                  <a:lumMod val="85000"/>
                  <a:lumOff val="15000"/>
                </a:schemeClr>
              </a:solidFill>
            </a:endParaRPr>
          </a:p>
        </p:txBody>
      </p:sp>
    </p:spTree>
    <p:extLst>
      <p:ext uri="{BB962C8B-B14F-4D97-AF65-F5344CB8AC3E}">
        <p14:creationId xmlns:p14="http://schemas.microsoft.com/office/powerpoint/2010/main" val="2343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0" name="Straight Connector 9">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4" name="Rectangle 13">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0FC35189-9C86-442B-AED9-BD0514567776}"/>
              </a:ext>
            </a:extLst>
          </p:cNvPr>
          <p:cNvSpPr txBox="1"/>
          <p:nvPr/>
        </p:nvSpPr>
        <p:spPr>
          <a:xfrm>
            <a:off x="4818949" y="1366261"/>
            <a:ext cx="5896188" cy="3840480"/>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buClr>
              <a:buSzPct val="115000"/>
              <a:buFont typeface="Arial"/>
              <a:buChar char="•"/>
            </a:pPr>
            <a:endParaRPr lang="en-US" sz="1700" dirty="0">
              <a:hlinkClick r:id="rId3">
                <a:extLst>
                  <a:ext uri="{A12FA001-AC4F-418D-AE19-62706E023703}">
                    <ahyp:hlinkClr xmlns:ahyp="http://schemas.microsoft.com/office/drawing/2018/hyperlinkcolor" val="tx"/>
                  </a:ext>
                </a:extLst>
              </a:hlinkClick>
            </a:endParaRP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https://www.un.org</a:t>
            </a:r>
            <a:r>
              <a:rPr lang="en-US" sz="1700" i="1" dirty="0">
                <a:solidFill>
                  <a:schemeClr val="accent1"/>
                </a:solidFill>
                <a:latin typeface="Calibri" panose="020F0502020204030204" pitchFamily="34" charset="0"/>
                <a:cs typeface="Calibri" panose="020F0502020204030204" pitchFamily="34" charset="0"/>
              </a:rPr>
              <a:t>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https://www.bbc.co.uk</a:t>
            </a:r>
            <a:r>
              <a:rPr lang="en-US" sz="1700" i="1" dirty="0">
                <a:solidFill>
                  <a:schemeClr val="accent1"/>
                </a:solidFill>
                <a:latin typeface="Calibri" panose="020F0502020204030204" pitchFamily="34" charset="0"/>
                <a:cs typeface="Calibri" panose="020F0502020204030204" pitchFamily="34" charset="0"/>
              </a:rPr>
              <a:t>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https://www.humanrights.com</a:t>
            </a:r>
            <a:r>
              <a:rPr lang="en-US" sz="1700" i="1" dirty="0">
                <a:solidFill>
                  <a:schemeClr val="accent1"/>
                </a:solidFill>
                <a:latin typeface="Calibri" panose="020F0502020204030204" pitchFamily="34" charset="0"/>
                <a:cs typeface="Calibri" panose="020F0502020204030204" pitchFamily="34" charset="0"/>
              </a:rPr>
              <a:t> ;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https://www.thesun.co.uk</a:t>
            </a:r>
            <a:r>
              <a:rPr lang="en-US" sz="1700" i="1" dirty="0">
                <a:solidFill>
                  <a:schemeClr val="accent1"/>
                </a:solidFill>
                <a:latin typeface="Calibri" panose="020F0502020204030204" pitchFamily="34" charset="0"/>
                <a:cs typeface="Calibri" panose="020F0502020204030204" pitchFamily="34" charset="0"/>
              </a:rPr>
              <a:t>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https://en.wikipedia.org</a:t>
            </a:r>
            <a:r>
              <a:rPr lang="en-US" sz="1700" i="1" dirty="0">
                <a:solidFill>
                  <a:schemeClr val="accent1"/>
                </a:solidFill>
                <a:latin typeface="Calibri" panose="020F0502020204030204" pitchFamily="34" charset="0"/>
                <a:cs typeface="Calibri" panose="020F0502020204030204" pitchFamily="34" charset="0"/>
              </a:rPr>
              <a:t>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https://www.storiain.net</a:t>
            </a:r>
            <a:r>
              <a:rPr lang="en-US" sz="1700" i="1" dirty="0">
                <a:solidFill>
                  <a:schemeClr val="accent1"/>
                </a:solidFill>
                <a:latin typeface="Calibri" panose="020F0502020204030204" pitchFamily="34" charset="0"/>
                <a:cs typeface="Calibri" panose="020F0502020204030204" pitchFamily="34" charset="0"/>
              </a:rPr>
              <a:t>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9" tooltip="http://www.santangela.info/wp-content/uploads/2013/12/Le-persecuzioni-romane-e-gli-editti-della-libertà-2.pdf">
                  <a:extLst>
                    <a:ext uri="{A12FA001-AC4F-418D-AE19-62706E023703}">
                      <ahyp:hlinkClr xmlns:ahyp="http://schemas.microsoft.com/office/drawing/2018/hyperlinkcolor" val="tx"/>
                    </a:ext>
                  </a:extLst>
                </a:hlinkClick>
              </a:rPr>
              <a:t>http://www.santangela.info/wp-content/uploads/2013/12/Le-persecuzioni-romane-e-gli-editti-della-libertà-2.pdf</a:t>
            </a:r>
            <a:r>
              <a:rPr lang="en-US" sz="1700" i="1" dirty="0">
                <a:solidFill>
                  <a:schemeClr val="accent1"/>
                </a:solidFill>
                <a:latin typeface="Calibri" panose="020F0502020204030204" pitchFamily="34" charset="0"/>
                <a:cs typeface="Calibri" panose="020F0502020204030204" pitchFamily="34" charset="0"/>
              </a:rPr>
              <a:t>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10" tooltip="https://appgfreedomofreligionorbelief.org/article-18-violated-universally-house-lords-debate/">
                  <a:extLst>
                    <a:ext uri="{A12FA001-AC4F-418D-AE19-62706E023703}">
                      <ahyp:hlinkClr xmlns:ahyp="http://schemas.microsoft.com/office/drawing/2018/hyperlinkcolor" val="tx"/>
                    </a:ext>
                  </a:extLst>
                </a:hlinkClick>
              </a:rPr>
              <a:t>https://appgfreedomofreligionorbelief.org/article-18-violated-universally-house-lords-debate/</a:t>
            </a:r>
            <a:r>
              <a:rPr lang="en-US" sz="1700" i="1" dirty="0">
                <a:solidFill>
                  <a:schemeClr val="accent1"/>
                </a:solidFill>
                <a:latin typeface="Calibri" panose="020F0502020204030204" pitchFamily="34" charset="0"/>
                <a:cs typeface="Calibri" panose="020F0502020204030204" pitchFamily="34" charset="0"/>
              </a:rPr>
              <a:t> .</a:t>
            </a:r>
          </a:p>
        </p:txBody>
      </p:sp>
      <p:sp>
        <p:nvSpPr>
          <p:cNvPr id="3" name="CasellaDiTesto 2">
            <a:extLst>
              <a:ext uri="{FF2B5EF4-FFF2-40B4-BE49-F238E27FC236}">
                <a16:creationId xmlns:a16="http://schemas.microsoft.com/office/drawing/2014/main" id="{49BDB4AD-907B-4CCE-B2CA-C141B3EB41E0}"/>
              </a:ext>
            </a:extLst>
          </p:cNvPr>
          <p:cNvSpPr txBox="1"/>
          <p:nvPr/>
        </p:nvSpPr>
        <p:spPr>
          <a:xfrm>
            <a:off x="1121943" y="855507"/>
            <a:ext cx="2003304" cy="461665"/>
          </a:xfrm>
          <a:prstGeom prst="rect">
            <a:avLst/>
          </a:prstGeom>
          <a:noFill/>
        </p:spPr>
        <p:txBody>
          <a:bodyPr wrap="square" rtlCol="0">
            <a:spAutoFit/>
          </a:bodyPr>
          <a:lstStyle/>
          <a:p>
            <a:pPr>
              <a:spcAft>
                <a:spcPts val="600"/>
              </a:spcAft>
            </a:pPr>
            <a:r>
              <a:rPr lang="it-IT" sz="2400" b="1" i="1" dirty="0" err="1">
                <a:latin typeface="Calibri" panose="020F0502020204030204" pitchFamily="34" charset="0"/>
                <a:cs typeface="Calibri" panose="020F0502020204030204" pitchFamily="34" charset="0"/>
              </a:rPr>
              <a:t>Resources</a:t>
            </a:r>
            <a:r>
              <a:rPr lang="it-IT" sz="2400" b="1" i="1" dirty="0">
                <a:latin typeface="Calibri" panose="020F0502020204030204" pitchFamily="34" charset="0"/>
                <a:cs typeface="Calibri" panose="020F0502020204030204" pitchFamily="34" charset="0"/>
              </a:rPr>
              <a:t>:</a:t>
            </a:r>
          </a:p>
        </p:txBody>
      </p:sp>
      <p:sp>
        <p:nvSpPr>
          <p:cNvPr id="4" name="CasellaDiTesto 3">
            <a:extLst>
              <a:ext uri="{FF2B5EF4-FFF2-40B4-BE49-F238E27FC236}">
                <a16:creationId xmlns:a16="http://schemas.microsoft.com/office/drawing/2014/main" id="{55A09D21-EDDA-4B52-8C17-43847E034823}"/>
              </a:ext>
            </a:extLst>
          </p:cNvPr>
          <p:cNvSpPr txBox="1"/>
          <p:nvPr/>
        </p:nvSpPr>
        <p:spPr>
          <a:xfrm>
            <a:off x="7535782" y="5304711"/>
            <a:ext cx="3515837" cy="369332"/>
          </a:xfrm>
          <a:prstGeom prst="rect">
            <a:avLst/>
          </a:prstGeom>
          <a:noFill/>
        </p:spPr>
        <p:txBody>
          <a:bodyPr wrap="square" rtlCol="0">
            <a:spAutoFit/>
          </a:bodyPr>
          <a:lstStyle/>
          <a:p>
            <a:r>
              <a:rPr lang="it-IT" b="1" i="1" dirty="0">
                <a:latin typeface="Calibri" panose="020F0502020204030204" pitchFamily="34" charset="0"/>
                <a:cs typeface="Calibri" panose="020F0502020204030204" pitchFamily="34" charset="0"/>
              </a:rPr>
              <a:t>Thanks for </a:t>
            </a:r>
            <a:r>
              <a:rPr lang="it-IT" b="1" i="1" dirty="0" err="1">
                <a:latin typeface="Calibri" panose="020F0502020204030204" pitchFamily="34" charset="0"/>
                <a:cs typeface="Calibri" panose="020F0502020204030204" pitchFamily="34" charset="0"/>
              </a:rPr>
              <a:t>your</a:t>
            </a:r>
            <a:r>
              <a:rPr lang="it-IT" b="1" i="1" dirty="0">
                <a:latin typeface="Calibri" panose="020F0502020204030204" pitchFamily="34" charset="0"/>
                <a:cs typeface="Calibri" panose="020F0502020204030204" pitchFamily="34" charset="0"/>
              </a:rPr>
              <a:t> </a:t>
            </a:r>
            <a:r>
              <a:rPr lang="it-IT" b="1" i="1" dirty="0" err="1">
                <a:latin typeface="Calibri" panose="020F0502020204030204" pitchFamily="34" charset="0"/>
                <a:cs typeface="Calibri" panose="020F0502020204030204" pitchFamily="34" charset="0"/>
              </a:rPr>
              <a:t>kind</a:t>
            </a:r>
            <a:r>
              <a:rPr lang="it-IT" b="1" i="1" dirty="0">
                <a:latin typeface="Calibri" panose="020F0502020204030204" pitchFamily="34" charset="0"/>
                <a:cs typeface="Calibri" panose="020F0502020204030204" pitchFamily="34" charset="0"/>
              </a:rPr>
              <a:t> </a:t>
            </a:r>
            <a:r>
              <a:rPr lang="it-IT" b="1" i="1" dirty="0" err="1">
                <a:latin typeface="Calibri" panose="020F0502020204030204" pitchFamily="34" charset="0"/>
                <a:cs typeface="Calibri" panose="020F0502020204030204" pitchFamily="34" charset="0"/>
              </a:rPr>
              <a:t>attention</a:t>
            </a:r>
            <a:r>
              <a:rPr lang="it-IT" b="1" i="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8321676"/>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428</TotalTime>
  <Words>602</Words>
  <Application>Microsoft Office PowerPoint</Application>
  <PresentationFormat>Widescreen</PresentationFormat>
  <Paragraphs>60</Paragraphs>
  <Slides>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vt:i4>
      </vt:variant>
    </vt:vector>
  </HeadingPairs>
  <TitlesOfParts>
    <vt:vector size="12" baseType="lpstr">
      <vt:lpstr>Arial</vt:lpstr>
      <vt:lpstr>Calibri</vt:lpstr>
      <vt:lpstr>Calibri </vt:lpstr>
      <vt:lpstr>Garamond</vt:lpstr>
      <vt:lpstr>Wingdings</vt:lpstr>
      <vt:lpstr>Organico</vt:lpstr>
      <vt:lpstr>ARTICLE 18</vt:lpstr>
      <vt:lpstr>Article 18</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18</dc:title>
  <dc:creator>giulia blasi</dc:creator>
  <cp:lastModifiedBy>Beltramini Marilena</cp:lastModifiedBy>
  <cp:revision>45</cp:revision>
  <dcterms:created xsi:type="dcterms:W3CDTF">2021-04-22T15:07:47Z</dcterms:created>
  <dcterms:modified xsi:type="dcterms:W3CDTF">2021-06-03T08:57:21Z</dcterms:modified>
</cp:coreProperties>
</file>