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68" r:id="rId8"/>
    <p:sldId id="259" r:id="rId9"/>
    <p:sldId id="260" r:id="rId10"/>
    <p:sldId id="261" r:id="rId11"/>
    <p:sldId id="263" r:id="rId12"/>
    <p:sldId id="264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457927-8E94-4E14-9E07-7CD3BAA25F16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Words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Latin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2819400"/>
            <a:ext cx="7002154" cy="1752600"/>
          </a:xfrm>
        </p:spPr>
        <p:txBody>
          <a:bodyPr/>
          <a:lstStyle/>
          <a:p>
            <a:r>
              <a:rPr lang="it-IT" dirty="0" smtClean="0"/>
              <a:t>In B. Obama’s </a:t>
            </a:r>
            <a:r>
              <a:rPr lang="it-IT" dirty="0" err="1"/>
              <a:t>A</a:t>
            </a:r>
            <a:r>
              <a:rPr lang="it-IT" dirty="0" err="1" smtClean="0"/>
              <a:t>cceptance</a:t>
            </a:r>
            <a:r>
              <a:rPr lang="it-IT" dirty="0" smtClean="0"/>
              <a:t> </a:t>
            </a:r>
            <a:r>
              <a:rPr lang="it-IT" dirty="0" err="1" smtClean="0"/>
              <a:t>Speech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139952" y="602128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Carbonera</a:t>
            </a:r>
            <a:r>
              <a:rPr lang="it-IT" dirty="0" smtClean="0"/>
              <a:t> Francesco, Indri Patrick – 3AS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Religion</a:t>
            </a:r>
            <a:r>
              <a:rPr lang="it-IT" dirty="0"/>
              <a:t> </a:t>
            </a:r>
            <a:r>
              <a:rPr lang="it-IT" dirty="0" smtClean="0"/>
              <a:t>and family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Family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Famiglia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Mother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Madre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Father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Padre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Creator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(il) Creatore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Spirit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Spirito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Faith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Providence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Provvidenza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Scripture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(sacre) Scritture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Climate and health </a:t>
            </a:r>
            <a:r>
              <a:rPr lang="en-US" dirty="0" smtClean="0"/>
              <a:t>words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Cancer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Cancro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Climate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Clima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Energy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Energia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Horizon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Orizzonte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History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Hospital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Ospedale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Time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Tempo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Plant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Pianta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Planet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Pianeta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Natural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Naturale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to Protect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Proteggere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Reduce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Ridurre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Cause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Causa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Difference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Distraction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Essence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Essenza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Face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Faccia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Impact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Impatto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Interest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Limit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Limite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Message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Messaggio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Middle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Night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Notte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Recipient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Recipiente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Recognition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Ricognizione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Return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Ritorno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Scientist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Scienziato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Surprise</a:t>
                      </a:r>
                      <a:r>
                        <a:rPr kumimoji="0" lang="it-IT" sz="1800" kern="120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Sorpresa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Victory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Vittoria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Vision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Voice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Dozen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Dozzina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Distant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Distante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Closed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Chiuso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mtClean="0"/>
                        <a:t>Adjective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Exactly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Esatto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Long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Lungo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Possible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Possibile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Recent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Reserved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Serious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Serio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smtClean="0"/>
                        <a:t>to </a:t>
                      </a:r>
                      <a:r>
                        <a:rPr kumimoji="0" lang="en-US" sz="1800" kern="1200" dirty="0" smtClean="0"/>
                        <a:t>Use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Test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Testare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</a:t>
                      </a:r>
                      <a:r>
                        <a:rPr kumimoji="0" lang="en-US" sz="1800" kern="1200" baseline="0" dirty="0" smtClean="0"/>
                        <a:t> </a:t>
                      </a:r>
                      <a:r>
                        <a:rPr kumimoji="0" lang="en-US" sz="1800" kern="1200" dirty="0" smtClean="0"/>
                        <a:t>Push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Spingere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Promise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Promettere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Inspire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Inspirare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smtClean="0"/>
                        <a:t>Decide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Decidere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err="1" smtClean="0"/>
                        <a:t>Define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Definire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smtClean="0"/>
                        <a:t>Continue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Continuare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Percentage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Of</a:t>
            </a:r>
            <a:r>
              <a:rPr lang="it-IT" dirty="0" smtClean="0"/>
              <a:t> Latin </a:t>
            </a:r>
            <a:r>
              <a:rPr lang="it-IT" dirty="0" err="1" smtClean="0"/>
              <a:t>words</a:t>
            </a:r>
            <a:r>
              <a:rPr lang="it-IT" dirty="0" smtClean="0"/>
              <a:t>: 4332/155 = 3.58%</a:t>
            </a:r>
          </a:p>
          <a:p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0.45%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 26.45%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economy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0.69%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19.35%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war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0.28%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7.74%</a:t>
            </a:r>
          </a:p>
          <a:p>
            <a:pPr lvl="1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Percentage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and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0.20%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5.80%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religion</a:t>
            </a:r>
            <a:r>
              <a:rPr lang="it-IT" dirty="0" smtClean="0"/>
              <a:t> and family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0.18%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5.10%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climate</a:t>
            </a:r>
            <a:r>
              <a:rPr lang="it-IT" dirty="0" smtClean="0"/>
              <a:t> and </a:t>
            </a:r>
            <a:r>
              <a:rPr lang="it-IT" dirty="0" err="1" smtClean="0"/>
              <a:t>health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0.32%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</a:t>
            </a:r>
            <a:r>
              <a:rPr lang="it-IT" smtClean="0"/>
              <a:t>9.03%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miscellanous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0.95%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26.45%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Percentage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nouns</a:t>
            </a:r>
            <a:r>
              <a:rPr lang="it-IT" dirty="0" smtClean="0"/>
              <a:t>: 74.19%</a:t>
            </a:r>
          </a:p>
          <a:p>
            <a:endParaRPr lang="it-IT" dirty="0" smtClean="0"/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en-US" dirty="0" smtClean="0"/>
              <a:t>adjectives: 12.9%</a:t>
            </a:r>
          </a:p>
          <a:p>
            <a:endParaRPr lang="en-US" dirty="0" smtClean="0"/>
          </a:p>
          <a:p>
            <a:r>
              <a:rPr lang="en-US" dirty="0" smtClean="0"/>
              <a:t>Of verbs: 12.25%</a:t>
            </a:r>
          </a:p>
          <a:p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Concorrente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Disorder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Disordine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Patriotism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Patriottismo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Democracy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Democrazia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Immigrante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Corporazione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Union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Unione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Presidente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Stato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Popolo, gente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Democracy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Democrazia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Sistema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Country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Paese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Allegiance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Fedeltà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Senate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Senato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Nazione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Crisis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Crisi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Deficit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Tassa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Peace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Pace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Campaign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Campagna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Candidate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Candidato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Politician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Politico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Soldier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Soldato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Government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Governo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Decision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Candidate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Candidato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Asset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Assetto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Convention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Convenzione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Administration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Amministrazione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Import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Nomination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Nominazione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National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Nazionale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Personal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Political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Politico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Vote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Votare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Solve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Risolvere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Decide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Decidere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</a:t>
                      </a:r>
                      <a:r>
                        <a:rPr kumimoji="0" lang="it-IT" sz="1800" kern="1200" dirty="0" err="1" smtClean="0"/>
                        <a:t>Approve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Approvare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15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Generazione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Futuro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Failing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Difetto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Economia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Decline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Declino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Costo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Compagnia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Carità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Cambio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Iniziativa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Obligation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Obbligo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Oil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Olio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Opportunity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Opportunità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Optimism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Ottimismo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Poverty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Povertà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Prosperity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Prosperità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Value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Success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Successo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Responsibilitiy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Responsabilità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Recession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Recessione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Critic</a:t>
                      </a:r>
                      <a:endParaRPr kumimoji="0" lang="it-IT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Critico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</a:t>
                      </a:r>
                      <a:r>
                        <a:rPr kumimoji="0" lang="it-IT" sz="1800" kern="1200" dirty="0" err="1" smtClean="0"/>
                        <a:t>Offer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Offrire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Force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</a:t>
                      </a:r>
                      <a:r>
                        <a:rPr lang="it-IT" baseline="0" dirty="0" smtClean="0"/>
                        <a:t>or</a:t>
                      </a:r>
                      <a:r>
                        <a:rPr lang="it-IT" dirty="0" smtClean="0"/>
                        <a:t>za, violenza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Honor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Onore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Strategy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Strategia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Heroe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Eroe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Uniform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Uniforme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Control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Controllo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Defense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Difesa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Value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Serve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Servire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and education </a:t>
            </a:r>
            <a:r>
              <a:rPr lang="en-US" dirty="0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noProof="0" dirty="0" smtClean="0"/>
                        <a:t>Clause analysis</a:t>
                      </a:r>
                      <a:endParaRPr lang="en-US" u="sng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Classroom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Classe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Student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Studente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Science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School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Notion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Math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Matematica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Education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Educazione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College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Collegio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119</TotalTime>
  <Words>694</Words>
  <Application>Microsoft Office PowerPoint</Application>
  <PresentationFormat>Presentazione su schermo (4:3)</PresentationFormat>
  <Paragraphs>496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Galassia</vt:lpstr>
      <vt:lpstr>Words from Latin</vt:lpstr>
      <vt:lpstr>Political words</vt:lpstr>
      <vt:lpstr>Political words</vt:lpstr>
      <vt:lpstr>Political words</vt:lpstr>
      <vt:lpstr>Political words</vt:lpstr>
      <vt:lpstr>Economic words</vt:lpstr>
      <vt:lpstr>Economic words</vt:lpstr>
      <vt:lpstr>War words</vt:lpstr>
      <vt:lpstr>School and education words</vt:lpstr>
      <vt:lpstr>Religion and family words</vt:lpstr>
      <vt:lpstr>Climate and health words</vt:lpstr>
      <vt:lpstr>Miscellaneous words</vt:lpstr>
      <vt:lpstr>Miscellaneous words</vt:lpstr>
      <vt:lpstr>Miscellaneous words</vt:lpstr>
      <vt:lpstr>Percentage</vt:lpstr>
      <vt:lpstr>Percentage</vt:lpstr>
      <vt:lpstr>Percentage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from Latin source</dc:title>
  <dc:creator>Patrick</dc:creator>
  <cp:lastModifiedBy>Patrick</cp:lastModifiedBy>
  <cp:revision>32</cp:revision>
  <dcterms:created xsi:type="dcterms:W3CDTF">2012-11-26T12:05:47Z</dcterms:created>
  <dcterms:modified xsi:type="dcterms:W3CDTF">2012-11-26T19:17:28Z</dcterms:modified>
</cp:coreProperties>
</file>