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0" r:id="rId3"/>
    <p:sldId id="257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59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DD04C2-AB6B-444B-99EF-7B7436352CE2}" type="datetimeFigureOut">
              <a:rPr lang="it-IT" smtClean="0"/>
              <a:pPr/>
              <a:t>30/03/2013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E827A7-73F5-495F-97F3-2485720EFC5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827A7-73F5-495F-97F3-2485720EFC55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827A7-73F5-495F-97F3-2485720EFC55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827A7-73F5-495F-97F3-2485720EFC55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827A7-73F5-495F-97F3-2485720EFC55}" type="slidenum">
              <a:rPr lang="it-IT" smtClean="0"/>
              <a:pPr/>
              <a:t>12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827A7-73F5-495F-97F3-2485720EFC55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827A7-73F5-495F-97F3-2485720EFC55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827A7-73F5-495F-97F3-2485720EFC55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827A7-73F5-495F-97F3-2485720EFC55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827A7-73F5-495F-97F3-2485720EFC55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827A7-73F5-495F-97F3-2485720EFC55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827A7-73F5-495F-97F3-2485720EFC55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827A7-73F5-495F-97F3-2485720EFC55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089F8-38E6-44C3-89A1-8C76872A9B71}" type="datetimeFigureOut">
              <a:rPr lang="it-IT" smtClean="0"/>
              <a:pPr/>
              <a:t>30/03/2013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DC1ED-607C-4F23-92EA-7B1CF0063A4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089F8-38E6-44C3-89A1-8C76872A9B71}" type="datetimeFigureOut">
              <a:rPr lang="it-IT" smtClean="0"/>
              <a:pPr/>
              <a:t>30/03/2013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DC1ED-607C-4F23-92EA-7B1CF0063A4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089F8-38E6-44C3-89A1-8C76872A9B71}" type="datetimeFigureOut">
              <a:rPr lang="it-IT" smtClean="0"/>
              <a:pPr/>
              <a:t>30/03/2013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DC1ED-607C-4F23-92EA-7B1CF0063A4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089F8-38E6-44C3-89A1-8C76872A9B71}" type="datetimeFigureOut">
              <a:rPr lang="it-IT" smtClean="0"/>
              <a:pPr/>
              <a:t>30/03/2013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DC1ED-607C-4F23-92EA-7B1CF0063A4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089F8-38E6-44C3-89A1-8C76872A9B71}" type="datetimeFigureOut">
              <a:rPr lang="it-IT" smtClean="0"/>
              <a:pPr/>
              <a:t>30/03/2013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DC1ED-607C-4F23-92EA-7B1CF0063A4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089F8-38E6-44C3-89A1-8C76872A9B71}" type="datetimeFigureOut">
              <a:rPr lang="it-IT" smtClean="0"/>
              <a:pPr/>
              <a:t>30/03/2013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DC1ED-607C-4F23-92EA-7B1CF0063A4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089F8-38E6-44C3-89A1-8C76872A9B71}" type="datetimeFigureOut">
              <a:rPr lang="it-IT" smtClean="0"/>
              <a:pPr/>
              <a:t>30/03/2013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DC1ED-607C-4F23-92EA-7B1CF0063A4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089F8-38E6-44C3-89A1-8C76872A9B71}" type="datetimeFigureOut">
              <a:rPr lang="it-IT" smtClean="0"/>
              <a:pPr/>
              <a:t>30/03/2013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DC1ED-607C-4F23-92EA-7B1CF0063A4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089F8-38E6-44C3-89A1-8C76872A9B71}" type="datetimeFigureOut">
              <a:rPr lang="it-IT" smtClean="0"/>
              <a:pPr/>
              <a:t>30/03/2013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DC1ED-607C-4F23-92EA-7B1CF0063A4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089F8-38E6-44C3-89A1-8C76872A9B71}" type="datetimeFigureOut">
              <a:rPr lang="it-IT" smtClean="0"/>
              <a:pPr/>
              <a:t>30/03/2013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DC1ED-607C-4F23-92EA-7B1CF0063A4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089F8-38E6-44C3-89A1-8C76872A9B71}" type="datetimeFigureOut">
              <a:rPr lang="it-IT" smtClean="0"/>
              <a:pPr/>
              <a:t>30/03/2013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DC1ED-607C-4F23-92EA-7B1CF0063A4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089F8-38E6-44C3-89A1-8C76872A9B71}" type="datetimeFigureOut">
              <a:rPr lang="it-IT" smtClean="0"/>
              <a:pPr/>
              <a:t>30/03/2013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DC1ED-607C-4F23-92EA-7B1CF0063A4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2910" y="1571612"/>
            <a:ext cx="7772400" cy="1470025"/>
          </a:xfrm>
        </p:spPr>
        <p:txBody>
          <a:bodyPr/>
          <a:lstStyle/>
          <a:p>
            <a:r>
              <a:rPr lang="it-IT" dirty="0" smtClean="0"/>
              <a:t>The </a:t>
            </a:r>
            <a:r>
              <a:rPr lang="it-IT" dirty="0" err="1"/>
              <a:t>M</a:t>
            </a:r>
            <a:r>
              <a:rPr lang="it-IT" dirty="0" err="1" smtClean="0"/>
              <a:t>odern</a:t>
            </a:r>
            <a:r>
              <a:rPr lang="it-IT" dirty="0" smtClean="0"/>
              <a:t> </a:t>
            </a:r>
            <a:r>
              <a:rPr lang="it-IT" dirty="0" err="1"/>
              <a:t>A</a:t>
            </a:r>
            <a:r>
              <a:rPr lang="it-IT" dirty="0" err="1" smtClean="0"/>
              <a:t>ge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 smtClean="0">
                <a:solidFill>
                  <a:schemeClr val="tx1"/>
                </a:solidFill>
              </a:rPr>
              <a:t>From</a:t>
            </a:r>
            <a:r>
              <a:rPr lang="it-IT" dirty="0" smtClean="0">
                <a:solidFill>
                  <a:schemeClr val="tx1"/>
                </a:solidFill>
              </a:rPr>
              <a:t> the </a:t>
            </a:r>
            <a:r>
              <a:rPr lang="it-IT" dirty="0" err="1" smtClean="0">
                <a:solidFill>
                  <a:schemeClr val="tx1"/>
                </a:solidFill>
              </a:rPr>
              <a:t>crisys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 err="1" smtClean="0">
                <a:solidFill>
                  <a:schemeClr val="tx1"/>
                </a:solidFill>
              </a:rPr>
              <a:t>of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 err="1" smtClean="0">
                <a:solidFill>
                  <a:schemeClr val="tx1"/>
                </a:solidFill>
              </a:rPr>
              <a:t>values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 err="1" smtClean="0">
                <a:solidFill>
                  <a:schemeClr val="tx1"/>
                </a:solidFill>
              </a:rPr>
              <a:t>to</a:t>
            </a:r>
            <a:r>
              <a:rPr lang="it-IT" dirty="0" smtClean="0">
                <a:solidFill>
                  <a:schemeClr val="tx1"/>
                </a:solidFill>
              </a:rPr>
              <a:t> a </a:t>
            </a:r>
            <a:r>
              <a:rPr lang="it-IT" dirty="0" err="1" smtClean="0">
                <a:solidFill>
                  <a:schemeClr val="tx1"/>
                </a:solidFill>
              </a:rPr>
              <a:t>possible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 err="1" smtClean="0">
                <a:solidFill>
                  <a:schemeClr val="tx1"/>
                </a:solidFill>
              </a:rPr>
              <a:t>resolution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 err="1" smtClean="0">
                <a:solidFill>
                  <a:schemeClr val="tx1"/>
                </a:solidFill>
              </a:rPr>
              <a:t>of</a:t>
            </a:r>
            <a:r>
              <a:rPr lang="it-IT" dirty="0" smtClean="0">
                <a:solidFill>
                  <a:schemeClr val="tx1"/>
                </a:solidFill>
              </a:rPr>
              <a:t> the </a:t>
            </a:r>
            <a:r>
              <a:rPr lang="it-IT" dirty="0" err="1" smtClean="0">
                <a:solidFill>
                  <a:schemeClr val="tx1"/>
                </a:solidFill>
              </a:rPr>
              <a:t>problem</a:t>
            </a:r>
            <a:endParaRPr lang="it-IT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The </a:t>
            </a:r>
            <a:r>
              <a:rPr lang="it-IT" dirty="0" err="1" smtClean="0"/>
              <a:t>main</a:t>
            </a:r>
            <a:r>
              <a:rPr lang="it-IT" dirty="0" smtClean="0"/>
              <a:t> </a:t>
            </a:r>
            <a:r>
              <a:rPr lang="it-IT" dirty="0" err="1" smtClean="0"/>
              <a:t>theorist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aesthetism</a:t>
            </a:r>
            <a:r>
              <a:rPr lang="it-IT" dirty="0" smtClean="0"/>
              <a:t>:</a:t>
            </a:r>
            <a:br>
              <a:rPr lang="it-IT" dirty="0" smtClean="0"/>
            </a:br>
            <a:r>
              <a:rPr lang="it-IT" dirty="0" smtClean="0"/>
              <a:t>Walter Pater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500034" y="2214554"/>
            <a:ext cx="3071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err="1" smtClean="0"/>
              <a:t>Rejected</a:t>
            </a:r>
            <a:r>
              <a:rPr lang="it-IT" sz="2400" dirty="0" smtClean="0"/>
              <a:t> </a:t>
            </a:r>
            <a:r>
              <a:rPr lang="it-IT" sz="2400" dirty="0" err="1" smtClean="0"/>
              <a:t>religious</a:t>
            </a:r>
            <a:r>
              <a:rPr lang="it-IT" sz="2400" dirty="0" smtClean="0"/>
              <a:t> </a:t>
            </a:r>
            <a:r>
              <a:rPr lang="it-IT" sz="2400" dirty="0" err="1" smtClean="0"/>
              <a:t>faith</a:t>
            </a:r>
            <a:endParaRPr lang="it-IT" sz="2400" dirty="0" smtClean="0"/>
          </a:p>
        </p:txBody>
      </p:sp>
      <p:sp>
        <p:nvSpPr>
          <p:cNvPr id="6" name="CasellaDiTesto 5"/>
          <p:cNvSpPr txBox="1"/>
          <p:nvPr/>
        </p:nvSpPr>
        <p:spPr>
          <a:xfrm>
            <a:off x="1214414" y="4071942"/>
            <a:ext cx="32861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err="1" smtClean="0"/>
              <a:t>Considered</a:t>
            </a:r>
            <a:r>
              <a:rPr lang="it-IT" sz="2400" dirty="0" smtClean="0"/>
              <a:t> art </a:t>
            </a:r>
            <a:r>
              <a:rPr lang="it-IT" sz="2400" dirty="0" err="1" smtClean="0"/>
              <a:t>as</a:t>
            </a:r>
            <a:r>
              <a:rPr lang="it-IT" sz="2400" dirty="0" smtClean="0"/>
              <a:t> a </a:t>
            </a:r>
            <a:r>
              <a:rPr lang="it-IT" sz="2400" dirty="0" err="1" smtClean="0"/>
              <a:t>means</a:t>
            </a:r>
            <a:r>
              <a:rPr lang="it-IT" sz="2400" dirty="0" smtClean="0"/>
              <a:t> </a:t>
            </a:r>
            <a:r>
              <a:rPr lang="it-IT" sz="2400" dirty="0" err="1" smtClean="0"/>
              <a:t>to</a:t>
            </a:r>
            <a:r>
              <a:rPr lang="it-IT" sz="2400" dirty="0" smtClean="0"/>
              <a:t> stop </a:t>
            </a:r>
            <a:r>
              <a:rPr lang="it-IT" sz="2400" dirty="0" err="1" smtClean="0"/>
              <a:t>time</a:t>
            </a:r>
            <a:endParaRPr lang="it-IT" sz="2400" dirty="0" smtClean="0"/>
          </a:p>
          <a:p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072066" y="3857628"/>
            <a:ext cx="35719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Life </a:t>
            </a:r>
            <a:r>
              <a:rPr lang="it-IT" sz="2400" dirty="0" err="1" smtClean="0"/>
              <a:t>should</a:t>
            </a:r>
            <a:r>
              <a:rPr lang="it-IT" sz="2400" dirty="0" smtClean="0"/>
              <a:t> </a:t>
            </a:r>
            <a:r>
              <a:rPr lang="it-IT" sz="2400" dirty="0" err="1" smtClean="0"/>
              <a:t>be</a:t>
            </a:r>
            <a:r>
              <a:rPr lang="it-IT" sz="2400" dirty="0" smtClean="0"/>
              <a:t> </a:t>
            </a:r>
            <a:r>
              <a:rPr lang="it-IT" sz="2400" dirty="0" err="1" smtClean="0"/>
              <a:t>lived</a:t>
            </a:r>
            <a:r>
              <a:rPr lang="it-IT" sz="2400" dirty="0" smtClean="0"/>
              <a:t> </a:t>
            </a:r>
            <a:r>
              <a:rPr lang="it-IT" sz="2400" dirty="0" err="1" smtClean="0"/>
              <a:t>as</a:t>
            </a:r>
            <a:r>
              <a:rPr lang="it-IT" sz="2400" dirty="0" smtClean="0"/>
              <a:t> a work </a:t>
            </a:r>
            <a:r>
              <a:rPr lang="it-IT" sz="2400" dirty="0" err="1" smtClean="0"/>
              <a:t>of</a:t>
            </a:r>
            <a:r>
              <a:rPr lang="it-IT" sz="2400" dirty="0" smtClean="0"/>
              <a:t> art</a:t>
            </a:r>
          </a:p>
          <a:p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6072198" y="2071678"/>
            <a:ext cx="27860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err="1" smtClean="0"/>
              <a:t>Excessive</a:t>
            </a:r>
            <a:r>
              <a:rPr lang="it-IT" sz="2400" dirty="0" smtClean="0"/>
              <a:t> </a:t>
            </a:r>
            <a:r>
              <a:rPr lang="it-IT" sz="2400" dirty="0" err="1" smtClean="0"/>
              <a:t>attention</a:t>
            </a:r>
            <a:r>
              <a:rPr lang="it-IT" sz="2400" dirty="0" smtClean="0"/>
              <a:t> </a:t>
            </a:r>
            <a:r>
              <a:rPr lang="it-IT" sz="2400" dirty="0" err="1" smtClean="0"/>
              <a:t>to</a:t>
            </a:r>
            <a:r>
              <a:rPr lang="it-IT" sz="2400" dirty="0" smtClean="0"/>
              <a:t> the self </a:t>
            </a:r>
          </a:p>
          <a:p>
            <a:endParaRPr lang="it-IT" dirty="0"/>
          </a:p>
        </p:txBody>
      </p:sp>
      <p:cxnSp>
        <p:nvCxnSpPr>
          <p:cNvPr id="10" name="Connettore 2 9"/>
          <p:cNvCxnSpPr/>
          <p:nvPr/>
        </p:nvCxnSpPr>
        <p:spPr>
          <a:xfrm rot="10800000" flipV="1">
            <a:off x="2357422" y="1643050"/>
            <a:ext cx="785818" cy="4286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/>
          <p:nvPr/>
        </p:nvCxnSpPr>
        <p:spPr>
          <a:xfrm rot="5400000">
            <a:off x="2643174" y="2357430"/>
            <a:ext cx="2214578" cy="9286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 rot="16200000" flipH="1">
            <a:off x="4786314" y="2357430"/>
            <a:ext cx="1714512" cy="8572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/>
          <p:nvPr/>
        </p:nvCxnSpPr>
        <p:spPr>
          <a:xfrm>
            <a:off x="6143636" y="1500174"/>
            <a:ext cx="714380" cy="5000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Oscar Wilde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5472122" cy="4525963"/>
          </a:xfrm>
        </p:spPr>
        <p:txBody>
          <a:bodyPr/>
          <a:lstStyle/>
          <a:p>
            <a:r>
              <a:rPr lang="it-IT" dirty="0" err="1" smtClean="0"/>
              <a:t>One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most</a:t>
            </a:r>
            <a:r>
              <a:rPr lang="it-IT" dirty="0" smtClean="0"/>
              <a:t> </a:t>
            </a:r>
            <a:r>
              <a:rPr lang="it-IT" dirty="0" err="1" smtClean="0"/>
              <a:t>important</a:t>
            </a:r>
            <a:r>
              <a:rPr lang="it-IT" dirty="0" smtClean="0"/>
              <a:t> </a:t>
            </a:r>
            <a:r>
              <a:rPr lang="it-IT" dirty="0" err="1" smtClean="0"/>
              <a:t>theorist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Aesthetic</a:t>
            </a:r>
            <a:r>
              <a:rPr lang="it-IT" dirty="0" smtClean="0"/>
              <a:t> </a:t>
            </a:r>
            <a:r>
              <a:rPr lang="it-IT" dirty="0" err="1" smtClean="0"/>
              <a:t>movements</a:t>
            </a:r>
            <a:endParaRPr lang="it-IT" dirty="0" smtClean="0"/>
          </a:p>
          <a:p>
            <a:r>
              <a:rPr lang="it-IT" dirty="0" err="1" smtClean="0"/>
              <a:t>He</a:t>
            </a:r>
            <a:r>
              <a:rPr lang="it-IT" dirty="0" smtClean="0"/>
              <a:t> </a:t>
            </a:r>
            <a:r>
              <a:rPr lang="it-IT" dirty="0" err="1" smtClean="0"/>
              <a:t>didn</a:t>
            </a:r>
            <a:r>
              <a:rPr lang="it-IT" dirty="0" smtClean="0"/>
              <a:t>’t </a:t>
            </a:r>
            <a:r>
              <a:rPr lang="it-IT" dirty="0" err="1" smtClean="0"/>
              <a:t>accept</a:t>
            </a:r>
            <a:r>
              <a:rPr lang="it-IT" dirty="0" smtClean="0"/>
              <a:t> the </a:t>
            </a:r>
            <a:r>
              <a:rPr lang="it-IT" dirty="0" err="1" smtClean="0"/>
              <a:t>morality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Middle </a:t>
            </a:r>
            <a:r>
              <a:rPr lang="it-IT" dirty="0" err="1" smtClean="0"/>
              <a:t>Class</a:t>
            </a:r>
            <a:r>
              <a:rPr lang="it-IT" dirty="0" smtClean="0"/>
              <a:t> </a:t>
            </a:r>
            <a:r>
              <a:rPr lang="it-IT" dirty="0" err="1" smtClean="0"/>
              <a:t>during</a:t>
            </a:r>
            <a:r>
              <a:rPr lang="it-IT" dirty="0" smtClean="0"/>
              <a:t> </a:t>
            </a:r>
            <a:r>
              <a:rPr lang="it-IT" dirty="0" err="1" smtClean="0"/>
              <a:t>Victorian</a:t>
            </a:r>
            <a:r>
              <a:rPr lang="it-IT" dirty="0" smtClean="0"/>
              <a:t> </a:t>
            </a:r>
            <a:r>
              <a:rPr lang="it-IT" dirty="0" err="1" smtClean="0"/>
              <a:t>Age</a:t>
            </a:r>
            <a:endParaRPr lang="it-IT" dirty="0" smtClean="0"/>
          </a:p>
          <a:p>
            <a:r>
              <a:rPr lang="it-IT" dirty="0" smtClean="0"/>
              <a:t>Art </a:t>
            </a:r>
            <a:r>
              <a:rPr lang="it-IT" dirty="0" err="1" smtClean="0"/>
              <a:t>only</a:t>
            </a:r>
            <a:r>
              <a:rPr lang="it-IT" dirty="0" smtClean="0"/>
              <a:t> </a:t>
            </a:r>
            <a:r>
              <a:rPr lang="it-IT" dirty="0" err="1" smtClean="0"/>
              <a:t>needed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beutiful</a:t>
            </a:r>
            <a:endParaRPr lang="it-IT" dirty="0"/>
          </a:p>
        </p:txBody>
      </p:sp>
      <p:pic>
        <p:nvPicPr>
          <p:cNvPr id="2050" name="Picture 2" descr="http://myop.it/pictures/ops/126380487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1428737"/>
            <a:ext cx="2643206" cy="42148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2357430"/>
            <a:ext cx="8229600" cy="1143000"/>
          </a:xfrm>
        </p:spPr>
        <p:txBody>
          <a:bodyPr>
            <a:noAutofit/>
          </a:bodyPr>
          <a:lstStyle/>
          <a:p>
            <a:r>
              <a:rPr lang="it-IT" sz="4800" dirty="0" smtClean="0"/>
              <a:t>A work </a:t>
            </a:r>
            <a:r>
              <a:rPr lang="it-IT" sz="4800" dirty="0" err="1" smtClean="0"/>
              <a:t>by</a:t>
            </a:r>
            <a:r>
              <a:rPr lang="it-IT" sz="4800" dirty="0" smtClean="0"/>
              <a:t>:</a:t>
            </a:r>
            <a:br>
              <a:rPr lang="it-IT" sz="4800" dirty="0" smtClean="0"/>
            </a:br>
            <a:r>
              <a:rPr lang="it-IT" sz="4800" dirty="0" smtClean="0"/>
              <a:t>Francesco Chiesa</a:t>
            </a:r>
            <a:endParaRPr lang="it-IT" sz="4800" dirty="0"/>
          </a:p>
        </p:txBody>
      </p:sp>
      <p:sp>
        <p:nvSpPr>
          <p:cNvPr id="27650" name="AutoShape 2" descr="data:image/jpeg;base64,/9j/4AAQSkZJRgABAQAAAQABAAD/2wCEAAkGBxQSEhUSExQVFRQXFxQXFxcXGBgYFBgUFBQWFhcXFBcYHCggGBolHBQVITEhJSkrLi4uFx8zODMsNygtLisBCgoKDg0NFA8QFCwZFBwsLCwsLCwsLCwsLCwsLCwsLDcsKyssLCwsLDcsNywsNzcrLCw3KywrLCsrLCsrKysrK//AABEIAQkAsAMBIgACEQEDEQH/xAAbAAACAgMBAAAAAAAAAAAAAAAAAQIFAwQGB//EADwQAAEDAQUEBwYEBwADAAAAAAEAAhEDBBIhMUEFUWFxBiKBkaGx8BMyQsHR4TNSYnIUFSOCkqLxB1Oy/8QAFwEBAQEBAAAAAAAAAAAAAAAAAAECA//EABoRAQEBAQEBAQAAAAAAAAAAAAABETECQRL/2gAMAwEAAhEDEQA/AOZKCghELi2RTlIJkICEkyglAJQmhAJLNZbO6o4MptL3HINxP2C6ewdD4AdXfJ/Iw+Dn/TvQckXRmVEPG9el2XZ9Kn+HSptO+7Lv8nSVvlx3lFeTe0G8d6A8bwvVXPd+YqNSHe81rubWn5IPLihd9aujtnePw/ZnfTMf65FcptbYb6PWBv0/zNERwe34eeSIq00kIGkmkgYQUkIAlNJCBkJAoKZCBBCZQAgQKzWazuqPaxglzjA+ZPALCuj6GU5dVMYhrBO4OLp5ZBB0WzbA2z07jMSYvv1cRv4DQLcpyovqhsAiT5LF7Vx1A4D66orakCdx1Kxm1tGhMrBKxqDM+2tzuu81JlrYROXMQtAtxWOIQWb6wOWPIrUvkHjujMbjvCq65OfiMPFZLNtUe7Ujg4D/AOh9EMU23dlBk1GDqfE38hOX9p8FTrtrYy+3HFrhG8QdRvXEubBIOYkHsMKwIhATlCIQ9ckITQB7fBACCEggEykmgSEIKBhdF0RfdFYj3nXGjkLxJ8VXWLYlSo32joo0/wA9TAH9gzcrGhbbPZQW02urOOJc83WSMoaMe8oLykYjf4rcFJ0ZETqcB4wuMtXSiu7BrhTG5jbq0Ktrc/3nOdzdJ8Uwd2+owZ1abebxPcFidbaIH49PvP0XDNLeKHOA/MfW5XB2X8wof+5vY15+SxO2hZ8va/6O+q48VBud4I/iW8e5TF11Ht6Lsq7e1rx3wtV1Bp92rRd/dHdIVEbSDr3/APEw+cjKuGr+g2tSyY59M53SHAcRGSobc0io+QQbzjiCJEnGDzQ2sW4tJB4GDj2rP/OapEOh4GjwHDxx8UwaScLZfVo1NDRdvHWpHmM2cxKwVaRaYIg57wRvB1HFQRhJCaIISQgIBOUJD1vQAGg1yAzJ4K7bRp2WC8Nq14BufBSnK834n8MgtfZxFJhtB96btMfr+J8bmjXeQquq+SSTJJk6yZzKsG3b7c+q69UcST3DTLQLQqVY1UHvw+61KryTmtYjMKxcYarrZ+yy7TtK09hbPNV8eoXpWydmtY0D1gpasUth6OiMR5rLU2G0aLrBQUHWdZxdcVaNjhVdp2Wu6tdnA9fdVNezTp64KK4+rs4jJaD6cEYLr7VRAHqZXPWyktSpYrG1TkTqgu9FYrUMU2uhaRlMa/fwWzQq3hcOnuaQcyOR81qnD15JeeimDbTSn696ZWQSkhCARCcpFBs7VqQKTJwawf5PxJ8lXPd2hbe0iSWOEQWgY724eRCr3P3rUKz2agahgGI18c8kn7PdTMETqD8JHBWfRqzCoDjAl9526A3hqCAugshp1r9K9N3IlsASMmzM4jxUtwxLoTZBdcTw9Bdix4aFVdH9nmkyDriYy7Fl2rSe7AYDVwEmNY4qK26u1mNwwWs/pFRyviYy4c1T7YstOmGinRa8OH4j7z35DIwQHTpEGdFU/wAruvi4GGASWyKc/lc0yGncWxxBQx1f8UHiQZCxPLdc1sWGztbS0ABzBBwOIkjI5hee27alSpVd7MkNBOJMADGLx05KDpLdd0K563jD0FGjbnXiKlWnOIxvt7JLY71ht1eTBEHmCCN7XAwexWQUlcydOYTZ9VJ+qgOS2yyghCiD6B+yJRW5TyHJSSpjABSlZBCSJT9cFAIRKEEiAQWnLTnvVdWplpg9nrcrBIgEQcQrKLvoXZDVs9qY0i+X0oB3XXeBj/VdLsSnTbLC0tqXcWnAjfh2jFcd0Yt5sde/71J4u1BHWiZa5o+Igzhx7/QnV2GKvtad10AEQbxceq0E5DHHsyUqt6gyAslRijTKk5EVFr2c5xJa5zZ3EiY3gEKFHYrgCHPLicIJkRvO5XbRKyhw0TDVZWsbKVmcwHq9YmTgScTK8zovbcuXLuJN4EmT8Mg5EcDroV6ntZs0XiMxC81s1EHswOGoRY1LSAWmSXOOpvE85OZWtdN3HSYnTBdPQoUCJeyT+5wH1VPti0DG60axGWXNJSxQ3OriTO4btFivYcls2kQ2fzeitQH5Yes1tlnHr1os1ClOO7xTpWfV3d9VsKWqcpJpOWRJJAKQKBppICoEAJBMlBNpVr0aoB9oa06h/OQAVTAq66LPi00+T/BqD0WxgwJWclYbI/CNxhRtjSWkNMGDBOUxqoMzoOF4DtVbta0VKIYKHs3Xj1i8nDceriuFtdsqte4FzpGBdBjvVfUtpOpJ5nDkiuk250xcAWwNwjERlnqqfZ1eWydfuqm1uIADoBGPes1mt4LQDhyTDVtbKkSRh6j6Kif1nYn79pyW3abVhp9/QWsxsa98EKwtQtVnLnDEBoBwzOJ+ylTohuQ7cz3qbie9CIEShBUBCTgmkQgYKUICCUAnKEEoEmVjq1g3PsCrLRaS7gN33CshrfqWkDjyVz0FfftYJ0p1CP8AX6rk+C63/wAaMvWssgXnUa139wukDw8VrE16Cy0XXRv+S2XPlUdvqYSPuDGu5SsG0g7AxORxlc1WopsxwGOeHnOeS57bVmpuwFKkRxb9DK6Jpac1qW1tOCNfGZxVV5vtawU5/pgs1IElvZOSpv4YgwT28DuXYbWs4biDhK560BWVLCacQN0epWZY6LIHFZECTQUKBJhJNAQk44IKJQJMlYq9oa3WeAxK0n20nLq+KuCxvLTq2wTAE8StSpWccye3JYp8FqRNTqPJMmVBNRIVRJpXSf8Aj+1ezt9A6OcWH+9pHfMLmoWzYbYaT2VRmxzX4focCR3BB7H0tsZafaN9x+f6XnfuB85C4y0hzTeaTOo+UL1O8yqwggOY9vYWuEiF59t2wGy1A0kuaZLHH4gMwP1DUcisVqNOlt94bDhB9arUrbeJJPPDio2umC0kf94rna9KCe1JFrftW2Jmcty0adcOfuwJG7D0VqYnAb/PLvStdS7U6uNyADoYz8SVrGdXKSxULS1+RE7tVmWVEoQEFQCEJIGhIJlBRBIISldENyZUYS9f9RDKUpxP2USiGAptKxk5JyivUOifTChSsVMWipdLC6mGgFz3NZBBDRjADgJ4Le2h0x2baKZpVqrw12IJo1QWOGTgQ0wQvJi3qNwxl2OuJGHLBRFMnIcuYjDHn4qYro7baWsdc9qyqzNtSmQWvbvjNpzlpgghVFptQc7qiZOECSeAAxWnQtDqbrzDBgjJpBG4gggrdZteq0lzHBpIIJaxgOOoN0Qc8Uw0qg9gSHCaurZn2c5gnV5Hcq52ZOf3TySaVUAO712qws20cg/LfGPaq5MOhOjoWuBxGKcKgpWgtyPrkrKy7RDjdcIOh0KzjWt2UIQsgRCCkgoUHFBbuSK6MolAKR5JckRNMqIKkRPrBBEHtTSu+sEieCDY+DHHE4dyVal7MQ6bxGQOAyOO9YWPAx3dvaug/lt114kOO+JGWBClaUtKi94kA4a+McVCpSLQNx05YYrvdj2AVBLhhr2jmqHbOy7lT2YBicOU/dT9Ljm8SsjmQJKzVKRY4teMRlxGh4rDVPqFplh9SsmajOqd5BEjd8vBAQkEFhs+3GQx2IOR1HM6hWy5g+PqF0dnq3mtdvHks2LGRBCUJhZVSXVEhNRPFdERJhRd2JuKgiGfXapTKhCRPYgmkEgpBEJwnl9V3OyW+1pUyZktGXKPkuHaF2nROpNEN1D3DyI46rPrjXl0nRqkGh4OEOG/Vu5PadjDnAjMOgZTBC39gtIDjjEid2AWW30iW1Cf0kcwZPrisNfXnfSiwxfddxEcThrOua5Qu3r0HpSwMoVBuiNfeIHyXnxW/PGfUJvBMhJSlaRjSJUiFFxQMq72T+EObvNURKu9ju/pDmfqpeLG9KEIWFUAKC7v+n/VCR63qQPNdGUXlRUneuxY3Hu8kDATA3qKYQShHigpIJArqug9STUYYiWPz1xafkuVV/0Mq3bTjqxw7rpGXIqXix6hsdsNdjgHEa4gDfPyW0W9V0iQWuw1Wps98MJAdJdhHEAYyVvi0C46NLwPDQrCvPOnVWKWfvlk8Yx+a4RwXZ9O39WiMM3YRoAMVxjiteeJS9eigIR60+i0iPrehAclKCMK32G/quG4jxCqJVpsJ3vj9p80vFnVqhCAuauaKCohC6MpNBScklKBnj5JyoFAKDIBKc8lEIQZFY9HqoZaKR/UR/kCFVgrYsVS7Upu3PYey8JCUj2XY1EPpST70x2YAhZrYz2dItvyYxIwExAnUlLZZDG3RhdkGdcRkqna1sv3usBBiOyTiubTi+m1XrUgT8LjpqQB5LmHBW3SeqDWAHwsaPn81Ugrc4lKUpQUiFURJQSiFBUNWewM38m+ZVZKtOj7ffP7R5lS8J1blJCFzacwEKF5OV1ZSRKUpSgc8UNSUQUGRSHFYphSlA5Se/AncJSvJSg9nsdYin1AbzouyZEv1HBVtpa1vUGIALZMXnEmJPcc96xbO2kKVlpvAHtCxgptmetdEuPf4qrNYMvSSHSZOBMjDvzXJpy3SB8135YGMMsAq4GNyy2x0vdzWBdIyyOKgShIqhyolBKJQEK62COo793yVICr3Yg/pni4+QU9cWN8IKE1zVyN5AcoSgFdWU5ReUUkEpTlQRKCd5M4rHKEGS8UpUUSg7fZlp/o0b0AFobhE3WkFx8AFWV7WQS0CASTeIxInQra6M1+oHlt5rGOAmIxJxjtVbbKjme8PhAHJY+tKmq7E8ysZcouckStsph6RcscpygleQoEpygneV9sI/0z+4+Q+q5+Vf7CP9M/uPiAp64sWSAmolc1cekE0gurJoQouQOUISagajKk5RQT0UQUzkoIOq2U5woNDSBIM4TqVs+wvNcDjhE8QFp7J/CbyPmVusydyK51pxxKionRJdGEpTUAplFNNRTCCS6DYIimY/N8lzzlf9Hvwz+75KeuLFmkm3JJc1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7652" name="AutoShape 4" descr="data:image/jpeg;base64,/9j/4AAQSkZJRgABAQAAAQABAAD/2wCEAAkGBhQSEBUUEhQUFBUWFBwXGBgYGBcYGBcXFxgXHBcXFxwXHCYfHBojGhcUHy8gJCcpLCwsFx4xNTAqNSYrLCkBCQoKDgwOFA8PFCkcFBgpKSkpKSkpLCkpKSkpKSkpKSkpKSkpKSkpKSkpKSkpKSkpKSk1KSkpKSkpKSkpKSkpKf/AABEIASAArwMBIgACEQEDEQH/xAAcAAABBQEBAQAAAAAAAAAAAAABAAIEBQYDBwj/xABAEAABAwEFAgsHAwQBBAMAAAABAAIRAwQFEiExQVEGEyJhcXKBkaGx0RQjMjNSwfBikuEVQrLxgiRTs8IHFkP/xAAXAQEBAQEAAAAAAAAAAAAAAAAAAQID/8QAHBEBAQEBAAMBAQAAAAAAAAAAAAERAhIhMVFB/9oADAMBAAIRAxEAPwDC0aUw3T+NmS7usLt4/OxcLvfNTsVmuVbQ/Ynbx4pNsbt48VMSTVQjYTvb25rg65idSwxlmNitAkmpitp3RExgE7gnOuzKJbrOisAkmritddEx8H7QfMdK5uuEbma7v4VunUaLnnC1pcdgAJPgmpioZc8COR+dicLsO9vj6LWWbgjXd8QbT6xz7mz4qX/9HqbarO53omrjFi73Z5tHel/Tnb2z2rZDgU//ALtPud6LnW4GVwJaab+h0f5ABTTGR/p7t7fFL2B29viri13dUpH3jHN6Rkeg6FRldRA/p7t7fH0R/p7t7fFTwgmriAbvd9QSF3O+oeKnpJogf0931DxVXaBy3DaDHNktISs3ayBVf1j5qxKm3U7ljqnyVuVTXUeWOhXEqUIpIgoKKMoJQigCSUKbdFi42s1h01PQNR9kE64eDhrcuoS2mN3xPO5s6DnWysdmp024abA0c2p6TqU6nS5AAAAGQGwAICq0c/koOoZ2QuobkohrnYo73E7SgnObvRwqoc47yOglONscBr9/NFTbSQWkEAg6giQekFZO+bgABfR0GrNY3lp2jmVx/UxMPyG8KSRlMzuIQx59CSsr9sobUxNEB2zcdvqq4KoCSKEIEs5az7x/XPmtGFnLX82p1j5qxKk3Q33g6p+yugqW5x7wdUq7SkKEkEVFBKUkkCVzwVH/AFMnQMcSqhjCTABJOgGfcr+6bsdRdjrubSBbGEmXn/iOjbCDRutBceYfneukqitPCeizJrXv5zDR3BRX8Lqh+FtNvZP+UqYNKXfgScwxoVkTf9oP/wCpHRl5Lg+9622q7959VcGwNB30nuPouVazvjJrj2LHm8H7ajv3H1Q9qd9Z/cmGr+10HR8Lu4+iiUbc6mctNrTp/vnVeLwqDR7x0Ocni+au1xPWh3mmLqVfdpbUpBzfr03GDkqNWRvVhEPpMM/TLTtg5GPBceLou+F5Ydz8x+5voiIaS6VaJaYPYciCN4IyI6FzQElZu1fNf1j5rRlZy2fNf1z5qxKlXR8Y6norohUt0fMHU9FclKQpSRQKikVMsF2mpLiQym34nnQcwG08y42SzGo8NGpP+13vK2gxTZlTZpzna485QS33u2kMNnbh2Goc3u7f7egKqq2pxMuMqOauX+lFtFc6BakR1fac8lPsVkc7+FBuyxl7wAvSrluQNaJ1UpGesfBguGf2XWrwYAW6bZYGi5vsaz7V59X4Pwq2rdJBXoFssgVVWseabVyMXUspbzQuTqxA1WkvCz5LP2mlC1Kljk6shjneo1NxXYFVEqhaYGE5tPgd4/M05zYUOVJpOkdClU6VnLX81/WPmtIs3a/mv6xSJUu6/m/8T9lcEqmuo+8HVP2VylWEkkkVBLsVTCyo7bhwj/kYPhKrnO51Mpmab27TB7v4lVzn74ViUWjEY370+vdbmmTmDtGnQY2rtctPHVgZmB/kAft3Fauz8Xj4knFIz5Iid8/wluLiNwLsALySNAt5ShoVPwfunisR1k+CmXnRe4Q3IbSNexZEupezG6lRqnCGloHiVSXtd7GgCnSxyPjcXudO7cDM5blW0boDakQGiRtOE7wJmD2xzBDGpqVw7PVRa+GNV2tzm0rNjOUMyjMEjcfFYBl5V3kua7CNc5OmsAAkwmKvLeBsIWZvPL8hT6N4Ej4mvO4Ymk9AcBJ5gqu21Q7MKyFqvaM12amPKIK2weV2s51UeVIswyUquyzls+a/rFaRZy1/Nf1j5qQqTdHxjqeiuSqW6Dyx1PsFdJSEkUQUpUUWOhR7VQ1LdNoGxdwEpQSuBQBtjQTEseB04TH37ltLssHEVA2oyS4mHAZHd0HmKwNJuF7ajCWva4OB5xpkt9ZeE9KqwOe5zHxmwak7mnaCe1KRf2ZgAXZ7AuNmqhwBGhErs4IKm13NjMgkdBhGjcAiHOc6dcyRHqrYEbU9lUEZBMNZ7hdQa2x4QMgAGjyWFNTEBycMCOTMc+Uz4r0DhgybOQdhlY2z0spjngx2qLFTaaUkYQchu1/JUW20jI2b1q7Ra6bWcljQd8Ce8hZm0Pxv5s1ZUsV1XI7UGlNrulxUiz2UnXLzW2Sp05UxojJJogQEVnWiWbtY94+frK0Z0WbtXzH9Y+aRKlXOOWOp6K7VLdPxjqfYK5KUhIoSiopFIBAooCHKbdg99Tn62+YUBSbud76kNpqN8wg9UsVGNNAVIfUA1UazVMyn2pgc0tOhEIIz76oTDnjJU18X8zG00qxa1oza0CCdkyFT2rgxXLnYWgt/t5WaqbXdVdmTqbwDqQMXkgN78IK1Qhskg7d6lWerhABWbtdog7QRvyPaCu9nvaYG1MNT7yqqFRp5E6c6NR5cc0gEDKNna3TvK6IBJAUkkkAWbtfzH9YrSkLNWz5j+sfNWJUy7TNQH9JKuVSXQeWOp9grpKQkQgkSopEoPqBokmFwr2sN5yq6tVLsyrImplS3zoO9TOC7i620dvvB91SK34LV8Fts7t1Zn+QBWsR6lXtOEg7FKp2kOChcILPxbiNhzaebd2aKgs17cW6HaTz93iubTX4iNiob1srjLoP50KfRvtuGZUG2X6DIkZIMZedDGTiiehVLaQaVoL1tDXHKJ2qlADncwWoV0pDLpT0klAkkkkCSSCSAFZy1fMfnHKPmtGVm7b8x/WPmrEqXdHxjKOScu5XBdAzVBYK2EgjPkx5LvVqlxkq5pqwfbWj+Aote2F2QyCjSgriaM5IFKUCVUGV2s9SCDtBB7RmuGJOBQfQFrszbVZ2kHMtDmnpAMHmOhXn1ts3KLHjCQSCDsPMtH/8AHl88bY2tJl1M8WegfCf2kdym8KLgNduOnlVaNNMY3H9W49nRitSvO7RScxpiY6VT1Le78Kua1okYSIMwQRBBGshUVrcATokK4msSYBMkrpYK3Kc2duXZ+SmUeSMZyMckb/1dG7eehV7SR0rWI0aCrrPeR0fnzqwY8ESMws2Y1pwSCSSgSCKCArN2v5j+sVpJWatYHGPnTEfNWJQsgyHR6KRKj2X4R0BdyVtBLkk1Nn80RDyUEJRlELEjKYSiEVOsd5VadJ4p1HMDnDEG5ThB2jMapNvmu2IrVhGkVHj7qPS+E9IQZIbJgDZO0835CKlOvZ1SoXV3PcSM3DCHEjQuy5Rjac9E5leiySWvef7Q6A2f1AZkDdtVfroNn4UHEjUc6YH1qpcS5xkn8y3LmmzKc4QEQiutG0lp5J9FwBRIRVtQvNpydkfBTZWalS7HeBZkc2+IWbF1coprKgIBGYKcsqCzdt+Y/rHzWlKzdrPvXz9R81YlCyjkjoHkuqZZRyW9UeQXctW0cnFMXUhNKIAcnbEyEWohYc0Cd8ooQqHNfvOW1W5u0uLS/SBAnZGWnMqaFs7mpCpQZvwxOukj7LPVxqH3ZcLajYADR/CoLxu1wdhjMZd0r0Lg3QGFwJ0dGvN3rheF1g1cQGeY7vwrGtY8yYB2yubzKuOEVjwOLgNXFUrluM0QkXIIKgEpFIoSiLa563JLTszHQVYqlug+8Of9p+yugsX61CWctY96/rFaNZy2H3j+sUhQsvwt6v2C7qNZjyW9UfZd5WkFzlycnlMKqAEJRShAgUQEg1KEQgFseCNWaRbuf4EA+qxwK1HAmp7x7ToQHd2X3Wevjc+vQbjZkTEiezII2+zy0nTl9GRmfNd7pbyXdY+W9d7S0im6RuPRmsK824aACmwbcZHcP5WPK1fDt/vGt2ZujpjPzWVK3z8Sg0pOSSK0hpTMSfCa5ES7nPvewq9lZ67nxVb0wtCs9NQlmrd8x/WPmtIVm7f8dTrHzUhTaAhregeQXUOXGieS3oHknzmto6E/mSYU1EohqcE1IFA+Uk1qcgcrvgjXw2pu2QR4T9lRhTrnr4bRTP6x45fdL8WPYLDVinOUl28DIwpNptM0DGWw+iiXJQa+jn/cDPfkmX3UaynhBOW06rk0854a1ZtA6g781myVccKKwdaXbYAE9mapiF0nxmjKDigSg4qoWJNJSxJpKo72R3vGdYLSBZezfMb1h5rUFY6ahBZq3xxlSdMR81pFnLbnUfP1HzUhTMADW7cvslKWKWjo+yErbIoSkkUCKaiUJVDwUk0OTgUBxLtZquF7TucD3FR5QlB7jd1rHFmIhs6Zbdqo7dacYmHZmew5AwpV3VeMotk8kta45f2xJnmVTaLxBBdoNsgDTYAuLbCXvXxV6hO1xUYOQtL5cTvJXMOXVg8lNcgSmyqCU2USgg72Bs1WdPktKVnrrHvW9vkVoFjpqCs3a/mv6x81pFm7X8x8/UfNSFMqukDYuU86LhDBvK5Stxl1DksS5goEqjpiQlMlKUHQFEOXKUcSDpKGJMSlB6JZbcTZKbAYBawuz5RECGjx7lW2q3nAdIMxJBPSm3IS6kzCQCymXEnmkDthVNqAGIgzl4nVc5GlU5+abKaXJsroy7EpsrliSlA/EliTJSlBY3QfejoPktAs5c3zh0HyWjWOvrUJZu2/Mf1z5rRrN235r+uVIUy1DJRipdSniaNi4mzlbjLkkn8QU72Yq6OSC7GylI2Upo4gpSu3spQ9lKaOYKUrt7KUPYzKaNFdFRrbPnOJwMa7yo152GWue3IDYudkvAsYG4ZjLX+E+tehLHNwfFImZ+yx/VUJKBK7eyHeEPYyt6jjKMrr7GeZEWQpo4hFdfZSj7MU0SLm+cO3yWkWbsM03hxzCs/6yPoPesVqLBZy1/Nf1j5qyN8j6D3hVdd+JznaSZSFPcubamemo+25Oa3LbsRVRyrO0HjuXSk+enXuTgkAg5l86jILo2rMZH+N6AdJ6Nqc0IA0ZEnXXoTYM78p7Suqa6pp+bUDWvdu6f4lFjzJHb+dyeeZN35oLS0cH6rGkuwAN1OIHQsadCZzezTfzKFxH62d59Fp73rjBaGjMt1GyHVbORCrnV2RhwVGEN4sYmjMOwkZajlMe7b8w55BceerZ7dLzIpxSH10+8/cJGiPrZ3n0VrUvAzTxB+BrRycNTlYaYa4HHyMJzkgZBxOZXFtrAr8ZygMBgOaeQXU3Na3kQcIcQARGQByOS3tZxB4r9bO8+iHFj62d59FPFtEEEYiRV5UVCQXUsLQ2XaAiCSDG9TKl9NLyYIzqYS4VfhcaeEy3lNAwu5IgCecqbfwyKNtP9TO8+iHF/qZpvPorQW2mW4HucDBGMMJzdWl5z5R5AaRO4jan0r1plzi/lSQByXHklpDpLgDi5LDO0uKbfwyKcgfUzx9E+hZC9zWNc0uc4NAkjMkACSIGZVk+9w5oxOb8t8tDagJe+m8bsAGIwCN87MulO1sqWmgGmf+okZOaAxz24GxlBGYyyyEEp5X8MVtsumpSaHOiCYyM54Q7yIVe8StFfbw6zsgzFQN7W0KYOvOs8782LXFtns6mE52iWOY6fsnFsxzLnxPdn4rTJ3GA/7XRrty5cVz70WgBAWtOwxnKcWneB2JSYSQKDv/AAJObOWkeBRxJ2xBz4rPb+f7SayJ3RonoFBqLwjHa5kjkSJg4Q+hOZ0yG7vUOnanB2IUqpgtc0YxALMeEfBm3l57SQc5MqmNrfAGJ2pJILg50x8RnOMIjcmmu763fud6rnOPWN2rmpaqpAHFmAABnup4Diyz2HZlI3R0dbntcXBlUyQTxr21Yh5eQMbIG4ZTMnaqIWh/1v8A3O9U5lseNHHz85V8U1Pbby3EC0hxcc50aSCWnta3PndvyfVvXll4BxYXNAdBAxSQ7MQYLicPMq02t28drWH/ANU02w72ftp/dqviatG23FiPFYpmJa0mS4kkuiScxnsw7iQTxrQMqJjbLaZMRGRiQdvSZ2Z1Ptx+pu/IMGfY1MNpJJOJ2fOp4mrB9Z2R4sYhBnCB8IAGgGQie7cplktOOvSBDwOPa4iSQJqOJO/EQ4An9A7KL2h31O/cfVIWh0zid+47NNqt5NXN4wLMI22g/wDibkqcpz7QXASdAMhpllJ3u3nUpjnbSrzMS3X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Aim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path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understand</a:t>
            </a:r>
            <a:r>
              <a:rPr lang="it-IT" dirty="0" smtClean="0"/>
              <a:t> the </a:t>
            </a:r>
            <a:r>
              <a:rPr lang="it-IT" dirty="0" err="1" smtClean="0"/>
              <a:t>processes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brought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the </a:t>
            </a:r>
            <a:r>
              <a:rPr lang="it-IT" dirty="0" err="1" smtClean="0"/>
              <a:t>crisys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society</a:t>
            </a:r>
          </a:p>
          <a:p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analize</a:t>
            </a:r>
            <a:r>
              <a:rPr lang="it-IT" dirty="0" smtClean="0"/>
              <a:t> the </a:t>
            </a:r>
            <a:r>
              <a:rPr lang="it-IT" dirty="0" err="1" smtClean="0"/>
              <a:t>reactions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crisys</a:t>
            </a:r>
            <a:endParaRPr lang="it-IT" dirty="0" smtClean="0"/>
          </a:p>
          <a:p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recognize</a:t>
            </a:r>
            <a:r>
              <a:rPr lang="it-IT" dirty="0" smtClean="0"/>
              <a:t> the </a:t>
            </a:r>
            <a:r>
              <a:rPr lang="it-IT" dirty="0" err="1" smtClean="0"/>
              <a:t>new</a:t>
            </a:r>
            <a:r>
              <a:rPr lang="it-IT" dirty="0" smtClean="0"/>
              <a:t> </a:t>
            </a:r>
            <a:r>
              <a:rPr lang="it-IT" dirty="0" err="1" smtClean="0"/>
              <a:t>kinds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literature</a:t>
            </a:r>
            <a:r>
              <a:rPr lang="it-IT" dirty="0" smtClean="0"/>
              <a:t> and art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developed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a </a:t>
            </a:r>
            <a:r>
              <a:rPr lang="it-IT" dirty="0" err="1" smtClean="0"/>
              <a:t>consequence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the </a:t>
            </a:r>
            <a:r>
              <a:rPr lang="it-IT" dirty="0" err="1" smtClean="0"/>
              <a:t>crisys</a:t>
            </a:r>
            <a:endParaRPr lang="it-IT" dirty="0" smtClean="0"/>
          </a:p>
          <a:p>
            <a:r>
              <a:rPr lang="it-IT" dirty="0" err="1" smtClean="0"/>
              <a:t>Try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understand</a:t>
            </a:r>
            <a:r>
              <a:rPr lang="it-IT" dirty="0" smtClean="0"/>
              <a:t> </a:t>
            </a:r>
            <a:r>
              <a:rPr lang="it-IT" dirty="0" err="1" smtClean="0"/>
              <a:t>if</a:t>
            </a:r>
            <a:r>
              <a:rPr lang="it-IT" dirty="0" smtClean="0"/>
              <a:t> the </a:t>
            </a:r>
            <a:r>
              <a:rPr lang="it-IT" dirty="0" err="1" smtClean="0"/>
              <a:t>crisys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resolved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</a:t>
            </a:r>
            <a:r>
              <a:rPr lang="it-IT" dirty="0" err="1" smtClean="0"/>
              <a:t>Modern</a:t>
            </a:r>
            <a:r>
              <a:rPr lang="it-IT" dirty="0" smtClean="0"/>
              <a:t> </a:t>
            </a:r>
            <a:r>
              <a:rPr lang="it-IT" dirty="0" err="1" smtClean="0"/>
              <a:t>Age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 </a:t>
            </a:r>
            <a:r>
              <a:rPr lang="it-IT" dirty="0" err="1" smtClean="0"/>
              <a:t>period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goes</a:t>
            </a:r>
            <a:r>
              <a:rPr lang="it-IT" dirty="0" smtClean="0"/>
              <a:t> </a:t>
            </a:r>
            <a:r>
              <a:rPr lang="it-IT" dirty="0" err="1" smtClean="0"/>
              <a:t>from</a:t>
            </a:r>
            <a:r>
              <a:rPr lang="it-IT" dirty="0" smtClean="0"/>
              <a:t> 1890 </a:t>
            </a:r>
            <a:r>
              <a:rPr lang="it-IT" dirty="0" err="1" smtClean="0"/>
              <a:t>to</a:t>
            </a:r>
            <a:r>
              <a:rPr lang="it-IT" dirty="0" smtClean="0"/>
              <a:t> 1930</a:t>
            </a:r>
          </a:p>
          <a:p>
            <a:r>
              <a:rPr lang="it-IT" dirty="0" smtClean="0"/>
              <a:t>An atmosphere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tension</a:t>
            </a:r>
            <a:r>
              <a:rPr lang="it-IT" dirty="0" smtClean="0"/>
              <a:t>, </a:t>
            </a:r>
            <a:r>
              <a:rPr lang="it-IT" dirty="0" err="1" smtClean="0"/>
              <a:t>caused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</a:t>
            </a:r>
            <a:r>
              <a:rPr lang="it-IT" dirty="0" err="1" smtClean="0"/>
              <a:t>competition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raw</a:t>
            </a:r>
            <a:r>
              <a:rPr lang="it-IT" dirty="0" smtClean="0"/>
              <a:t> material and the </a:t>
            </a:r>
            <a:r>
              <a:rPr lang="it-IT" dirty="0" err="1" smtClean="0"/>
              <a:t>control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trade</a:t>
            </a:r>
            <a:r>
              <a:rPr lang="it-IT" dirty="0" smtClean="0"/>
              <a:t>→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culminated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the First world war</a:t>
            </a:r>
          </a:p>
          <a:p>
            <a:r>
              <a:rPr lang="it-IT" dirty="0" err="1" smtClean="0"/>
              <a:t>U.S.A</a:t>
            </a:r>
            <a:r>
              <a:rPr lang="it-IT" dirty="0" smtClean="0"/>
              <a:t> and Russia </a:t>
            </a:r>
            <a:r>
              <a:rPr lang="it-IT" dirty="0" err="1" smtClean="0"/>
              <a:t>became</a:t>
            </a:r>
            <a:r>
              <a:rPr lang="it-IT" dirty="0" smtClean="0"/>
              <a:t> the </a:t>
            </a:r>
            <a:r>
              <a:rPr lang="it-IT" dirty="0" err="1" smtClean="0"/>
              <a:t>two</a:t>
            </a:r>
            <a:r>
              <a:rPr lang="it-IT" dirty="0" smtClean="0"/>
              <a:t> </a:t>
            </a:r>
            <a:r>
              <a:rPr lang="it-IT" dirty="0" err="1" smtClean="0"/>
              <a:t>most</a:t>
            </a:r>
            <a:r>
              <a:rPr lang="it-IT" dirty="0" smtClean="0"/>
              <a:t> </a:t>
            </a:r>
            <a:r>
              <a:rPr lang="it-IT" dirty="0" err="1" smtClean="0"/>
              <a:t>powerful</a:t>
            </a:r>
            <a:r>
              <a:rPr lang="it-IT" dirty="0" smtClean="0"/>
              <a:t> </a:t>
            </a:r>
            <a:r>
              <a:rPr lang="it-IT" dirty="0" err="1" smtClean="0"/>
              <a:t>countries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world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r>
              <a:rPr lang="it-IT" dirty="0" err="1" smtClean="0"/>
              <a:t>Reasons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crysis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1643050"/>
            <a:ext cx="3543296" cy="2900370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    </a:t>
            </a:r>
            <a:r>
              <a:rPr lang="it-IT" sz="3100" dirty="0" err="1" smtClean="0"/>
              <a:t>Nietsche</a:t>
            </a:r>
            <a:r>
              <a:rPr lang="it-IT" sz="3100" dirty="0" smtClean="0"/>
              <a:t>→</a:t>
            </a:r>
            <a:r>
              <a:rPr lang="it-IT" sz="3100" dirty="0" err="1" smtClean="0"/>
              <a:t>conied</a:t>
            </a:r>
            <a:r>
              <a:rPr lang="it-IT" sz="3100" dirty="0" smtClean="0"/>
              <a:t> the motto “</a:t>
            </a:r>
            <a:r>
              <a:rPr lang="it-IT" sz="3100" dirty="0" err="1" smtClean="0"/>
              <a:t>God</a:t>
            </a:r>
            <a:r>
              <a:rPr lang="it-IT" sz="3100" dirty="0" smtClean="0"/>
              <a:t> </a:t>
            </a:r>
            <a:r>
              <a:rPr lang="it-IT" sz="3100" dirty="0" err="1" smtClean="0"/>
              <a:t>is</a:t>
            </a:r>
            <a:r>
              <a:rPr lang="it-IT" sz="3100" dirty="0" smtClean="0"/>
              <a:t> dead” →</a:t>
            </a:r>
            <a:r>
              <a:rPr lang="it-IT" sz="3100" dirty="0" err="1" smtClean="0"/>
              <a:t>there</a:t>
            </a:r>
            <a:r>
              <a:rPr lang="it-IT" sz="3100" dirty="0" smtClean="0"/>
              <a:t> </a:t>
            </a:r>
            <a:r>
              <a:rPr lang="it-IT" sz="3100" dirty="0" err="1" smtClean="0"/>
              <a:t>was</a:t>
            </a:r>
            <a:r>
              <a:rPr lang="it-IT" sz="3100" dirty="0" smtClean="0"/>
              <a:t> no </a:t>
            </a:r>
            <a:r>
              <a:rPr lang="it-IT" sz="3100" dirty="0" err="1" smtClean="0"/>
              <a:t>God</a:t>
            </a:r>
            <a:endParaRPr lang="it-IT" sz="3100" dirty="0" smtClean="0"/>
          </a:p>
        </p:txBody>
      </p:sp>
      <p:cxnSp>
        <p:nvCxnSpPr>
          <p:cNvPr id="5" name="Connettore 2 4"/>
          <p:cNvCxnSpPr/>
          <p:nvPr/>
        </p:nvCxnSpPr>
        <p:spPr>
          <a:xfrm>
            <a:off x="3000364" y="4143380"/>
            <a:ext cx="856462" cy="6437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/>
          <p:cNvSpPr txBox="1"/>
          <p:nvPr/>
        </p:nvSpPr>
        <p:spPr>
          <a:xfrm>
            <a:off x="642910" y="5429264"/>
            <a:ext cx="7429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People </a:t>
            </a:r>
            <a:r>
              <a:rPr lang="it-IT" sz="2800" dirty="0" err="1" smtClean="0"/>
              <a:t>felt</a:t>
            </a:r>
            <a:r>
              <a:rPr lang="it-IT" sz="2800" dirty="0" smtClean="0"/>
              <a:t> </a:t>
            </a:r>
            <a:r>
              <a:rPr lang="it-IT" sz="2800" dirty="0" err="1" smtClean="0"/>
              <a:t>lost</a:t>
            </a:r>
            <a:endParaRPr lang="it-IT" sz="28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4929190" y="1500174"/>
            <a:ext cx="3786214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dirty="0" smtClean="0"/>
              <a:t>Darwin →</a:t>
            </a:r>
            <a:r>
              <a:rPr lang="it-IT" sz="3000" dirty="0"/>
              <a:t> </a:t>
            </a:r>
            <a:r>
              <a:rPr lang="it-IT" sz="3000" dirty="0" smtClean="0"/>
              <a:t>the </a:t>
            </a:r>
            <a:r>
              <a:rPr lang="it-IT" sz="3000" dirty="0" err="1" smtClean="0"/>
              <a:t>Teory</a:t>
            </a:r>
            <a:r>
              <a:rPr lang="it-IT" sz="3000" dirty="0" smtClean="0"/>
              <a:t> </a:t>
            </a:r>
            <a:r>
              <a:rPr lang="it-IT" sz="3000" dirty="0" err="1" smtClean="0"/>
              <a:t>of</a:t>
            </a:r>
            <a:r>
              <a:rPr lang="it-IT" sz="3000" dirty="0" smtClean="0"/>
              <a:t> </a:t>
            </a:r>
            <a:r>
              <a:rPr lang="it-IT" sz="3000" dirty="0" err="1" smtClean="0"/>
              <a:t>selection</a:t>
            </a:r>
            <a:r>
              <a:rPr lang="it-IT" sz="3000" dirty="0" smtClean="0"/>
              <a:t> →</a:t>
            </a:r>
            <a:r>
              <a:rPr lang="it-IT" sz="3000" dirty="0" err="1" smtClean="0"/>
              <a:t>humans</a:t>
            </a:r>
            <a:r>
              <a:rPr lang="it-IT" sz="3000" dirty="0" smtClean="0"/>
              <a:t> </a:t>
            </a:r>
            <a:r>
              <a:rPr lang="it-IT" sz="3000" dirty="0" smtClean="0"/>
              <a:t>create </a:t>
            </a:r>
            <a:r>
              <a:rPr lang="it-IT" sz="3000" dirty="0" err="1" smtClean="0"/>
              <a:t>themselves</a:t>
            </a:r>
            <a:r>
              <a:rPr lang="it-IT" sz="3000" dirty="0" smtClean="0"/>
              <a:t>, </a:t>
            </a:r>
            <a:r>
              <a:rPr lang="it-IT" sz="3000" dirty="0" err="1" smtClean="0"/>
              <a:t>God</a:t>
            </a:r>
            <a:r>
              <a:rPr lang="it-IT" sz="3000" dirty="0" smtClean="0"/>
              <a:t> </a:t>
            </a:r>
            <a:r>
              <a:rPr lang="it-IT" sz="3000" dirty="0" err="1" smtClean="0"/>
              <a:t>is</a:t>
            </a:r>
            <a:r>
              <a:rPr lang="it-IT" sz="3000" dirty="0" smtClean="0"/>
              <a:t> </a:t>
            </a:r>
            <a:r>
              <a:rPr lang="it-IT" sz="3000" dirty="0" err="1" smtClean="0"/>
              <a:t>outside</a:t>
            </a:r>
            <a:r>
              <a:rPr lang="it-IT" sz="3000" dirty="0" smtClean="0"/>
              <a:t> </a:t>
            </a:r>
            <a:r>
              <a:rPr lang="it-IT" sz="3000" dirty="0" err="1" smtClean="0"/>
              <a:t>human</a:t>
            </a:r>
            <a:r>
              <a:rPr lang="it-IT" sz="3000" dirty="0" smtClean="0"/>
              <a:t>’s </a:t>
            </a:r>
            <a:r>
              <a:rPr lang="it-IT" sz="3000" dirty="0" err="1" smtClean="0"/>
              <a:t>creation</a:t>
            </a:r>
            <a:endParaRPr lang="it-IT" sz="3000" dirty="0" smtClean="0"/>
          </a:p>
          <a:p>
            <a:endParaRPr lang="it-IT" sz="2000" dirty="0"/>
          </a:p>
        </p:txBody>
      </p:sp>
      <p:cxnSp>
        <p:nvCxnSpPr>
          <p:cNvPr id="9" name="Connettore 2 8"/>
          <p:cNvCxnSpPr/>
          <p:nvPr/>
        </p:nvCxnSpPr>
        <p:spPr>
          <a:xfrm rot="5400000">
            <a:off x="5062542" y="4152904"/>
            <a:ext cx="796136" cy="7770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Consequences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crisys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Doubt</a:t>
            </a:r>
            <a:r>
              <a:rPr lang="it-IT" dirty="0" smtClean="0"/>
              <a:t> and </a:t>
            </a:r>
            <a:r>
              <a:rPr lang="it-IT" dirty="0" err="1" smtClean="0"/>
              <a:t>insecurity</a:t>
            </a:r>
            <a:r>
              <a:rPr lang="it-IT" dirty="0" smtClean="0"/>
              <a:t> in the </a:t>
            </a:r>
            <a:r>
              <a:rPr lang="it-IT" dirty="0" err="1" smtClean="0"/>
              <a:t>human</a:t>
            </a:r>
            <a:r>
              <a:rPr lang="it-IT" dirty="0" smtClean="0"/>
              <a:t> </a:t>
            </a:r>
            <a:r>
              <a:rPr lang="it-IT" dirty="0" err="1" smtClean="0"/>
              <a:t>being</a:t>
            </a:r>
            <a:endParaRPr lang="it-IT" dirty="0" smtClean="0"/>
          </a:p>
          <a:p>
            <a:r>
              <a:rPr lang="it-IT" dirty="0" err="1" smtClean="0"/>
              <a:t>Sense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isolation</a:t>
            </a:r>
            <a:endParaRPr lang="it-IT" dirty="0" smtClean="0"/>
          </a:p>
          <a:p>
            <a:r>
              <a:rPr lang="it-IT" dirty="0" smtClean="0"/>
              <a:t>People </a:t>
            </a:r>
            <a:r>
              <a:rPr lang="it-IT" dirty="0" smtClean="0"/>
              <a:t>in </a:t>
            </a:r>
            <a:r>
              <a:rPr lang="it-IT" dirty="0" smtClean="0"/>
              <a:t>the end </a:t>
            </a:r>
            <a:r>
              <a:rPr lang="it-IT" dirty="0" err="1" smtClean="0"/>
              <a:t>of</a:t>
            </a:r>
            <a:r>
              <a:rPr lang="it-IT" dirty="0" smtClean="0"/>
              <a:t> the 19 </a:t>
            </a:r>
            <a:r>
              <a:rPr lang="it-IT" dirty="0" err="1" smtClean="0"/>
              <a:t>th</a:t>
            </a:r>
            <a:r>
              <a:rPr lang="it-IT" dirty="0" smtClean="0"/>
              <a:t> </a:t>
            </a:r>
            <a:r>
              <a:rPr lang="it-IT" dirty="0" err="1" smtClean="0"/>
              <a:t>century</a:t>
            </a:r>
            <a:r>
              <a:rPr lang="it-IT" dirty="0" smtClean="0"/>
              <a:t> and </a:t>
            </a:r>
            <a:r>
              <a:rPr lang="it-IT" dirty="0" smtClean="0"/>
              <a:t>in the </a:t>
            </a:r>
            <a:r>
              <a:rPr lang="it-IT" dirty="0" err="1" smtClean="0"/>
              <a:t>beginning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20 </a:t>
            </a:r>
            <a:r>
              <a:rPr lang="it-IT" dirty="0" err="1" smtClean="0"/>
              <a:t>th</a:t>
            </a:r>
            <a:r>
              <a:rPr lang="it-IT" dirty="0" smtClean="0"/>
              <a:t>, </a:t>
            </a:r>
            <a:r>
              <a:rPr lang="it-IT" dirty="0" err="1" smtClean="0"/>
              <a:t>lived</a:t>
            </a:r>
            <a:r>
              <a:rPr lang="it-IT" dirty="0" smtClean="0"/>
              <a:t> </a:t>
            </a:r>
            <a:r>
              <a:rPr lang="it-IT" dirty="0" err="1" smtClean="0"/>
              <a:t>without</a:t>
            </a:r>
            <a:r>
              <a:rPr lang="it-IT" dirty="0" smtClean="0"/>
              <a:t> a </a:t>
            </a:r>
            <a:r>
              <a:rPr lang="it-IT" dirty="0" err="1" smtClean="0"/>
              <a:t>meaning</a:t>
            </a:r>
            <a:endParaRPr lang="it-IT" dirty="0" smtClean="0"/>
          </a:p>
          <a:p>
            <a:r>
              <a:rPr lang="it-IT" dirty="0" smtClean="0"/>
              <a:t>An atmosphere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pessimism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Reaction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artists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Conrad→</a:t>
            </a:r>
            <a:r>
              <a:rPr lang="it-IT" dirty="0" err="1" smtClean="0"/>
              <a:t>accepted</a:t>
            </a:r>
            <a:r>
              <a:rPr lang="it-IT" dirty="0" smtClean="0"/>
              <a:t> </a:t>
            </a: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happened</a:t>
            </a:r>
            <a:r>
              <a:rPr lang="it-IT" dirty="0" smtClean="0"/>
              <a:t> in </a:t>
            </a:r>
            <a:r>
              <a:rPr lang="it-IT" dirty="0" err="1" smtClean="0"/>
              <a:t>one</a:t>
            </a:r>
            <a:r>
              <a:rPr lang="it-IT" dirty="0" smtClean="0"/>
              <a:t>’s life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well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possible</a:t>
            </a:r>
            <a:endParaRPr lang="it-IT" dirty="0" smtClean="0"/>
          </a:p>
          <a:p>
            <a:r>
              <a:rPr lang="it-IT" dirty="0" err="1" smtClean="0"/>
              <a:t>T.S.</a:t>
            </a:r>
            <a:r>
              <a:rPr lang="it-IT" dirty="0" smtClean="0"/>
              <a:t> Eliot and </a:t>
            </a:r>
            <a:r>
              <a:rPr lang="it-IT" dirty="0" err="1" smtClean="0"/>
              <a:t>Ezra</a:t>
            </a:r>
            <a:r>
              <a:rPr lang="it-IT" dirty="0" smtClean="0"/>
              <a:t> </a:t>
            </a:r>
            <a:r>
              <a:rPr lang="it-IT" dirty="0" err="1" smtClean="0"/>
              <a:t>Pound</a:t>
            </a:r>
            <a:r>
              <a:rPr lang="it-IT" dirty="0" smtClean="0"/>
              <a:t> →</a:t>
            </a:r>
            <a:r>
              <a:rPr lang="it-IT" dirty="0" err="1" smtClean="0"/>
              <a:t>changed</a:t>
            </a:r>
            <a:r>
              <a:rPr lang="it-IT" dirty="0" smtClean="0"/>
              <a:t> </a:t>
            </a:r>
            <a:r>
              <a:rPr lang="it-IT" dirty="0" smtClean="0"/>
              <a:t>English </a:t>
            </a:r>
            <a:r>
              <a:rPr lang="it-IT" dirty="0" err="1" smtClean="0"/>
              <a:t>poetry</a:t>
            </a:r>
            <a:r>
              <a:rPr lang="it-IT" dirty="0" smtClean="0"/>
              <a:t> </a:t>
            </a:r>
            <a:r>
              <a:rPr lang="it-IT" dirty="0" err="1" smtClean="0"/>
              <a:t>from</a:t>
            </a:r>
            <a:r>
              <a:rPr lang="it-IT" dirty="0" smtClean="0"/>
              <a:t> a </a:t>
            </a:r>
            <a:r>
              <a:rPr lang="it-IT" dirty="0" err="1" smtClean="0"/>
              <a:t>sentimental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a </a:t>
            </a:r>
            <a:r>
              <a:rPr lang="it-IT" dirty="0" err="1" smtClean="0"/>
              <a:t>new</a:t>
            </a:r>
            <a:r>
              <a:rPr lang="it-IT" dirty="0" smtClean="0"/>
              <a:t> </a:t>
            </a:r>
            <a:r>
              <a:rPr lang="it-IT" dirty="0" err="1" smtClean="0"/>
              <a:t>form</a:t>
            </a:r>
            <a:endParaRPr lang="it-IT" dirty="0" smtClean="0"/>
          </a:p>
          <a:p>
            <a:r>
              <a:rPr lang="it-IT" dirty="0" smtClean="0"/>
              <a:t>Joyce and Woolf → </a:t>
            </a:r>
            <a:r>
              <a:rPr lang="it-IT" dirty="0" err="1" smtClean="0"/>
              <a:t>focused</a:t>
            </a:r>
            <a:r>
              <a:rPr lang="it-IT" dirty="0" smtClean="0"/>
              <a:t> </a:t>
            </a:r>
            <a:r>
              <a:rPr lang="it-IT" dirty="0" err="1" smtClean="0"/>
              <a:t>their</a:t>
            </a:r>
            <a:r>
              <a:rPr lang="it-IT" dirty="0" smtClean="0"/>
              <a:t> </a:t>
            </a:r>
            <a:r>
              <a:rPr lang="it-IT" dirty="0" err="1" smtClean="0"/>
              <a:t>attention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the </a:t>
            </a:r>
            <a:r>
              <a:rPr lang="it-IT" dirty="0" err="1" smtClean="0"/>
              <a:t>inner</a:t>
            </a:r>
            <a:r>
              <a:rPr lang="it-IT" dirty="0" smtClean="0"/>
              <a:t> part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human</a:t>
            </a:r>
            <a:r>
              <a:rPr lang="it-IT" dirty="0" smtClean="0"/>
              <a:t> </a:t>
            </a:r>
            <a:r>
              <a:rPr lang="it-IT" dirty="0" err="1" smtClean="0"/>
              <a:t>being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Woolf’s </a:t>
            </a:r>
            <a:r>
              <a:rPr lang="it-IT" dirty="0" err="1" smtClean="0"/>
              <a:t>poetic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Interesting</a:t>
            </a:r>
            <a:r>
              <a:rPr lang="it-IT" dirty="0" smtClean="0"/>
              <a:t> in </a:t>
            </a:r>
            <a:r>
              <a:rPr lang="it-IT" dirty="0" err="1" smtClean="0"/>
              <a:t>giving</a:t>
            </a:r>
            <a:r>
              <a:rPr lang="it-IT" dirty="0" smtClean="0"/>
              <a:t> voice </a:t>
            </a:r>
            <a:r>
              <a:rPr lang="it-IT" dirty="0" err="1" smtClean="0"/>
              <a:t>to</a:t>
            </a:r>
            <a:r>
              <a:rPr lang="it-IT" dirty="0" smtClean="0"/>
              <a:t> the </a:t>
            </a:r>
            <a:r>
              <a:rPr lang="it-IT" dirty="0" err="1" smtClean="0"/>
              <a:t>interior</a:t>
            </a:r>
            <a:r>
              <a:rPr lang="it-IT" dirty="0" smtClean="0"/>
              <a:t> world 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feelings</a:t>
            </a:r>
            <a:r>
              <a:rPr lang="it-IT" dirty="0" smtClean="0"/>
              <a:t>→ </a:t>
            </a:r>
            <a:r>
              <a:rPr lang="it-IT" dirty="0" err="1" smtClean="0"/>
              <a:t>events</a:t>
            </a:r>
            <a:r>
              <a:rPr lang="it-IT" dirty="0" smtClean="0"/>
              <a:t> </a:t>
            </a:r>
            <a:r>
              <a:rPr lang="it-IT" dirty="0" err="1" smtClean="0"/>
              <a:t>lost</a:t>
            </a:r>
            <a:r>
              <a:rPr lang="it-IT" dirty="0" smtClean="0"/>
              <a:t> </a:t>
            </a:r>
            <a:r>
              <a:rPr lang="it-IT" dirty="0" err="1" smtClean="0"/>
              <a:t>their</a:t>
            </a:r>
            <a:r>
              <a:rPr lang="it-IT" dirty="0" smtClean="0"/>
              <a:t> </a:t>
            </a:r>
            <a:r>
              <a:rPr lang="it-IT" dirty="0" err="1" smtClean="0"/>
              <a:t>importance</a:t>
            </a:r>
            <a:endParaRPr lang="it-IT" dirty="0" smtClean="0"/>
          </a:p>
          <a:p>
            <a:r>
              <a:rPr lang="it-IT" dirty="0" err="1" smtClean="0"/>
              <a:t>Use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different</a:t>
            </a:r>
            <a:r>
              <a:rPr lang="it-IT" dirty="0" smtClean="0"/>
              <a:t> narrative </a:t>
            </a:r>
            <a:r>
              <a:rPr lang="it-IT" dirty="0" err="1" smtClean="0"/>
              <a:t>tecniques</a:t>
            </a:r>
            <a:r>
              <a:rPr lang="it-IT" dirty="0" smtClean="0"/>
              <a:t> →</a:t>
            </a:r>
            <a:r>
              <a:rPr lang="it-IT" dirty="0" err="1" smtClean="0"/>
              <a:t>inner</a:t>
            </a:r>
            <a:r>
              <a:rPr lang="it-IT" dirty="0" smtClean="0"/>
              <a:t> </a:t>
            </a:r>
            <a:r>
              <a:rPr lang="it-IT" dirty="0" err="1" smtClean="0"/>
              <a:t>monologue</a:t>
            </a:r>
            <a:r>
              <a:rPr lang="it-IT" dirty="0" smtClean="0"/>
              <a:t> and the </a:t>
            </a:r>
            <a:r>
              <a:rPr lang="it-IT" dirty="0" err="1" smtClean="0"/>
              <a:t>stream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consciousness</a:t>
            </a:r>
            <a:r>
              <a:rPr lang="it-IT" dirty="0" smtClean="0"/>
              <a:t> (</a:t>
            </a:r>
            <a:r>
              <a:rPr lang="it-IT" dirty="0" err="1" smtClean="0"/>
              <a:t>sequence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thoughts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crop</a:t>
            </a:r>
            <a:r>
              <a:rPr lang="it-IT" dirty="0" smtClean="0"/>
              <a:t> up in the </a:t>
            </a:r>
            <a:r>
              <a:rPr lang="it-IT" dirty="0" err="1" smtClean="0"/>
              <a:t>character</a:t>
            </a:r>
            <a:r>
              <a:rPr lang="it-IT" dirty="0" smtClean="0"/>
              <a:t>’s mind)</a:t>
            </a:r>
            <a:endParaRPr lang="it-IT" dirty="0"/>
          </a:p>
        </p:txBody>
      </p:sp>
      <p:pic>
        <p:nvPicPr>
          <p:cNvPr id="10242" name="Picture 2" descr="http://t1.gstatic.com/images?q=tbn:ANd9GcRLLEE6CI5mSm5eMuy2va7biPRCpcEYhGNwHtJOochd_IfZTnC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4357694"/>
            <a:ext cx="1714512" cy="20895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Joyce’s </a:t>
            </a:r>
            <a:r>
              <a:rPr lang="it-IT" dirty="0" err="1" smtClean="0"/>
              <a:t>poetic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Use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stream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consciousness</a:t>
            </a:r>
            <a:endParaRPr lang="it-IT" dirty="0" smtClean="0"/>
          </a:p>
          <a:p>
            <a:r>
              <a:rPr lang="it-IT" dirty="0" err="1" smtClean="0"/>
              <a:t>Use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simbols</a:t>
            </a:r>
            <a:endParaRPr lang="it-IT" dirty="0" smtClean="0"/>
          </a:p>
          <a:p>
            <a:r>
              <a:rPr lang="it-IT" dirty="0" err="1" smtClean="0"/>
              <a:t>Attention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the </a:t>
            </a:r>
            <a:r>
              <a:rPr lang="it-IT" dirty="0" err="1" smtClean="0"/>
              <a:t>mytological</a:t>
            </a:r>
            <a:r>
              <a:rPr lang="it-IT" dirty="0" smtClean="0"/>
              <a:t> world</a:t>
            </a:r>
          </a:p>
          <a:p>
            <a:r>
              <a:rPr lang="it-IT" dirty="0" smtClean="0"/>
              <a:t>Treatmen</a:t>
            </a:r>
            <a:r>
              <a:rPr lang="it-IT" dirty="0"/>
              <a:t>t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themes</a:t>
            </a:r>
            <a:r>
              <a:rPr lang="it-IT" dirty="0" smtClean="0"/>
              <a:t> </a:t>
            </a:r>
            <a:r>
              <a:rPr lang="it-IT" dirty="0" err="1" smtClean="0"/>
              <a:t>previously</a:t>
            </a:r>
            <a:r>
              <a:rPr lang="it-IT" dirty="0" smtClean="0"/>
              <a:t> </a:t>
            </a:r>
            <a:r>
              <a:rPr lang="it-IT" dirty="0" err="1" smtClean="0"/>
              <a:t>considered</a:t>
            </a:r>
            <a:r>
              <a:rPr lang="it-IT" dirty="0" smtClean="0"/>
              <a:t> </a:t>
            </a:r>
            <a:r>
              <a:rPr lang="it-IT" dirty="0" err="1" smtClean="0"/>
              <a:t>taboo</a:t>
            </a:r>
            <a:r>
              <a:rPr lang="it-IT" dirty="0" smtClean="0"/>
              <a:t> (</a:t>
            </a:r>
            <a:r>
              <a:rPr lang="it-IT" dirty="0" err="1" smtClean="0"/>
              <a:t>sexuality</a:t>
            </a:r>
            <a:r>
              <a:rPr lang="it-IT" dirty="0" smtClean="0"/>
              <a:t>)</a:t>
            </a:r>
          </a:p>
          <a:p>
            <a:r>
              <a:rPr lang="it-IT" dirty="0" err="1" smtClean="0"/>
              <a:t>Substitution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smtClean="0"/>
              <a:t>the narrative </a:t>
            </a:r>
            <a:r>
              <a:rPr lang="it-IT" dirty="0" err="1" smtClean="0"/>
              <a:t>method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the </a:t>
            </a:r>
            <a:r>
              <a:rPr lang="it-IT" dirty="0" err="1" smtClean="0"/>
              <a:t>mytological</a:t>
            </a:r>
            <a:r>
              <a:rPr lang="it-IT" dirty="0" smtClean="0"/>
              <a:t> </a:t>
            </a:r>
            <a:r>
              <a:rPr lang="it-IT" dirty="0" err="1" smtClean="0"/>
              <a:t>metod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8194" name="AutoShape 2" descr="data:image/jpeg;base64,/9j/4AAQSkZJRgABAQAAAQABAAD/2wCEAAkGBxQSEhUSExQVFRQXFxQXFxcXGBgYFBgUFBQWFhcXFBcYHCggGBolHBQVITEhJSkrLi4uFx8zODMsNygtLisBCgoKDg0NFA8QFCwZFBwsLCwsLCwsLCwsLCwsLCwsLDcsKyssLCwsLDcsNywsNzcrLCw3KywrLCsrLCsrKysrK//AABEIAQkAsAMBIgACEQEDEQH/xAAbAAACAgMBAAAAAAAAAAAAAAAAAQIFAwQGB//EADwQAAEDAQUEBwYEBwADAAAAAAEAAhEDBBIhMUEFUWFxBiKBkaGx8BMyQsHR4TNSYnIUFSOCkqLxB1Oy/8QAFwEBAQEBAAAAAAAAAAAAAAAAAAECA//EABoRAQEBAQEBAQAAAAAAAAAAAAABETECQRL/2gAMAwEAAhEDEQA/AOZKCghELi2RTlIJkICEkyglAJQmhAJLNZbO6o4MptL3HINxP2C6ewdD4AdXfJ/Iw+Dn/TvQckXRmVEPG9el2XZ9Kn+HSptO+7Lv8nSVvlx3lFeTe0G8d6A8bwvVXPd+YqNSHe81rubWn5IPLihd9aujtnePw/ZnfTMf65FcptbYb6PWBv0/zNERwe34eeSIq00kIGkmkgYQUkIAlNJCBkJAoKZCBBCZQAgQKzWazuqPaxglzjA+ZPALCuj6GU5dVMYhrBO4OLp5ZBB0WzbA2z07jMSYvv1cRv4DQLcpyovqhsAiT5LF7Vx1A4D66orakCdx1Kxm1tGhMrBKxqDM+2tzuu81JlrYROXMQtAtxWOIQWb6wOWPIrUvkHjujMbjvCq65OfiMPFZLNtUe7Ujg4D/AOh9EMU23dlBk1GDqfE38hOX9p8FTrtrYy+3HFrhG8QdRvXEubBIOYkHsMKwIhATlCIQ9ckITQB7fBACCEggEykmgSEIKBhdF0RfdFYj3nXGjkLxJ8VXWLYlSo32joo0/wA9TAH9gzcrGhbbPZQW02urOOJc83WSMoaMe8oLykYjf4rcFJ0ZETqcB4wuMtXSiu7BrhTG5jbq0Ktrc/3nOdzdJ8Uwd2+owZ1abebxPcFidbaIH49PvP0XDNLeKHOA/MfW5XB2X8wof+5vY15+SxO2hZ8va/6O+q48VBud4I/iW8e5TF11Ht6Lsq7e1rx3wtV1Bp92rRd/dHdIVEbSDr3/APEw+cjKuGr+g2tSyY59M53SHAcRGSobc0io+QQbzjiCJEnGDzQ2sW4tJB4GDj2rP/OapEOh4GjwHDxx8UwaScLZfVo1NDRdvHWpHmM2cxKwVaRaYIg57wRvB1HFQRhJCaIISQgIBOUJD1vQAGg1yAzJ4K7bRp2WC8Nq14BufBSnK834n8MgtfZxFJhtB96btMfr+J8bmjXeQquq+SSTJJk6yZzKsG3b7c+q69UcST3DTLQLQqVY1UHvw+61KryTmtYjMKxcYarrZ+yy7TtK09hbPNV8eoXpWydmtY0D1gpasUth6OiMR5rLU2G0aLrBQUHWdZxdcVaNjhVdp2Wu6tdnA9fdVNezTp64KK4+rs4jJaD6cEYLr7VRAHqZXPWyktSpYrG1TkTqgu9FYrUMU2uhaRlMa/fwWzQq3hcOnuaQcyOR81qnD15JeeimDbTSn696ZWQSkhCARCcpFBs7VqQKTJwawf5PxJ8lXPd2hbe0iSWOEQWgY724eRCr3P3rUKz2agahgGI18c8kn7PdTMETqD8JHBWfRqzCoDjAl9526A3hqCAugshp1r9K9N3IlsASMmzM4jxUtwxLoTZBdcTw9Bdix4aFVdH9nmkyDriYy7Fl2rSe7AYDVwEmNY4qK26u1mNwwWs/pFRyviYy4c1T7YstOmGinRa8OH4j7z35DIwQHTpEGdFU/wAruvi4GGASWyKc/lc0yGncWxxBQx1f8UHiQZCxPLdc1sWGztbS0ABzBBwOIkjI5hee27alSpVd7MkNBOJMADGLx05KDpLdd0K563jD0FGjbnXiKlWnOIxvt7JLY71ht1eTBEHmCCN7XAwexWQUlcydOYTZ9VJ+qgOS2yyghCiD6B+yJRW5TyHJSSpjABSlZBCSJT9cFAIRKEEiAQWnLTnvVdWplpg9nrcrBIgEQcQrKLvoXZDVs9qY0i+X0oB3XXeBj/VdLsSnTbLC0tqXcWnAjfh2jFcd0Yt5sde/71J4u1BHWiZa5o+Igzhx7/QnV2GKvtad10AEQbxceq0E5DHHsyUqt6gyAslRijTKk5EVFr2c5xJa5zZ3EiY3gEKFHYrgCHPLicIJkRvO5XbRKyhw0TDVZWsbKVmcwHq9YmTgScTK8zovbcuXLuJN4EmT8Mg5EcDroV6ntZs0XiMxC81s1EHswOGoRY1LSAWmSXOOpvE85OZWtdN3HSYnTBdPQoUCJeyT+5wH1VPti0DG60axGWXNJSxQ3OriTO4btFivYcls2kQ2fzeitQH5Yes1tlnHr1os1ClOO7xTpWfV3d9VsKWqcpJpOWRJJAKQKBppICoEAJBMlBNpVr0aoB9oa06h/OQAVTAq66LPi00+T/BqD0WxgwJWclYbI/CNxhRtjSWkNMGDBOUxqoMzoOF4DtVbta0VKIYKHs3Xj1i8nDceriuFtdsqte4FzpGBdBjvVfUtpOpJ5nDkiuk250xcAWwNwjERlnqqfZ1eWydfuqm1uIADoBGPes1mt4LQDhyTDVtbKkSRh6j6Kif1nYn79pyW3abVhp9/QWsxsa98EKwtQtVnLnDEBoBwzOJ+ylTohuQ7cz3qbie9CIEShBUBCTgmkQgYKUICCUAnKEEoEmVjq1g3PsCrLRaS7gN33CshrfqWkDjyVz0FfftYJ0p1CP8AX6rk+C63/wAaMvWssgXnUa139wukDw8VrE16Cy0XXRv+S2XPlUdvqYSPuDGu5SsG0g7AxORxlc1WopsxwGOeHnOeS57bVmpuwFKkRxb9DK6Jpac1qW1tOCNfGZxVV5vtawU5/pgs1IElvZOSpv4YgwT28DuXYbWs4biDhK560BWVLCacQN0epWZY6LIHFZECTQUKBJhJNAQk44IKJQJMlYq9oa3WeAxK0n20nLq+KuCxvLTq2wTAE8StSpWccye3JYp8FqRNTqPJMmVBNRIVRJpXSf8Aj+1ezt9A6OcWH+9pHfMLmoWzYbYaT2VRmxzX4focCR3BB7H0tsZafaN9x+f6XnfuB85C4y0hzTeaTOo+UL1O8yqwggOY9vYWuEiF59t2wGy1A0kuaZLHH4gMwP1DUcisVqNOlt94bDhB9arUrbeJJPPDio2umC0kf94rna9KCe1JFrftW2Jmcty0adcOfuwJG7D0VqYnAb/PLvStdS7U6uNyADoYz8SVrGdXKSxULS1+RE7tVmWVEoQEFQCEJIGhIJlBRBIISldENyZUYS9f9RDKUpxP2USiGAptKxk5JyivUOifTChSsVMWipdLC6mGgFz3NZBBDRjADgJ4Le2h0x2baKZpVqrw12IJo1QWOGTgQ0wQvJi3qNwxl2OuJGHLBRFMnIcuYjDHn4qYro7baWsdc9qyqzNtSmQWvbvjNpzlpgghVFptQc7qiZOECSeAAxWnQtDqbrzDBgjJpBG4gggrdZteq0lzHBpIIJaxgOOoN0Qc8Uw0qg9gSHCaurZn2c5gnV5Hcq52ZOf3TySaVUAO712qws20cg/LfGPaq5MOhOjoWuBxGKcKgpWgtyPrkrKy7RDjdcIOh0KzjWt2UIQsgRCCkgoUHFBbuSK6MolAKR5JckRNMqIKkRPrBBEHtTSu+sEieCDY+DHHE4dyVal7MQ6bxGQOAyOO9YWPAx3dvaug/lt114kOO+JGWBClaUtKi94kA4a+McVCpSLQNx05YYrvdj2AVBLhhr2jmqHbOy7lT2YBicOU/dT9Ljm8SsjmQJKzVKRY4teMRlxGh4rDVPqFplh9SsmajOqd5BEjd8vBAQkEFhs+3GQx2IOR1HM6hWy5g+PqF0dnq3mtdvHks2LGRBCUJhZVSXVEhNRPFdERJhRd2JuKgiGfXapTKhCRPYgmkEgpBEJwnl9V3OyW+1pUyZktGXKPkuHaF2nROpNEN1D3DyI46rPrjXl0nRqkGh4OEOG/Vu5PadjDnAjMOgZTBC39gtIDjjEid2AWW30iW1Cf0kcwZPrisNfXnfSiwxfddxEcThrOua5Qu3r0HpSwMoVBuiNfeIHyXnxW/PGfUJvBMhJSlaRjSJUiFFxQMq72T+EObvNURKu9ju/pDmfqpeLG9KEIWFUAKC7v+n/VCR63qQPNdGUXlRUneuxY3Hu8kDATA3qKYQShHigpIJArqug9STUYYiWPz1xafkuVV/0Mq3bTjqxw7rpGXIqXix6hsdsNdjgHEa4gDfPyW0W9V0iQWuw1Wps98MJAdJdhHEAYyVvi0C46NLwPDQrCvPOnVWKWfvlk8Yx+a4RwXZ9O39WiMM3YRoAMVxjiteeJS9eigIR60+i0iPrehAclKCMK32G/quG4jxCqJVpsJ3vj9p80vFnVqhCAuauaKCohC6MpNBScklKBnj5JyoFAKDIBKc8lEIQZFY9HqoZaKR/UR/kCFVgrYsVS7Upu3PYey8JCUj2XY1EPpST70x2YAhZrYz2dItvyYxIwExAnUlLZZDG3RhdkGdcRkqna1sv3usBBiOyTiubTi+m1XrUgT8LjpqQB5LmHBW3SeqDWAHwsaPn81Ugrc4lKUpQUiFURJQSiFBUNWewM38m+ZVZKtOj7ffP7R5lS8J1blJCFzacwEKF5OV1ZSRKUpSgc8UNSUQUGRSHFYphSlA5Se/AncJSvJSg9nsdYin1AbzouyZEv1HBVtpa1vUGIALZMXnEmJPcc96xbO2kKVlpvAHtCxgptmetdEuPf4qrNYMvSSHSZOBMjDvzXJpy3SB8135YGMMsAq4GNyy2x0vdzWBdIyyOKgShIqhyolBKJQEK62COo793yVICr3Yg/pni4+QU9cWN8IKE1zVyN5AcoSgFdWU5ReUUkEpTlQRKCd5M4rHKEGS8UpUUSg7fZlp/o0b0AFobhE3WkFx8AFWV7WQS0CASTeIxInQra6M1+oHlt5rGOAmIxJxjtVbbKjme8PhAHJY+tKmq7E8ysZcouckStsph6RcscpygleQoEpygneV9sI/0z+4+Q+q5+Vf7CP9M/uPiAp64sWSAmolc1cekE0gurJoQouQOUISagajKk5RQT0UQUzkoIOq2U5woNDSBIM4TqVs+wvNcDjhE8QFp7J/CbyPmVusydyK51pxxKionRJdGEpTUAplFNNRTCCS6DYIimY/N8lzzlf9Hvwz+75KeuLFmkm3JJc1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8196" name="AutoShape 4" descr="data:image/jpeg;base64,/9j/4AAQSkZJRgABAQAAAQABAAD/2wCEAAkGBxQSEhUSExQVFRQXFxQXFxcXGBgYFBgUFBQWFhcXFBcYHCggGBolHBQVITEhJSkrLi4uFx8zODMsNygtLisBCgoKDg0NFA8QFCwZFBwsLCwsLCwsLCwsLCwsLCwsLDcsKyssLCwsLDcsNywsNzcrLCw3KywrLCsrLCsrKysrK//AABEIAQkAsAMBIgACEQEDEQH/xAAbAAACAgMBAAAAAAAAAAAAAAAAAQIFAwQGB//EADwQAAEDAQUEBwYEBwADAAAAAAEAAhEDBBIhMUEFUWFxBiKBkaGx8BMyQsHR4TNSYnIUFSOCkqLxB1Oy/8QAFwEBAQEBAAAAAAAAAAAAAAAAAAECA//EABoRAQEBAQEBAQAAAAAAAAAAAAABETECQRL/2gAMAwEAAhEDEQA/AOZKCghELi2RTlIJkICEkyglAJQmhAJLNZbO6o4MptL3HINxP2C6ewdD4AdXfJ/Iw+Dn/TvQckXRmVEPG9el2XZ9Kn+HSptO+7Lv8nSVvlx3lFeTe0G8d6A8bwvVXPd+YqNSHe81rubWn5IPLihd9aujtnePw/ZnfTMf65FcptbYb6PWBv0/zNERwe34eeSIq00kIGkmkgYQUkIAlNJCBkJAoKZCBBCZQAgQKzWazuqPaxglzjA+ZPALCuj6GU5dVMYhrBO4OLp5ZBB0WzbA2z07jMSYvv1cRv4DQLcpyovqhsAiT5LF7Vx1A4D66orakCdx1Kxm1tGhMrBKxqDM+2tzuu81JlrYROXMQtAtxWOIQWb6wOWPIrUvkHjujMbjvCq65OfiMPFZLNtUe7Ujg4D/AOh9EMU23dlBk1GDqfE38hOX9p8FTrtrYy+3HFrhG8QdRvXEubBIOYkHsMKwIhATlCIQ9ckITQB7fBACCEggEykmgSEIKBhdF0RfdFYj3nXGjkLxJ8VXWLYlSo32joo0/wA9TAH9gzcrGhbbPZQW02urOOJc83WSMoaMe8oLykYjf4rcFJ0ZETqcB4wuMtXSiu7BrhTG5jbq0Ktrc/3nOdzdJ8Uwd2+owZ1abebxPcFidbaIH49PvP0XDNLeKHOA/MfW5XB2X8wof+5vY15+SxO2hZ8va/6O+q48VBud4I/iW8e5TF11Ht6Lsq7e1rx3wtV1Bp92rRd/dHdIVEbSDr3/APEw+cjKuGr+g2tSyY59M53SHAcRGSobc0io+QQbzjiCJEnGDzQ2sW4tJB4GDj2rP/OapEOh4GjwHDxx8UwaScLZfVo1NDRdvHWpHmM2cxKwVaRaYIg57wRvB1HFQRhJCaIISQgIBOUJD1vQAGg1yAzJ4K7bRp2WC8Nq14BufBSnK834n8MgtfZxFJhtB96btMfr+J8bmjXeQquq+SSTJJk6yZzKsG3b7c+q69UcST3DTLQLQqVY1UHvw+61KryTmtYjMKxcYarrZ+yy7TtK09hbPNV8eoXpWydmtY0D1gpasUth6OiMR5rLU2G0aLrBQUHWdZxdcVaNjhVdp2Wu6tdnA9fdVNezTp64KK4+rs4jJaD6cEYLr7VRAHqZXPWyktSpYrG1TkTqgu9FYrUMU2uhaRlMa/fwWzQq3hcOnuaQcyOR81qnD15JeeimDbTSn696ZWQSkhCARCcpFBs7VqQKTJwawf5PxJ8lXPd2hbe0iSWOEQWgY724eRCr3P3rUKz2agahgGI18c8kn7PdTMETqD8JHBWfRqzCoDjAl9526A3hqCAugshp1r9K9N3IlsASMmzM4jxUtwxLoTZBdcTw9Bdix4aFVdH9nmkyDriYy7Fl2rSe7AYDVwEmNY4qK26u1mNwwWs/pFRyviYy4c1T7YstOmGinRa8OH4j7z35DIwQHTpEGdFU/wAruvi4GGASWyKc/lc0yGncWxxBQx1f8UHiQZCxPLdc1sWGztbS0ABzBBwOIkjI5hee27alSpVd7MkNBOJMADGLx05KDpLdd0K563jD0FGjbnXiKlWnOIxvt7JLY71ht1eTBEHmCCN7XAwexWQUlcydOYTZ9VJ+qgOS2yyghCiD6B+yJRW5TyHJSSpjABSlZBCSJT9cFAIRKEEiAQWnLTnvVdWplpg9nrcrBIgEQcQrKLvoXZDVs9qY0i+X0oB3XXeBj/VdLsSnTbLC0tqXcWnAjfh2jFcd0Yt5sde/71J4u1BHWiZa5o+Igzhx7/QnV2GKvtad10AEQbxceq0E5DHHsyUqt6gyAslRijTKk5EVFr2c5xJa5zZ3EiY3gEKFHYrgCHPLicIJkRvO5XbRKyhw0TDVZWsbKVmcwHq9YmTgScTK8zovbcuXLuJN4EmT8Mg5EcDroV6ntZs0XiMxC81s1EHswOGoRY1LSAWmSXOOpvE85OZWtdN3HSYnTBdPQoUCJeyT+5wH1VPti0DG60axGWXNJSxQ3OriTO4btFivYcls2kQ2fzeitQH5Yes1tlnHr1os1ClOO7xTpWfV3d9VsKWqcpJpOWRJJAKQKBppICoEAJBMlBNpVr0aoB9oa06h/OQAVTAq66LPi00+T/BqD0WxgwJWclYbI/CNxhRtjSWkNMGDBOUxqoMzoOF4DtVbta0VKIYKHs3Xj1i8nDceriuFtdsqte4FzpGBdBjvVfUtpOpJ5nDkiuk250xcAWwNwjERlnqqfZ1eWydfuqm1uIADoBGPes1mt4LQDhyTDVtbKkSRh6j6Kif1nYn79pyW3abVhp9/QWsxsa98EKwtQtVnLnDEBoBwzOJ+ylTohuQ7cz3qbie9CIEShBUBCTgmkQgYKUICCUAnKEEoEmVjq1g3PsCrLRaS7gN33CshrfqWkDjyVz0FfftYJ0p1CP8AX6rk+C63/wAaMvWssgXnUa139wukDw8VrE16Cy0XXRv+S2XPlUdvqYSPuDGu5SsG0g7AxORxlc1WopsxwGOeHnOeS57bVmpuwFKkRxb9DK6Jpac1qW1tOCNfGZxVV5vtawU5/pgs1IElvZOSpv4YgwT28DuXYbWs4biDhK560BWVLCacQN0epWZY6LIHFZECTQUKBJhJNAQk44IKJQJMlYq9oa3WeAxK0n20nLq+KuCxvLTq2wTAE8StSpWccye3JYp8FqRNTqPJMmVBNRIVRJpXSf8Aj+1ezt9A6OcWH+9pHfMLmoWzYbYaT2VRmxzX4focCR3BB7H0tsZafaN9x+f6XnfuB85C4y0hzTeaTOo+UL1O8yqwggOY9vYWuEiF59t2wGy1A0kuaZLHH4gMwP1DUcisVqNOlt94bDhB9arUrbeJJPPDio2umC0kf94rna9KCe1JFrftW2Jmcty0adcOfuwJG7D0VqYnAb/PLvStdS7U6uNyADoYz8SVrGdXKSxULS1+RE7tVmWVEoQEFQCEJIGhIJlBRBIISldENyZUYS9f9RDKUpxP2USiGAptKxk5JyivUOifTChSsVMWipdLC6mGgFz3NZBBDRjADgJ4Le2h0x2baKZpVqrw12IJo1QWOGTgQ0wQvJi3qNwxl2OuJGHLBRFMnIcuYjDHn4qYro7baWsdc9qyqzNtSmQWvbvjNpzlpgghVFptQc7qiZOECSeAAxWnQtDqbrzDBgjJpBG4gggrdZteq0lzHBpIIJaxgOOoN0Qc8Uw0qg9gSHCaurZn2c5gnV5Hcq52ZOf3TySaVUAO712qws20cg/LfGPaq5MOhOjoWuBxGKcKgpWgtyPrkrKy7RDjdcIOh0KzjWt2UIQsgRCCkgoUHFBbuSK6MolAKR5JckRNMqIKkRPrBBEHtTSu+sEieCDY+DHHE4dyVal7MQ6bxGQOAyOO9YWPAx3dvaug/lt114kOO+JGWBClaUtKi94kA4a+McVCpSLQNx05YYrvdj2AVBLhhr2jmqHbOy7lT2YBicOU/dT9Ljm8SsjmQJKzVKRY4teMRlxGh4rDVPqFplh9SsmajOqd5BEjd8vBAQkEFhs+3GQx2IOR1HM6hWy5g+PqF0dnq3mtdvHks2LGRBCUJhZVSXVEhNRPFdERJhRd2JuKgiGfXapTKhCRPYgmkEgpBEJwnl9V3OyW+1pUyZktGXKPkuHaF2nROpNEN1D3DyI46rPrjXl0nRqkGh4OEOG/Vu5PadjDnAjMOgZTBC39gtIDjjEid2AWW30iW1Cf0kcwZPrisNfXnfSiwxfddxEcThrOua5Qu3r0HpSwMoVBuiNfeIHyXnxW/PGfUJvBMhJSlaRjSJUiFFxQMq72T+EObvNURKu9ju/pDmfqpeLG9KEIWFUAKC7v+n/VCR63qQPNdGUXlRUneuxY3Hu8kDATA3qKYQShHigpIJArqug9STUYYiWPz1xafkuVV/0Mq3bTjqxw7rpGXIqXix6hsdsNdjgHEa4gDfPyW0W9V0iQWuw1Wps98MJAdJdhHEAYyVvi0C46NLwPDQrCvPOnVWKWfvlk8Yx+a4RwXZ9O39WiMM3YRoAMVxjiteeJS9eigIR60+i0iPrehAclKCMK32G/quG4jxCqJVpsJ3vj9p80vFnVqhCAuauaKCohC6MpNBScklKBnj5JyoFAKDIBKc8lEIQZFY9HqoZaKR/UR/kCFVgrYsVS7Upu3PYey8JCUj2XY1EPpST70x2YAhZrYz2dItvyYxIwExAnUlLZZDG3RhdkGdcRkqna1sv3usBBiOyTiubTi+m1XrUgT8LjpqQB5LmHBW3SeqDWAHwsaPn81Ugrc4lKUpQUiFURJQSiFBUNWewM38m+ZVZKtOj7ffP7R5lS8J1blJCFzacwEKF5OV1ZSRKUpSgc8UNSUQUGRSHFYphSlA5Se/AncJSvJSg9nsdYin1AbzouyZEv1HBVtpa1vUGIALZMXnEmJPcc96xbO2kKVlpvAHtCxgptmetdEuPf4qrNYMvSSHSZOBMjDvzXJpy3SB8135YGMMsAq4GNyy2x0vdzWBdIyyOKgShIqhyolBKJQEK62COo793yVICr3Yg/pni4+QU9cWN8IKE1zVyN5AcoSgFdWU5ReUUkEpTlQRKCd5M4rHKEGS8UpUUSg7fZlp/o0b0AFobhE3WkFx8AFWV7WQS0CASTeIxInQra6M1+oHlt5rGOAmIxJxjtVbbKjme8PhAHJY+tKmq7E8ysZcouckStsph6RcscpygleQoEpygneV9sI/0z+4+Q+q5+Vf7CP9M/uPiAp64sWSAmolc1cekE0gurJoQouQOUISagajKk5RQT0UQUzkoIOq2U5woNDSBIM4TqVs+wvNcDjhE8QFp7J/CbyPmVusydyK51pxxKionRJdGEpTUAplFNNRTCCS6DYIimY/N8lzzlf9Hvwz+75KeuLFmkm3JJc1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8198" name="AutoShape 6" descr="data:image/jpeg;base64,/9j/4AAQSkZJRgABAQAAAQABAAD/2wCEAAkGBxQSEhUSExQVFRQXFxQXFxcXGBgYFBgUFBQWFhcXFBcYHCggGBolHBQVITEhJSkrLi4uFx8zODMsNygtLisBCgoKDg0NFA8QFCwZFBwsLCwsLCwsLCwsLCwsLCwsLDcsKyssLCwsLDcsNywsNzcrLCw3KywrLCsrLCsrKysrK//AABEIAQkAsAMBIgACEQEDEQH/xAAbAAACAgMBAAAAAAAAAAAAAAAAAQIFAwQGB//EADwQAAEDAQUEBwYEBwADAAAAAAEAAhEDBBIhMUEFUWFxBiKBkaGx8BMyQsHR4TNSYnIUFSOCkqLxB1Oy/8QAFwEBAQEBAAAAAAAAAAAAAAAAAAECA//EABoRAQEBAQEBAQAAAAAAAAAAAAABETECQRL/2gAMAwEAAhEDEQA/AOZKCghELi2RTlIJkICEkyglAJQmhAJLNZbO6o4MptL3HINxP2C6ewdD4AdXfJ/Iw+Dn/TvQckXRmVEPG9el2XZ9Kn+HSptO+7Lv8nSVvlx3lFeTe0G8d6A8bwvVXPd+YqNSHe81rubWn5IPLihd9aujtnePw/ZnfTMf65FcptbYb6PWBv0/zNERwe34eeSIq00kIGkmkgYQUkIAlNJCBkJAoKZCBBCZQAgQKzWazuqPaxglzjA+ZPALCuj6GU5dVMYhrBO4OLp5ZBB0WzbA2z07jMSYvv1cRv4DQLcpyovqhsAiT5LF7Vx1A4D66orakCdx1Kxm1tGhMrBKxqDM+2tzuu81JlrYROXMQtAtxWOIQWb6wOWPIrUvkHjujMbjvCq65OfiMPFZLNtUe7Ujg4D/AOh9EMU23dlBk1GDqfE38hOX9p8FTrtrYy+3HFrhG8QdRvXEubBIOYkHsMKwIhATlCIQ9ckITQB7fBACCEggEykmgSEIKBhdF0RfdFYj3nXGjkLxJ8VXWLYlSo32joo0/wA9TAH9gzcrGhbbPZQW02urOOJc83WSMoaMe8oLykYjf4rcFJ0ZETqcB4wuMtXSiu7BrhTG5jbq0Ktrc/3nOdzdJ8Uwd2+owZ1abebxPcFidbaIH49PvP0XDNLeKHOA/MfW5XB2X8wof+5vY15+SxO2hZ8va/6O+q48VBud4I/iW8e5TF11Ht6Lsq7e1rx3wtV1Bp92rRd/dHdIVEbSDr3/APEw+cjKuGr+g2tSyY59M53SHAcRGSobc0io+QQbzjiCJEnGDzQ2sW4tJB4GDj2rP/OapEOh4GjwHDxx8UwaScLZfVo1NDRdvHWpHmM2cxKwVaRaYIg57wRvB1HFQRhJCaIISQgIBOUJD1vQAGg1yAzJ4K7bRp2WC8Nq14BufBSnK834n8MgtfZxFJhtB96btMfr+J8bmjXeQquq+SSTJJk6yZzKsG3b7c+q69UcST3DTLQLQqVY1UHvw+61KryTmtYjMKxcYarrZ+yy7TtK09hbPNV8eoXpWydmtY0D1gpasUth6OiMR5rLU2G0aLrBQUHWdZxdcVaNjhVdp2Wu6tdnA9fdVNezTp64KK4+rs4jJaD6cEYLr7VRAHqZXPWyktSpYrG1TkTqgu9FYrUMU2uhaRlMa/fwWzQq3hcOnuaQcyOR81qnD15JeeimDbTSn696ZWQSkhCARCcpFBs7VqQKTJwawf5PxJ8lXPd2hbe0iSWOEQWgY724eRCr3P3rUKz2agahgGI18c8kn7PdTMETqD8JHBWfRqzCoDjAl9526A3hqCAugshp1r9K9N3IlsASMmzM4jxUtwxLoTZBdcTw9Bdix4aFVdH9nmkyDriYy7Fl2rSe7AYDVwEmNY4qK26u1mNwwWs/pFRyviYy4c1T7YstOmGinRa8OH4j7z35DIwQHTpEGdFU/wAruvi4GGASWyKc/lc0yGncWxxBQx1f8UHiQZCxPLdc1sWGztbS0ABzBBwOIkjI5hee27alSpVd7MkNBOJMADGLx05KDpLdd0K563jD0FGjbnXiKlWnOIxvt7JLY71ht1eTBEHmCCN7XAwexWQUlcydOYTZ9VJ+qgOS2yyghCiD6B+yJRW5TyHJSSpjABSlZBCSJT9cFAIRKEEiAQWnLTnvVdWplpg9nrcrBIgEQcQrKLvoXZDVs9qY0i+X0oB3XXeBj/VdLsSnTbLC0tqXcWnAjfh2jFcd0Yt5sde/71J4u1BHWiZa5o+Igzhx7/QnV2GKvtad10AEQbxceq0E5DHHsyUqt6gyAslRijTKk5EVFr2c5xJa5zZ3EiY3gEKFHYrgCHPLicIJkRvO5XbRKyhw0TDVZWsbKVmcwHq9YmTgScTK8zovbcuXLuJN4EmT8Mg5EcDroV6ntZs0XiMxC81s1EHswOGoRY1LSAWmSXOOpvE85OZWtdN3HSYnTBdPQoUCJeyT+5wH1VPti0DG60axGWXNJSxQ3OriTO4btFivYcls2kQ2fzeitQH5Yes1tlnHr1os1ClOO7xTpWfV3d9VsKWqcpJpOWRJJAKQKBppICoEAJBMlBNpVr0aoB9oa06h/OQAVTAq66LPi00+T/BqD0WxgwJWclYbI/CNxhRtjSWkNMGDBOUxqoMzoOF4DtVbta0VKIYKHs3Xj1i8nDceriuFtdsqte4FzpGBdBjvVfUtpOpJ5nDkiuk250xcAWwNwjERlnqqfZ1eWydfuqm1uIADoBGPes1mt4LQDhyTDVtbKkSRh6j6Kif1nYn79pyW3abVhp9/QWsxsa98EKwtQtVnLnDEBoBwzOJ+ylTohuQ7cz3qbie9CIEShBUBCTgmkQgYKUICCUAnKEEoEmVjq1g3PsCrLRaS7gN33CshrfqWkDjyVz0FfftYJ0p1CP8AX6rk+C63/wAaMvWssgXnUa139wukDw8VrE16Cy0XXRv+S2XPlUdvqYSPuDGu5SsG0g7AxORxlc1WopsxwGOeHnOeS57bVmpuwFKkRxb9DK6Jpac1qW1tOCNfGZxVV5vtawU5/pgs1IElvZOSpv4YgwT28DuXYbWs4biDhK560BWVLCacQN0epWZY6LIHFZECTQUKBJhJNAQk44IKJQJMlYq9oa3WeAxK0n20nLq+KuCxvLTq2wTAE8StSpWccye3JYp8FqRNTqPJMmVBNRIVRJpXSf8Aj+1ezt9A6OcWH+9pHfMLmoWzYbYaT2VRmxzX4focCR3BB7H0tsZafaN9x+f6XnfuB85C4y0hzTeaTOo+UL1O8yqwggOY9vYWuEiF59t2wGy1A0kuaZLHH4gMwP1DUcisVqNOlt94bDhB9arUrbeJJPPDio2umC0kf94rna9KCe1JFrftW2Jmcty0adcOfuwJG7D0VqYnAb/PLvStdS7U6uNyADoYz8SVrGdXKSxULS1+RE7tVmWVEoQEFQCEJIGhIJlBRBIISldENyZUYS9f9RDKUpxP2USiGAptKxk5JyivUOifTChSsVMWipdLC6mGgFz3NZBBDRjADgJ4Le2h0x2baKZpVqrw12IJo1QWOGTgQ0wQvJi3qNwxl2OuJGHLBRFMnIcuYjDHn4qYro7baWsdc9qyqzNtSmQWvbvjNpzlpgghVFptQc7qiZOECSeAAxWnQtDqbrzDBgjJpBG4gggrdZteq0lzHBpIIJaxgOOoN0Qc8Uw0qg9gSHCaurZn2c5gnV5Hcq52ZOf3TySaVUAO712qws20cg/LfGPaq5MOhOjoWuBxGKcKgpWgtyPrkrKy7RDjdcIOh0KzjWt2UIQsgRCCkgoUHFBbuSK6MolAKR5JckRNMqIKkRPrBBEHtTSu+sEieCDY+DHHE4dyVal7MQ6bxGQOAyOO9YWPAx3dvaug/lt114kOO+JGWBClaUtKi94kA4a+McVCpSLQNx05YYrvdj2AVBLhhr2jmqHbOy7lT2YBicOU/dT9Ljm8SsjmQJKzVKRY4teMRlxGh4rDVPqFplh9SsmajOqd5BEjd8vBAQkEFhs+3GQx2IOR1HM6hWy5g+PqF0dnq3mtdvHks2LGRBCUJhZVSXVEhNRPFdERJhRd2JuKgiGfXapTKhCRPYgmkEgpBEJwnl9V3OyW+1pUyZktGXKPkuHaF2nROpNEN1D3DyI46rPrjXl0nRqkGh4OEOG/Vu5PadjDnAjMOgZTBC39gtIDjjEid2AWW30iW1Cf0kcwZPrisNfXnfSiwxfddxEcThrOua5Qu3r0HpSwMoVBuiNfeIHyXnxW/PGfUJvBMhJSlaRjSJUiFFxQMq72T+EObvNURKu9ju/pDmfqpeLG9KEIWFUAKC7v+n/VCR63qQPNdGUXlRUneuxY3Hu8kDATA3qKYQShHigpIJArqug9STUYYiWPz1xafkuVV/0Mq3bTjqxw7rpGXIqXix6hsdsNdjgHEa4gDfPyW0W9V0iQWuw1Wps98MJAdJdhHEAYyVvi0C46NLwPDQrCvPOnVWKWfvlk8Yx+a4RwXZ9O39WiMM3YRoAMVxjiteeJS9eigIR60+i0iPrehAclKCMK32G/quG4jxCqJVpsJ3vj9p80vFnVqhCAuauaKCohC6MpNBScklKBnj5JyoFAKDIBKc8lEIQZFY9HqoZaKR/UR/kCFVgrYsVS7Upu3PYey8JCUj2XY1EPpST70x2YAhZrYz2dItvyYxIwExAnUlLZZDG3RhdkGdcRkqna1sv3usBBiOyTiubTi+m1XrUgT8LjpqQB5LmHBW3SeqDWAHwsaPn81Ugrc4lKUpQUiFURJQSiFBUNWewM38m+ZVZKtOj7ffP7R5lS8J1blJCFzacwEKF5OV1ZSRKUpSgc8UNSUQUGRSHFYphSlA5Se/AncJSvJSg9nsdYin1AbzouyZEv1HBVtpa1vUGIALZMXnEmJPcc96xbO2kKVlpvAHtCxgptmetdEuPf4qrNYMvSSHSZOBMjDvzXJpy3SB8135YGMMsAq4GNyy2x0vdzWBdIyyOKgShIqhyolBKJQEK62COo793yVICr3Yg/pni4+QU9cWN8IKE1zVyN5AcoSgFdWU5ReUUkEpTlQRKCd5M4rHKEGS8UpUUSg7fZlp/o0b0AFobhE3WkFx8AFWV7WQS0CASTeIxInQra6M1+oHlt5rGOAmIxJxjtVbbKjme8PhAHJY+tKmq7E8ysZcouckStsph6RcscpygleQoEpygneV9sI/0z+4+Q+q5+Vf7CP9M/uPiAp64sWSAmolc1cekE0gurJoQouQOUISagajKk5RQT0UQUzkoIOq2U5woNDSBIM4TqVs+wvNcDjhE8QFp7J/CbyPmVusydyK51pxxKionRJdGEpTUAplFNNRTCCS6DYIimY/N8lzzlf9Hvwz+75KeuLFmkm3JJc1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8200" name="AutoShape 8" descr="data:image/jpeg;base64,/9j/4AAQSkZJRgABAQAAAQABAAD/2wCEAAkGBxQSEhUSExQVFRQXFxQXFxcXGBgYFBgUFBQWFhcXFBcYHCggGBolHBQVITEhJSkrLi4uFx8zODMsNygtLisBCgoKDg0NFA8QFCwZFBwsLCwsLCwsLCwsLCwsLCwsLDcsKyssLCwsLDcsNywsNzcrLCw3KywrLCsrLCsrKysrK//AABEIAQkAsAMBIgACEQEDEQH/xAAbAAACAgMBAAAAAAAAAAAAAAAAAQIFAwQGB//EADwQAAEDAQUEBwYEBwADAAAAAAEAAhEDBBIhMUEFUWFxBiKBkaGx8BMyQsHR4TNSYnIUFSOCkqLxB1Oy/8QAFwEBAQEBAAAAAAAAAAAAAAAAAAECA//EABoRAQEBAQEBAQAAAAAAAAAAAAABETECQRL/2gAMAwEAAhEDEQA/AOZKCghELi2RTlIJkICEkyglAJQmhAJLNZbO6o4MptL3HINxP2C6ewdD4AdXfJ/Iw+Dn/TvQckXRmVEPG9el2XZ9Kn+HSptO+7Lv8nSVvlx3lFeTe0G8d6A8bwvVXPd+YqNSHe81rubWn5IPLihd9aujtnePw/ZnfTMf65FcptbYb6PWBv0/zNERwe34eeSIq00kIGkmkgYQUkIAlNJCBkJAoKZCBBCZQAgQKzWazuqPaxglzjA+ZPALCuj6GU5dVMYhrBO4OLp5ZBB0WzbA2z07jMSYvv1cRv4DQLcpyovqhsAiT5LF7Vx1A4D66orakCdx1Kxm1tGhMrBKxqDM+2tzuu81JlrYROXMQtAtxWOIQWb6wOWPIrUvkHjujMbjvCq65OfiMPFZLNtUe7Ujg4D/AOh9EMU23dlBk1GDqfE38hOX9p8FTrtrYy+3HFrhG8QdRvXEubBIOYkHsMKwIhATlCIQ9ckITQB7fBACCEggEykmgSEIKBhdF0RfdFYj3nXGjkLxJ8VXWLYlSo32joo0/wA9TAH9gzcrGhbbPZQW02urOOJc83WSMoaMe8oLykYjf4rcFJ0ZETqcB4wuMtXSiu7BrhTG5jbq0Ktrc/3nOdzdJ8Uwd2+owZ1abebxPcFidbaIH49PvP0XDNLeKHOA/MfW5XB2X8wof+5vY15+SxO2hZ8va/6O+q48VBud4I/iW8e5TF11Ht6Lsq7e1rx3wtV1Bp92rRd/dHdIVEbSDr3/APEw+cjKuGr+g2tSyY59M53SHAcRGSobc0io+QQbzjiCJEnGDzQ2sW4tJB4GDj2rP/OapEOh4GjwHDxx8UwaScLZfVo1NDRdvHWpHmM2cxKwVaRaYIg57wRvB1HFQRhJCaIISQgIBOUJD1vQAGg1yAzJ4K7bRp2WC8Nq14BufBSnK834n8MgtfZxFJhtB96btMfr+J8bmjXeQquq+SSTJJk6yZzKsG3b7c+q69UcST3DTLQLQqVY1UHvw+61KryTmtYjMKxcYarrZ+yy7TtK09hbPNV8eoXpWydmtY0D1gpasUth6OiMR5rLU2G0aLrBQUHWdZxdcVaNjhVdp2Wu6tdnA9fdVNezTp64KK4+rs4jJaD6cEYLr7VRAHqZXPWyktSpYrG1TkTqgu9FYrUMU2uhaRlMa/fwWzQq3hcOnuaQcyOR81qnD15JeeimDbTSn696ZWQSkhCARCcpFBs7VqQKTJwawf5PxJ8lXPd2hbe0iSWOEQWgY724eRCr3P3rUKz2agahgGI18c8kn7PdTMETqD8JHBWfRqzCoDjAl9526A3hqCAugshp1r9K9N3IlsASMmzM4jxUtwxLoTZBdcTw9Bdix4aFVdH9nmkyDriYy7Fl2rSe7AYDVwEmNY4qK26u1mNwwWs/pFRyviYy4c1T7YstOmGinRa8OH4j7z35DIwQHTpEGdFU/wAruvi4GGASWyKc/lc0yGncWxxBQx1f8UHiQZCxPLdc1sWGztbS0ABzBBwOIkjI5hee27alSpVd7MkNBOJMADGLx05KDpLdd0K563jD0FGjbnXiKlWnOIxvt7JLY71ht1eTBEHmCCN7XAwexWQUlcydOYTZ9VJ+qgOS2yyghCiD6B+yJRW5TyHJSSpjABSlZBCSJT9cFAIRKEEiAQWnLTnvVdWplpg9nrcrBIgEQcQrKLvoXZDVs9qY0i+X0oB3XXeBj/VdLsSnTbLC0tqXcWnAjfh2jFcd0Yt5sde/71J4u1BHWiZa5o+Igzhx7/QnV2GKvtad10AEQbxceq0E5DHHsyUqt6gyAslRijTKk5EVFr2c5xJa5zZ3EiY3gEKFHYrgCHPLicIJkRvO5XbRKyhw0TDVZWsbKVmcwHq9YmTgScTK8zovbcuXLuJN4EmT8Mg5EcDroV6ntZs0XiMxC81s1EHswOGoRY1LSAWmSXOOpvE85OZWtdN3HSYnTBdPQoUCJeyT+5wH1VPti0DG60axGWXNJSxQ3OriTO4btFivYcls2kQ2fzeitQH5Yes1tlnHr1os1ClOO7xTpWfV3d9VsKWqcpJpOWRJJAKQKBppICoEAJBMlBNpVr0aoB9oa06h/OQAVTAq66LPi00+T/BqD0WxgwJWclYbI/CNxhRtjSWkNMGDBOUxqoMzoOF4DtVbta0VKIYKHs3Xj1i8nDceriuFtdsqte4FzpGBdBjvVfUtpOpJ5nDkiuk250xcAWwNwjERlnqqfZ1eWydfuqm1uIADoBGPes1mt4LQDhyTDVtbKkSRh6j6Kif1nYn79pyW3abVhp9/QWsxsa98EKwtQtVnLnDEBoBwzOJ+ylTohuQ7cz3qbie9CIEShBUBCTgmkQgYKUICCUAnKEEoEmVjq1g3PsCrLRaS7gN33CshrfqWkDjyVz0FfftYJ0p1CP8AX6rk+C63/wAaMvWssgXnUa139wukDw8VrE16Cy0XXRv+S2XPlUdvqYSPuDGu5SsG0g7AxORxlc1WopsxwGOeHnOeS57bVmpuwFKkRxb9DK6Jpac1qW1tOCNfGZxVV5vtawU5/pgs1IElvZOSpv4YgwT28DuXYbWs4biDhK560BWVLCacQN0epWZY6LIHFZECTQUKBJhJNAQk44IKJQJMlYq9oa3WeAxK0n20nLq+KuCxvLTq2wTAE8StSpWccye3JYp8FqRNTqPJMmVBNRIVRJpXSf8Aj+1ezt9A6OcWH+9pHfMLmoWzYbYaT2VRmxzX4focCR3BB7H0tsZafaN9x+f6XnfuB85C4y0hzTeaTOo+UL1O8yqwggOY9vYWuEiF59t2wGy1A0kuaZLHH4gMwP1DUcisVqNOlt94bDhB9arUrbeJJPPDio2umC0kf94rna9KCe1JFrftW2Jmcty0adcOfuwJG7D0VqYnAb/PLvStdS7U6uNyADoYz8SVrGdXKSxULS1+RE7tVmWVEoQEFQCEJIGhIJlBRBIISldENyZUYS9f9RDKUpxP2USiGAptKxk5JyivUOifTChSsVMWipdLC6mGgFz3NZBBDRjADgJ4Le2h0x2baKZpVqrw12IJo1QWOGTgQ0wQvJi3qNwxl2OuJGHLBRFMnIcuYjDHn4qYro7baWsdc9qyqzNtSmQWvbvjNpzlpgghVFptQc7qiZOECSeAAxWnQtDqbrzDBgjJpBG4gggrdZteq0lzHBpIIJaxgOOoN0Qc8Uw0qg9gSHCaurZn2c5gnV5Hcq52ZOf3TySaVUAO712qws20cg/LfGPaq5MOhOjoWuBxGKcKgpWgtyPrkrKy7RDjdcIOh0KzjWt2UIQsgRCCkgoUHFBbuSK6MolAKR5JckRNMqIKkRPrBBEHtTSu+sEieCDY+DHHE4dyVal7MQ6bxGQOAyOO9YWPAx3dvaug/lt114kOO+JGWBClaUtKi94kA4a+McVCpSLQNx05YYrvdj2AVBLhhr2jmqHbOy7lT2YBicOU/dT9Ljm8SsjmQJKzVKRY4teMRlxGh4rDVPqFplh9SsmajOqd5BEjd8vBAQkEFhs+3GQx2IOR1HM6hWy5g+PqF0dnq3mtdvHks2LGRBCUJhZVSXVEhNRPFdERJhRd2JuKgiGfXapTKhCRPYgmkEgpBEJwnl9V3OyW+1pUyZktGXKPkuHaF2nROpNEN1D3DyI46rPrjXl0nRqkGh4OEOG/Vu5PadjDnAjMOgZTBC39gtIDjjEid2AWW30iW1Cf0kcwZPrisNfXnfSiwxfddxEcThrOua5Qu3r0HpSwMoVBuiNfeIHyXnxW/PGfUJvBMhJSlaRjSJUiFFxQMq72T+EObvNURKu9ju/pDmfqpeLG9KEIWFUAKC7v+n/VCR63qQPNdGUXlRUneuxY3Hu8kDATA3qKYQShHigpIJArqug9STUYYiWPz1xafkuVV/0Mq3bTjqxw7rpGXIqXix6hsdsNdjgHEa4gDfPyW0W9V0iQWuw1Wps98MJAdJdhHEAYyVvi0C46NLwPDQrCvPOnVWKWfvlk8Yx+a4RwXZ9O39WiMM3YRoAMVxjiteeJS9eigIR60+i0iPrehAclKCMK32G/quG4jxCqJVpsJ3vj9p80vFnVqhCAuauaKCohC6MpNBScklKBnj5JyoFAKDIBKc8lEIQZFY9HqoZaKR/UR/kCFVgrYsVS7Upu3PYey8JCUj2XY1EPpST70x2YAhZrYz2dItvyYxIwExAnUlLZZDG3RhdkGdcRkqna1sv3usBBiOyTiubTi+m1XrUgT8LjpqQB5LmHBW3SeqDWAHwsaPn81Ugrc4lKUpQUiFURJQSiFBUNWewM38m+ZVZKtOj7ffP7R5lS8J1blJCFzacwEKF5OV1ZSRKUpSgc8UNSUQUGRSHFYphSlA5Se/AncJSvJSg9nsdYin1AbzouyZEv1HBVtpa1vUGIALZMXnEmJPcc96xbO2kKVlpvAHtCxgptmetdEuPf4qrNYMvSSHSZOBMjDvzXJpy3SB8135YGMMsAq4GNyy2x0vdzWBdIyyOKgShIqhyolBKJQEK62COo793yVICr3Yg/pni4+QU9cWN8IKE1zVyN5AcoSgFdWU5ReUUkEpTlQRKCd5M4rHKEGS8UpUUSg7fZlp/o0b0AFobhE3WkFx8AFWV7WQS0CASTeIxInQra6M1+oHlt5rGOAmIxJxjtVbbKjme8PhAHJY+tKmq7E8ysZcouckStsph6RcscpygleQoEpygneV9sI/0z+4+Q+q5+Vf7CP9M/uPiAp64sWSAmolc1cekE0gurJoQouQOUISagajKk5RQT0UQUzkoIOq2U5woNDSBIM4TqVs+wvNcDjhE8QFp7J/CbyPmVusydyK51pxxKionRJdGEpTUAplFNNRTCCS6DYIimY/N8lzzlf9Hvwz+75KeuLFmkm3JJc1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8202" name="AutoShape 10" descr="data:image/jpeg;base64,/9j/4AAQSkZJRgABAQAAAQABAAD/2wCEAAkGBxQSEhUSExQVFRQXFxQXFxcXGBgYFBgUFBQWFhcXFBcYHCggGBolHBQVITEhJSkrLi4uFx8zODMsNygtLisBCgoKDg0NFA8QFCwZFBwsLCwsLCwsLCwsLCwsLCwsLDcsKyssLCwsLDcsNywsNzcrLCw3KywrLCsrLCsrKysrK//AABEIAQkAsAMBIgACEQEDEQH/xAAbAAACAgMBAAAAAAAAAAAAAAAAAQIFAwQGB//EADwQAAEDAQUEBwYEBwADAAAAAAEAAhEDBBIhMUEFUWFxBiKBkaGx8BMyQsHR4TNSYnIUFSOCkqLxB1Oy/8QAFwEBAQEBAAAAAAAAAAAAAAAAAAECA//EABoRAQEBAQEBAQAAAAAAAAAAAAABETECQRL/2gAMAwEAAhEDEQA/AOZKCghELi2RTlIJkICEkyglAJQmhAJLNZbO6o4MptL3HINxP2C6ewdD4AdXfJ/Iw+Dn/TvQckXRmVEPG9el2XZ9Kn+HSptO+7Lv8nSVvlx3lFeTe0G8d6A8bwvVXPd+YqNSHe81rubWn5IPLihd9aujtnePw/ZnfTMf65FcptbYb6PWBv0/zNERwe34eeSIq00kIGkmkgYQUkIAlNJCBkJAoKZCBBCZQAgQKzWazuqPaxglzjA+ZPALCuj6GU5dVMYhrBO4OLp5ZBB0WzbA2z07jMSYvv1cRv4DQLcpyovqhsAiT5LF7Vx1A4D66orakCdx1Kxm1tGhMrBKxqDM+2tzuu81JlrYROXMQtAtxWOIQWb6wOWPIrUvkHjujMbjvCq65OfiMPFZLNtUe7Ujg4D/AOh9EMU23dlBk1GDqfE38hOX9p8FTrtrYy+3HFrhG8QdRvXEubBIOYkHsMKwIhATlCIQ9ckITQB7fBACCEggEykmgSEIKBhdF0RfdFYj3nXGjkLxJ8VXWLYlSo32joo0/wA9TAH9gzcrGhbbPZQW02urOOJc83WSMoaMe8oLykYjf4rcFJ0ZETqcB4wuMtXSiu7BrhTG5jbq0Ktrc/3nOdzdJ8Uwd2+owZ1abebxPcFidbaIH49PvP0XDNLeKHOA/MfW5XB2X8wof+5vY15+SxO2hZ8va/6O+q48VBud4I/iW8e5TF11Ht6Lsq7e1rx3wtV1Bp92rRd/dHdIVEbSDr3/APEw+cjKuGr+g2tSyY59M53SHAcRGSobc0io+QQbzjiCJEnGDzQ2sW4tJB4GDj2rP/OapEOh4GjwHDxx8UwaScLZfVo1NDRdvHWpHmM2cxKwVaRaYIg57wRvB1HFQRhJCaIISQgIBOUJD1vQAGg1yAzJ4K7bRp2WC8Nq14BufBSnK834n8MgtfZxFJhtB96btMfr+J8bmjXeQquq+SSTJJk6yZzKsG3b7c+q69UcST3DTLQLQqVY1UHvw+61KryTmtYjMKxcYarrZ+yy7TtK09hbPNV8eoXpWydmtY0D1gpasUth6OiMR5rLU2G0aLrBQUHWdZxdcVaNjhVdp2Wu6tdnA9fdVNezTp64KK4+rs4jJaD6cEYLr7VRAHqZXPWyktSpYrG1TkTqgu9FYrUMU2uhaRlMa/fwWzQq3hcOnuaQcyOR81qnD15JeeimDbTSn696ZWQSkhCARCcpFBs7VqQKTJwawf5PxJ8lXPd2hbe0iSWOEQWgY724eRCr3P3rUKz2agahgGI18c8kn7PdTMETqD8JHBWfRqzCoDjAl9526A3hqCAugshp1r9K9N3IlsASMmzM4jxUtwxLoTZBdcTw9Bdix4aFVdH9nmkyDriYy7Fl2rSe7AYDVwEmNY4qK26u1mNwwWs/pFRyviYy4c1T7YstOmGinRa8OH4j7z35DIwQHTpEGdFU/wAruvi4GGASWyKc/lc0yGncWxxBQx1f8UHiQZCxPLdc1sWGztbS0ABzBBwOIkjI5hee27alSpVd7MkNBOJMADGLx05KDpLdd0K563jD0FGjbnXiKlWnOIxvt7JLY71ht1eTBEHmCCN7XAwexWQUlcydOYTZ9VJ+qgOS2yyghCiD6B+yJRW5TyHJSSpjABSlZBCSJT9cFAIRKEEiAQWnLTnvVdWplpg9nrcrBIgEQcQrKLvoXZDVs9qY0i+X0oB3XXeBj/VdLsSnTbLC0tqXcWnAjfh2jFcd0Yt5sde/71J4u1BHWiZa5o+Igzhx7/QnV2GKvtad10AEQbxceq0E5DHHsyUqt6gyAslRijTKk5EVFr2c5xJa5zZ3EiY3gEKFHYrgCHPLicIJkRvO5XbRKyhw0TDVZWsbKVmcwHq9YmTgScTK8zovbcuXLuJN4EmT8Mg5EcDroV6ntZs0XiMxC81s1EHswOGoRY1LSAWmSXOOpvE85OZWtdN3HSYnTBdPQoUCJeyT+5wH1VPti0DG60axGWXNJSxQ3OriTO4btFivYcls2kQ2fzeitQH5Yes1tlnHr1os1ClOO7xTpWfV3d9VsKWqcpJpOWRJJAKQKBppICoEAJBMlBNpVr0aoB9oa06h/OQAVTAq66LPi00+T/BqD0WxgwJWclYbI/CNxhRtjSWkNMGDBOUxqoMzoOF4DtVbta0VKIYKHs3Xj1i8nDceriuFtdsqte4FzpGBdBjvVfUtpOpJ5nDkiuk250xcAWwNwjERlnqqfZ1eWydfuqm1uIADoBGPes1mt4LQDhyTDVtbKkSRh6j6Kif1nYn79pyW3abVhp9/QWsxsa98EKwtQtVnLnDEBoBwzOJ+ylTohuQ7cz3qbie9CIEShBUBCTgmkQgYKUICCUAnKEEoEmVjq1g3PsCrLRaS7gN33CshrfqWkDjyVz0FfftYJ0p1CP8AX6rk+C63/wAaMvWssgXnUa139wukDw8VrE16Cy0XXRv+S2XPlUdvqYSPuDGu5SsG0g7AxORxlc1WopsxwGOeHnOeS57bVmpuwFKkRxb9DK6Jpac1qW1tOCNfGZxVV5vtawU5/pgs1IElvZOSpv4YgwT28DuXYbWs4biDhK560BWVLCacQN0epWZY6LIHFZECTQUKBJhJNAQk44IKJQJMlYq9oa3WeAxK0n20nLq+KuCxvLTq2wTAE8StSpWccye3JYp8FqRNTqPJMmVBNRIVRJpXSf8Aj+1ezt9A6OcWH+9pHfMLmoWzYbYaT2VRmxzX4focCR3BB7H0tsZafaN9x+f6XnfuB85C4y0hzTeaTOo+UL1O8yqwggOY9vYWuEiF59t2wGy1A0kuaZLHH4gMwP1DUcisVqNOlt94bDhB9arUrbeJJPPDio2umC0kf94rna9KCe1JFrftW2Jmcty0adcOfuwJG7D0VqYnAb/PLvStdS7U6uNyADoYz8SVrGdXKSxULS1+RE7tVmWVEoQEFQCEJIGhIJlBRBIISldENyZUYS9f9RDKUpxP2USiGAptKxk5JyivUOifTChSsVMWipdLC6mGgFz3NZBBDRjADgJ4Le2h0x2baKZpVqrw12IJo1QWOGTgQ0wQvJi3qNwxl2OuJGHLBRFMnIcuYjDHn4qYro7baWsdc9qyqzNtSmQWvbvjNpzlpgghVFptQc7qiZOECSeAAxWnQtDqbrzDBgjJpBG4gggrdZteq0lzHBpIIJaxgOOoN0Qc8Uw0qg9gSHCaurZn2c5gnV5Hcq52ZOf3TySaVUAO712qws20cg/LfGPaq5MOhOjoWuBxGKcKgpWgtyPrkrKy7RDjdcIOh0KzjWt2UIQsgRCCkgoUHFBbuSK6MolAKR5JckRNMqIKkRPrBBEHtTSu+sEieCDY+DHHE4dyVal7MQ6bxGQOAyOO9YWPAx3dvaug/lt114kOO+JGWBClaUtKi94kA4a+McVCpSLQNx05YYrvdj2AVBLhhr2jmqHbOy7lT2YBicOU/dT9Ljm8SsjmQJKzVKRY4teMRlxGh4rDVPqFplh9SsmajOqd5BEjd8vBAQkEFhs+3GQx2IOR1HM6hWy5g+PqF0dnq3mtdvHks2LGRBCUJhZVSXVEhNRPFdERJhRd2JuKgiGfXapTKhCRPYgmkEgpBEJwnl9V3OyW+1pUyZktGXKPkuHaF2nROpNEN1D3DyI46rPrjXl0nRqkGh4OEOG/Vu5PadjDnAjMOgZTBC39gtIDjjEid2AWW30iW1Cf0kcwZPrisNfXnfSiwxfddxEcThrOua5Qu3r0HpSwMoVBuiNfeIHyXnxW/PGfUJvBMhJSlaRjSJUiFFxQMq72T+EObvNURKu9ju/pDmfqpeLG9KEIWFUAKC7v+n/VCR63qQPNdGUXlRUneuxY3Hu8kDATA3qKYQShHigpIJArqug9STUYYiWPz1xafkuVV/0Mq3bTjqxw7rpGXIqXix6hsdsNdjgHEa4gDfPyW0W9V0iQWuw1Wps98MJAdJdhHEAYyVvi0C46NLwPDQrCvPOnVWKWfvlk8Yx+a4RwXZ9O39WiMM3YRoAMVxjiteeJS9eigIR60+i0iPrehAclKCMK32G/quG4jxCqJVpsJ3vj9p80vFnVqhCAuauaKCohC6MpNBScklKBnj5JyoFAKDIBKc8lEIQZFY9HqoZaKR/UR/kCFVgrYsVS7Upu3PYey8JCUj2XY1EPpST70x2YAhZrYz2dItvyYxIwExAnUlLZZDG3RhdkGdcRkqna1sv3usBBiOyTiubTi+m1XrUgT8LjpqQB5LmHBW3SeqDWAHwsaPn81Ugrc4lKUpQUiFURJQSiFBUNWewM38m+ZVZKtOj7ffP7R5lS8J1blJCFzacwEKF5OV1ZSRKUpSgc8UNSUQUGRSHFYphSlA5Se/AncJSvJSg9nsdYin1AbzouyZEv1HBVtpa1vUGIALZMXnEmJPcc96xbO2kKVlpvAHtCxgptmetdEuPf4qrNYMvSSHSZOBMjDvzXJpy3SB8135YGMMsAq4GNyy2x0vdzWBdIyyOKgShIqhyolBKJQEK62COo793yVICr3Yg/pni4+QU9cWN8IKE1zVyN5AcoSgFdWU5ReUUkEpTlQRKCd5M4rHKEGS8UpUUSg7fZlp/o0b0AFobhE3WkFx8AFWV7WQS0CASTeIxInQra6M1+oHlt5rGOAmIxJxjtVbbKjme8PhAHJY+tKmq7E8ysZcouckStsph6RcscpygleQoEpygneV9sI/0z+4+Q+q5+Vf7CP9M/uPiAp64sWSAmolc1cekE0gurJoQouQOUISagajKk5RQT0UQUzkoIOq2U5woNDSBIM4TqVs+wvNcDjhE8QFp7J/CbyPmVusydyK51pxxKionRJdGEpTUAplFNNRTCCS6DYIimY/N8lzzlf9Hvwz+75KeuLFmkm3JJc1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8204" name="AutoShape 12" descr="data:image/jpeg;base64,/9j/4AAQSkZJRgABAQAAAQABAAD/2wCEAAkGBxQSEhUSExQVFRQXFxQXFxcXGBgYFBgUFBQWFhcXFBcYHCggGBolHBQVITEhJSkrLi4uFx8zODMsNygtLisBCgoKDg0NFA8QFCwZFBwsLCwsLCwsLCwsLCwsLCwsLDcsKyssLCwsLDcsNywsNzcrLCw3KywrLCsrLCsrKysrK//AABEIAQkAsAMBIgACEQEDEQH/xAAbAAACAgMBAAAAAAAAAAAAAAAAAQIFAwQGB//EADwQAAEDAQUEBwYEBwADAAAAAAEAAhEDBBIhMUEFUWFxBiKBkaGx8BMyQsHR4TNSYnIUFSOCkqLxB1Oy/8QAFwEBAQEBAAAAAAAAAAAAAAAAAAECA//EABoRAQEBAQEBAQAAAAAAAAAAAAABETECQRL/2gAMAwEAAhEDEQA/AOZKCghELi2RTlIJkICEkyglAJQmhAJLNZbO6o4MptL3HINxP2C6ewdD4AdXfJ/Iw+Dn/TvQckXRmVEPG9el2XZ9Kn+HSptO+7Lv8nSVvlx3lFeTe0G8d6A8bwvVXPd+YqNSHe81rubWn5IPLihd9aujtnePw/ZnfTMf65FcptbYb6PWBv0/zNERwe34eeSIq00kIGkmkgYQUkIAlNJCBkJAoKZCBBCZQAgQKzWazuqPaxglzjA+ZPALCuj6GU5dVMYhrBO4OLp5ZBB0WzbA2z07jMSYvv1cRv4DQLcpyovqhsAiT5LF7Vx1A4D66orakCdx1Kxm1tGhMrBKxqDM+2tzuu81JlrYROXMQtAtxWOIQWb6wOWPIrUvkHjujMbjvCq65OfiMPFZLNtUe7Ujg4D/AOh9EMU23dlBk1GDqfE38hOX9p8FTrtrYy+3HFrhG8QdRvXEubBIOYkHsMKwIhATlCIQ9ckITQB7fBACCEggEykmgSEIKBhdF0RfdFYj3nXGjkLxJ8VXWLYlSo32joo0/wA9TAH9gzcrGhbbPZQW02urOOJc83WSMoaMe8oLykYjf4rcFJ0ZETqcB4wuMtXSiu7BrhTG5jbq0Ktrc/3nOdzdJ8Uwd2+owZ1abebxPcFidbaIH49PvP0XDNLeKHOA/MfW5XB2X8wof+5vY15+SxO2hZ8va/6O+q48VBud4I/iW8e5TF11Ht6Lsq7e1rx3wtV1Bp92rRd/dHdIVEbSDr3/APEw+cjKuGr+g2tSyY59M53SHAcRGSobc0io+QQbzjiCJEnGDzQ2sW4tJB4GDj2rP/OapEOh4GjwHDxx8UwaScLZfVo1NDRdvHWpHmM2cxKwVaRaYIg57wRvB1HFQRhJCaIISQgIBOUJD1vQAGg1yAzJ4K7bRp2WC8Nq14BufBSnK834n8MgtfZxFJhtB96btMfr+J8bmjXeQquq+SSTJJk6yZzKsG3b7c+q69UcST3DTLQLQqVY1UHvw+61KryTmtYjMKxcYarrZ+yy7TtK09hbPNV8eoXpWydmtY0D1gpasUth6OiMR5rLU2G0aLrBQUHWdZxdcVaNjhVdp2Wu6tdnA9fdVNezTp64KK4+rs4jJaD6cEYLr7VRAHqZXPWyktSpYrG1TkTqgu9FYrUMU2uhaRlMa/fwWzQq3hcOnuaQcyOR81qnD15JeeimDbTSn696ZWQSkhCARCcpFBs7VqQKTJwawf5PxJ8lXPd2hbe0iSWOEQWgY724eRCr3P3rUKz2agahgGI18c8kn7PdTMETqD8JHBWfRqzCoDjAl9526A3hqCAugshp1r9K9N3IlsASMmzM4jxUtwxLoTZBdcTw9Bdix4aFVdH9nmkyDriYy7Fl2rSe7AYDVwEmNY4qK26u1mNwwWs/pFRyviYy4c1T7YstOmGinRa8OH4j7z35DIwQHTpEGdFU/wAruvi4GGASWyKc/lc0yGncWxxBQx1f8UHiQZCxPLdc1sWGztbS0ABzBBwOIkjI5hee27alSpVd7MkNBOJMADGLx05KDpLdd0K563jD0FGjbnXiKlWnOIxvt7JLY71ht1eTBEHmCCN7XAwexWQUlcydOYTZ9VJ+qgOS2yyghCiD6B+yJRW5TyHJSSpjABSlZBCSJT9cFAIRKEEiAQWnLTnvVdWplpg9nrcrBIgEQcQrKLvoXZDVs9qY0i+X0oB3XXeBj/VdLsSnTbLC0tqXcWnAjfh2jFcd0Yt5sde/71J4u1BHWiZa5o+Igzhx7/QnV2GKvtad10AEQbxceq0E5DHHsyUqt6gyAslRijTKk5EVFr2c5xJa5zZ3EiY3gEKFHYrgCHPLicIJkRvO5XbRKyhw0TDVZWsbKVmcwHq9YmTgScTK8zovbcuXLuJN4EmT8Mg5EcDroV6ntZs0XiMxC81s1EHswOGoRY1LSAWmSXOOpvE85OZWtdN3HSYnTBdPQoUCJeyT+5wH1VPti0DG60axGWXNJSxQ3OriTO4btFivYcls2kQ2fzeitQH5Yes1tlnHr1os1ClOO7xTpWfV3d9VsKWqcpJpOWRJJAKQKBppICoEAJBMlBNpVr0aoB9oa06h/OQAVTAq66LPi00+T/BqD0WxgwJWclYbI/CNxhRtjSWkNMGDBOUxqoMzoOF4DtVbta0VKIYKHs3Xj1i8nDceriuFtdsqte4FzpGBdBjvVfUtpOpJ5nDkiuk250xcAWwNwjERlnqqfZ1eWydfuqm1uIADoBGPes1mt4LQDhyTDVtbKkSRh6j6Kif1nYn79pyW3abVhp9/QWsxsa98EKwtQtVnLnDEBoBwzOJ+ylTohuQ7cz3qbie9CIEShBUBCTgmkQgYKUICCUAnKEEoEmVjq1g3PsCrLRaS7gN33CshrfqWkDjyVz0FfftYJ0p1CP8AX6rk+C63/wAaMvWssgXnUa139wukDw8VrE16Cy0XXRv+S2XPlUdvqYSPuDGu5SsG0g7AxORxlc1WopsxwGOeHnOeS57bVmpuwFKkRxb9DK6Jpac1qW1tOCNfGZxVV5vtawU5/pgs1IElvZOSpv4YgwT28DuXYbWs4biDhK560BWVLCacQN0epWZY6LIHFZECTQUKBJhJNAQk44IKJQJMlYq9oa3WeAxK0n20nLq+KuCxvLTq2wTAE8StSpWccye3JYp8FqRNTqPJMmVBNRIVRJpXSf8Aj+1ezt9A6OcWH+9pHfMLmoWzYbYaT2VRmxzX4focCR3BB7H0tsZafaN9x+f6XnfuB85C4y0hzTeaTOo+UL1O8yqwggOY9vYWuEiF59t2wGy1A0kuaZLHH4gMwP1DUcisVqNOlt94bDhB9arUrbeJJPPDio2umC0kf94rna9KCe1JFrftW2Jmcty0adcOfuwJG7D0VqYnAb/PLvStdS7U6uNyADoYz8SVrGdXKSxULS1+RE7tVmWVEoQEFQCEJIGhIJlBRBIISldENyZUYS9f9RDKUpxP2USiGAptKxk5JyivUOifTChSsVMWipdLC6mGgFz3NZBBDRjADgJ4Le2h0x2baKZpVqrw12IJo1QWOGTgQ0wQvJi3qNwxl2OuJGHLBRFMnIcuYjDHn4qYro7baWsdc9qyqzNtSmQWvbvjNpzlpgghVFptQc7qiZOECSeAAxWnQtDqbrzDBgjJpBG4gggrdZteq0lzHBpIIJaxgOOoN0Qc8Uw0qg9gSHCaurZn2c5gnV5Hcq52ZOf3TySaVUAO712qws20cg/LfGPaq5MOhOjoWuBxGKcKgpWgtyPrkrKy7RDjdcIOh0KzjWt2UIQsgRCCkgoUHFBbuSK6MolAKR5JckRNMqIKkRPrBBEHtTSu+sEieCDY+DHHE4dyVal7MQ6bxGQOAyOO9YWPAx3dvaug/lt114kOO+JGWBClaUtKi94kA4a+McVCpSLQNx05YYrvdj2AVBLhhr2jmqHbOy7lT2YBicOU/dT9Ljm8SsjmQJKzVKRY4teMRlxGh4rDVPqFplh9SsmajOqd5BEjd8vBAQkEFhs+3GQx2IOR1HM6hWy5g+PqF0dnq3mtdvHks2LGRBCUJhZVSXVEhNRPFdERJhRd2JuKgiGfXapTKhCRPYgmkEgpBEJwnl9V3OyW+1pUyZktGXKPkuHaF2nROpNEN1D3DyI46rPrjXl0nRqkGh4OEOG/Vu5PadjDnAjMOgZTBC39gtIDjjEid2AWW30iW1Cf0kcwZPrisNfXnfSiwxfddxEcThrOua5Qu3r0HpSwMoVBuiNfeIHyXnxW/PGfUJvBMhJSlaRjSJUiFFxQMq72T+EObvNURKu9ju/pDmfqpeLG9KEIWFUAKC7v+n/VCR63qQPNdGUXlRUneuxY3Hu8kDATA3qKYQShHigpIJArqug9STUYYiWPz1xafkuVV/0Mq3bTjqxw7rpGXIqXix6hsdsNdjgHEa4gDfPyW0W9V0iQWuw1Wps98MJAdJdhHEAYyVvi0C46NLwPDQrCvPOnVWKWfvlk8Yx+a4RwXZ9O39WiMM3YRoAMVxjiteeJS9eigIR60+i0iPrehAclKCMK32G/quG4jxCqJVpsJ3vj9p80vFnVqhCAuauaKCohC6MpNBScklKBnj5JyoFAKDIBKc8lEIQZFY9HqoZaKR/UR/kCFVgrYsVS7Upu3PYey8JCUj2XY1EPpST70x2YAhZrYz2dItvyYxIwExAnUlLZZDG3RhdkGdcRkqna1sv3usBBiOyTiubTi+m1XrUgT8LjpqQB5LmHBW3SeqDWAHwsaPn81Ugrc4lKUpQUiFURJQSiFBUNWewM38m+ZVZKtOj7ffP7R5lS8J1blJCFzacwEKF5OV1ZSRKUpSgc8UNSUQUGRSHFYphSlA5Se/AncJSvJSg9nsdYin1AbzouyZEv1HBVtpa1vUGIALZMXnEmJPcc96xbO2kKVlpvAHtCxgptmetdEuPf4qrNYMvSSHSZOBMjDvzXJpy3SB8135YGMMsAq4GNyy2x0vdzWBdIyyOKgShIqhyolBKJQEK62COo793yVICr3Yg/pni4+QU9cWN8IKE1zVyN5AcoSgFdWU5ReUUkEpTlQRKCd5M4rHKEGS8UpUUSg7fZlp/o0b0AFobhE3WkFx8AFWV7WQS0CASTeIxInQra6M1+oHlt5rGOAmIxJxjtVbbKjme8PhAHJY+tKmq7E8ysZcouckStsph6RcscpygleQoEpygneV9sI/0z+4+Q+q5+Vf7CP9M/uPiAp64sWSAmolc1cekE0gurJoQouQOUISagajKk5RQT0UQUzkoIOq2U5woNDSBIM4TqVs+wvNcDjhE8QFp7J/CbyPmVusydyK51pxxKionRJdGEpTUAplFNNRTCCS6DYIimY/N8lzzlf9Hvwz+75KeuLFmkm3JJc1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0" name="Picture 6" descr="http://t0.gstatic.com/images?q=tbn:ANd9GcTAm0T3gEnyosMErJi5qJsb7l6i0C3zjn6Zi1np_5HOekE0vF6i0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16" y="642918"/>
            <a:ext cx="1885950" cy="24193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Aestethism</a:t>
            </a:r>
            <a:r>
              <a:rPr lang="it-IT" dirty="0" smtClean="0"/>
              <a:t>: a </a:t>
            </a:r>
            <a:r>
              <a:rPr lang="it-IT" dirty="0" err="1" smtClean="0"/>
              <a:t>reaction</a:t>
            </a:r>
            <a:r>
              <a:rPr lang="it-IT" dirty="0" smtClean="0"/>
              <a:t> </a:t>
            </a:r>
            <a:r>
              <a:rPr lang="it-IT" dirty="0" err="1" smtClean="0"/>
              <a:t>against</a:t>
            </a:r>
            <a:r>
              <a:rPr lang="it-IT" dirty="0" smtClean="0"/>
              <a:t> the </a:t>
            </a:r>
            <a:r>
              <a:rPr lang="it-IT" dirty="0" err="1" smtClean="0"/>
              <a:t>crysis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Artistic</a:t>
            </a:r>
            <a:r>
              <a:rPr lang="it-IT" dirty="0" smtClean="0"/>
              <a:t> and </a:t>
            </a:r>
            <a:r>
              <a:rPr lang="it-IT" dirty="0" err="1" smtClean="0"/>
              <a:t>literary</a:t>
            </a:r>
            <a:r>
              <a:rPr lang="it-IT" dirty="0" smtClean="0"/>
              <a:t> </a:t>
            </a:r>
            <a:r>
              <a:rPr lang="it-IT" dirty="0" err="1" smtClean="0"/>
              <a:t>movement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19 </a:t>
            </a:r>
            <a:r>
              <a:rPr lang="it-IT" dirty="0" err="1" smtClean="0"/>
              <a:t>th</a:t>
            </a:r>
            <a:r>
              <a:rPr lang="it-IT" dirty="0" smtClean="0"/>
              <a:t> </a:t>
            </a:r>
            <a:r>
              <a:rPr lang="it-IT" dirty="0" err="1" smtClean="0"/>
              <a:t>century</a:t>
            </a:r>
            <a:endParaRPr lang="it-IT" dirty="0" smtClean="0"/>
          </a:p>
          <a:p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reflected</a:t>
            </a:r>
            <a:r>
              <a:rPr lang="it-IT" dirty="0" smtClean="0"/>
              <a:t> the </a:t>
            </a:r>
            <a:r>
              <a:rPr lang="it-IT" dirty="0" err="1" smtClean="0"/>
              <a:t>sense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frustation</a:t>
            </a:r>
            <a:r>
              <a:rPr lang="it-IT" dirty="0" smtClean="0"/>
              <a:t> and </a:t>
            </a:r>
            <a:r>
              <a:rPr lang="it-IT" dirty="0" err="1" smtClean="0"/>
              <a:t>uncertainty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artists</a:t>
            </a:r>
            <a:endParaRPr lang="it-IT" dirty="0" smtClean="0"/>
          </a:p>
          <a:p>
            <a:r>
              <a:rPr lang="it-IT" dirty="0" err="1" smtClean="0"/>
              <a:t>Aim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aesthetic</a:t>
            </a:r>
            <a:r>
              <a:rPr lang="it-IT" dirty="0" smtClean="0"/>
              <a:t> </a:t>
            </a:r>
            <a:r>
              <a:rPr lang="it-IT" dirty="0" err="1" smtClean="0"/>
              <a:t>movement</a:t>
            </a:r>
            <a:r>
              <a:rPr lang="it-IT" dirty="0" smtClean="0"/>
              <a:t> →  </a:t>
            </a:r>
            <a:r>
              <a:rPr lang="it-IT" dirty="0" err="1" smtClean="0"/>
              <a:t>redefine</a:t>
            </a:r>
            <a:r>
              <a:rPr lang="it-IT" dirty="0" smtClean="0"/>
              <a:t> the </a:t>
            </a:r>
            <a:r>
              <a:rPr lang="it-IT" dirty="0" err="1" smtClean="0"/>
              <a:t>role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art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427</Words>
  <Application>Microsoft Office PowerPoint</Application>
  <PresentationFormat>Presentazione su schermo (4:3)</PresentationFormat>
  <Paragraphs>59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The Modern Age</vt:lpstr>
      <vt:lpstr>Aim of the path</vt:lpstr>
      <vt:lpstr>The Modern Age</vt:lpstr>
      <vt:lpstr>Reasons of the crysis</vt:lpstr>
      <vt:lpstr>Consequences of the crisys</vt:lpstr>
      <vt:lpstr>Reaction of the artists</vt:lpstr>
      <vt:lpstr>Woolf’s poetic </vt:lpstr>
      <vt:lpstr>Joyce’s poetic</vt:lpstr>
      <vt:lpstr>Aestethism: a reaction against the crysis</vt:lpstr>
      <vt:lpstr>The main theorist of aesthetism: Walter Pater</vt:lpstr>
      <vt:lpstr>Oscar Wilde</vt:lpstr>
      <vt:lpstr>A work by: Francesco Chiesa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Modern Age</dc:title>
  <dc:creator>giulia</dc:creator>
  <cp:lastModifiedBy>giulia</cp:lastModifiedBy>
  <cp:revision>7</cp:revision>
  <dcterms:created xsi:type="dcterms:W3CDTF">2013-03-30T10:10:50Z</dcterms:created>
  <dcterms:modified xsi:type="dcterms:W3CDTF">2013-03-30T13:08:50Z</dcterms:modified>
</cp:coreProperties>
</file>