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A7EF8-B621-4A5D-9D92-CB48A2718080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415FC-D4DA-49DF-A99B-5A9D0BE7FFC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415FC-D4DA-49DF-A99B-5A9D0BE7FFCD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07B2-615E-4969-AF07-A6CE47B42181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2ED70-6306-4CAF-B925-19512F48888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happy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could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happy?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Jeanette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Winterson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Coda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Last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list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book</a:t>
            </a:r>
          </a:p>
          <a:p>
            <a:r>
              <a:rPr lang="it-IT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provides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give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some information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Jeanette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’s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meetings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Reflection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love</a:t>
            </a:r>
            <a:endParaRPr lang="it-IT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Expectations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from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reader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himself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questions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possible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interpretations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curiosity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book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will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talk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particular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experience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t-IT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Dedication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2614618"/>
          </a:xfrm>
        </p:spPr>
        <p:txBody>
          <a:bodyPr/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book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dedicated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three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people: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-C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Winterson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adoptive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Rendell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literary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-A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S.,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biological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Structure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FIRST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negative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-Reason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why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adopted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SECOND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-description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Manchester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birth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adoption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description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parents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THIRD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-description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particular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religious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</a:t>
            </a: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reading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Bible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FOURTH CHAPTER</a:t>
            </a: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reason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why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doesn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’t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read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book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refuses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any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kind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sex </a:t>
            </a:r>
            <a:endParaRPr lang="it-IT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FIFTH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-description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house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lives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life in the house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-meanings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books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Winterson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SIXTH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talks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love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love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women, </a:t>
            </a:r>
            <a:r>
              <a:rPr lang="it-IT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elen</a:t>
            </a:r>
            <a:endParaRPr lang="it-IT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SEVENTH CHAPTER</a:t>
            </a: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-the city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Accrington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EIGHT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-holidays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Blackpool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reads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book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sex</a:t>
            </a: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NINTH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-books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can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support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people in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difficulties</a:t>
            </a:r>
            <a:endParaRPr lang="it-IT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goes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out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home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goes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Oxford</a:t>
            </a: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ELEVENTH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-presentation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Jeanette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’s girlfriend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Vicky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TWELFTH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-thoughts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Jeanette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life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THIRTEENTH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meets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love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Susie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Orbach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-father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’s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death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FOURTEENTH CHAPTER</a:t>
            </a: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-meeting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Jeanette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biological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mother</a:t>
            </a:r>
            <a:endParaRPr lang="it-IT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FIFTEENTH CHAPTER</a:t>
            </a:r>
          </a:p>
          <a:p>
            <a:pPr>
              <a:buNone/>
            </a:pP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-Jeanette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reflects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about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life</a:t>
            </a:r>
            <a:endParaRPr lang="it-IT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317</Words>
  <Application>Microsoft Office PowerPoint</Application>
  <PresentationFormat>Presentazione su schermo (4:3)</PresentationFormat>
  <Paragraphs>66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Why be happy when you  could be happy?</vt:lpstr>
      <vt:lpstr>Expectations from the title</vt:lpstr>
      <vt:lpstr>Dedication</vt:lpstr>
      <vt:lpstr>Structure</vt:lpstr>
      <vt:lpstr>Diapositiva 5</vt:lpstr>
      <vt:lpstr>Diapositiva 6</vt:lpstr>
      <vt:lpstr>Diapositiva 7</vt:lpstr>
      <vt:lpstr>Diapositiva 8</vt:lpstr>
      <vt:lpstr>Diapositiva 9</vt:lpstr>
      <vt:lpstr>Coda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be happy when you  could be happy?</dc:title>
  <dc:creator>francesco</dc:creator>
  <cp:lastModifiedBy>francesco</cp:lastModifiedBy>
  <cp:revision>4</cp:revision>
  <dcterms:created xsi:type="dcterms:W3CDTF">2012-10-07T14:46:07Z</dcterms:created>
  <dcterms:modified xsi:type="dcterms:W3CDTF">2012-10-07T15:24:44Z</dcterms:modified>
</cp:coreProperties>
</file>