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46" autoAdjust="0"/>
  </p:normalViewPr>
  <p:slideViewPr>
    <p:cSldViewPr>
      <p:cViewPr varScale="1">
        <p:scale>
          <a:sx n="111" d="100"/>
          <a:sy n="111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092CB-D938-401B-A8FA-38E1CED2602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7EF32-A7C7-41C4-A094-B22BDBAF5D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7EF32-A7C7-41C4-A094-B22BDBAF5D47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D82DF2-39D2-44F8-BD52-C5B5AFAD4741}" type="datetimeFigureOut">
              <a:rPr lang="it-IT" smtClean="0"/>
              <a:pPr/>
              <a:t>05/11/2012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ECF58E-93E9-4EF9-9DF4-DE738F2DC5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1944216"/>
          </a:xfrm>
        </p:spPr>
        <p:txBody>
          <a:bodyPr>
            <a:normAutofit/>
          </a:bodyPr>
          <a:lstStyle/>
          <a:p>
            <a:pPr algn="ctr"/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happy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normal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03848" y="2492896"/>
            <a:ext cx="3034680" cy="969222"/>
          </a:xfrm>
        </p:spPr>
        <p:txBody>
          <a:bodyPr/>
          <a:lstStyle/>
          <a:p>
            <a:r>
              <a:rPr lang="it-IT" u="sng" dirty="0" err="1" smtClean="0">
                <a:solidFill>
                  <a:schemeClr val="bg1"/>
                </a:solidFill>
              </a:rPr>
              <a:t>Structure</a:t>
            </a:r>
            <a:r>
              <a:rPr lang="it-IT" u="sng" dirty="0" smtClean="0">
                <a:solidFill>
                  <a:schemeClr val="bg1"/>
                </a:solidFill>
              </a:rPr>
              <a:t> </a:t>
            </a:r>
            <a:r>
              <a:rPr lang="it-IT" u="sng" dirty="0" err="1" smtClean="0">
                <a:solidFill>
                  <a:schemeClr val="bg1"/>
                </a:solidFill>
              </a:rPr>
              <a:t>Analysis</a:t>
            </a:r>
            <a:endParaRPr lang="it-IT" u="sng" dirty="0">
              <a:solidFill>
                <a:schemeClr val="bg1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79512" y="4149080"/>
            <a:ext cx="3034680" cy="9692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it-IT" sz="24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Luca</a:t>
            </a:r>
            <a:r>
              <a:rPr kumimoji="0" lang="it-IT" sz="2400" b="0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2400" b="0" i="0" u="sng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Soardo</a:t>
            </a:r>
            <a:endParaRPr kumimoji="0" lang="it-IT" sz="24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41176" y="4581128"/>
            <a:ext cx="3034680" cy="9692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it-IT" sz="2000" b="0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</a:t>
            </a:r>
            <a:r>
              <a:rPr lang="it-IT" sz="2000" u="sng" dirty="0" smtClean="0"/>
              <a:t>. 5B</a:t>
            </a:r>
            <a:endParaRPr kumimoji="0" lang="it-IT" sz="2000" b="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2469957"/>
            <a:ext cx="751594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1st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>
                <a:latin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>
                <a:latin typeface="Verdana" pitchFamily="34" charset="0"/>
              </a:rPr>
              <a:t>introduces</a:t>
            </a:r>
            <a:r>
              <a:rPr lang="it-IT" dirty="0">
                <a:latin typeface="Verdana" pitchFamily="34" charset="0"/>
              </a:rPr>
              <a:t> the story </a:t>
            </a:r>
            <a:r>
              <a:rPr lang="it-IT" dirty="0" err="1">
                <a:latin typeface="Verdana" pitchFamily="34" charset="0"/>
              </a:rPr>
              <a:t>to</a:t>
            </a:r>
            <a:r>
              <a:rPr lang="it-IT" dirty="0">
                <a:latin typeface="Verdana" pitchFamily="34" charset="0"/>
              </a:rPr>
              <a:t> the </a:t>
            </a:r>
            <a:r>
              <a:rPr lang="it-IT" dirty="0" err="1">
                <a:latin typeface="Verdana" pitchFamily="34" charset="0"/>
              </a:rPr>
              <a:t>readers</a:t>
            </a:r>
            <a:r>
              <a:rPr lang="it-IT" dirty="0"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it-IT" sz="1400" dirty="0">
              <a:latin typeface="Verdan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6934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 </a:t>
            </a:r>
            <a:endParaRPr lang="it-IT" sz="1200" u="sng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During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childhood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she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felt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the girl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“The wrong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crib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”.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Difficulties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adopted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children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Relationship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with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parents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4638675"/>
            <a:ext cx="67958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2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nd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sz="1600" dirty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It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deals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with</a:t>
            </a:r>
            <a:r>
              <a:rPr lang="it-IT" sz="1600" dirty="0">
                <a:latin typeface="Verdana" pitchFamily="34" charset="0"/>
              </a:rPr>
              <a:t> the </a:t>
            </a:r>
            <a:r>
              <a:rPr lang="it-IT" sz="1600" dirty="0" err="1">
                <a:latin typeface="Verdana" pitchFamily="34" charset="0"/>
              </a:rPr>
              <a:t>description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of</a:t>
            </a:r>
            <a:r>
              <a:rPr lang="it-IT" sz="1600" dirty="0">
                <a:latin typeface="Verdana" pitchFamily="34" charset="0"/>
              </a:rPr>
              <a:t> the </a:t>
            </a:r>
            <a:r>
              <a:rPr lang="it-IT" sz="1600" dirty="0" err="1">
                <a:latin typeface="Verdana" pitchFamily="34" charset="0"/>
              </a:rPr>
              <a:t>writer</a:t>
            </a:r>
            <a:r>
              <a:rPr lang="it-IT" sz="1600" dirty="0">
                <a:latin typeface="Verdana" pitchFamily="34" charset="0"/>
              </a:rPr>
              <a:t>’s birth city: </a:t>
            </a:r>
            <a:r>
              <a:rPr lang="it-IT" sz="1600" dirty="0" smtClean="0">
                <a:latin typeface="Verdana" pitchFamily="34" charset="0"/>
              </a:rPr>
              <a:t>Manchester: </a:t>
            </a:r>
            <a:r>
              <a:rPr lang="it-IT" sz="1600" dirty="0" err="1" smtClean="0">
                <a:latin typeface="Verdana" pitchFamily="34" charset="0"/>
              </a:rPr>
              <a:t>Everybody</a:t>
            </a:r>
            <a:r>
              <a:rPr lang="it-IT" sz="1600" dirty="0" smtClean="0">
                <a:latin typeface="Verdana" pitchFamily="34" charset="0"/>
              </a:rPr>
              <a:t>’s </a:t>
            </a:r>
            <a:r>
              <a:rPr lang="it-IT" sz="1600" dirty="0" err="1">
                <a:latin typeface="Verdana" pitchFamily="34" charset="0"/>
              </a:rPr>
              <a:t>place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of</a:t>
            </a:r>
            <a:r>
              <a:rPr lang="it-IT" sz="1600" dirty="0">
                <a:latin typeface="Verdana" pitchFamily="34" charset="0"/>
              </a:rPr>
              <a:t> birth </a:t>
            </a:r>
            <a:r>
              <a:rPr lang="it-IT" sz="1600" dirty="0" err="1">
                <a:latin typeface="Verdana" pitchFamily="34" charset="0"/>
              </a:rPr>
              <a:t>is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fundamental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for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our</a:t>
            </a:r>
            <a:r>
              <a:rPr lang="it-IT" sz="1600" dirty="0">
                <a:latin typeface="Verdana" pitchFamily="34" charset="0"/>
              </a:rPr>
              <a:t> future life. </a:t>
            </a:r>
          </a:p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</a:t>
            </a:r>
            <a:r>
              <a:rPr lang="it-IT" sz="1200" u="sng" dirty="0">
                <a:latin typeface="Verdana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Manchester in the 60s and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developed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along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years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Reflections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about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life.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49424"/>
            <a:ext cx="3610744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Information</a:t>
            </a:r>
            <a:r>
              <a:rPr lang="it-IT" dirty="0" smtClean="0"/>
              <a:t>	</a:t>
            </a:r>
          </a:p>
          <a:p>
            <a:endParaRPr lang="it-IT" dirty="0" smtClean="0"/>
          </a:p>
          <a:p>
            <a:r>
              <a:rPr lang="it-IT" dirty="0" err="1" smtClean="0"/>
              <a:t>Janette</a:t>
            </a:r>
            <a:r>
              <a:rPr lang="it-IT" dirty="0" smtClean="0"/>
              <a:t> </a:t>
            </a:r>
            <a:r>
              <a:rPr lang="it-IT" dirty="0" err="1" smtClean="0"/>
              <a:t>Winterson</a:t>
            </a:r>
            <a:r>
              <a:rPr lang="it-IT" dirty="0" smtClean="0"/>
              <a:t> </a:t>
            </a:r>
            <a:r>
              <a:rPr lang="it-IT" dirty="0" err="1" smtClean="0"/>
              <a:t>writes</a:t>
            </a:r>
            <a:r>
              <a:rPr lang="it-IT" dirty="0" smtClean="0"/>
              <a:t> a </a:t>
            </a:r>
            <a:r>
              <a:rPr lang="it-IT" dirty="0" err="1" smtClean="0"/>
              <a:t>memoire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a positive </a:t>
            </a:r>
            <a:r>
              <a:rPr lang="it-IT" dirty="0" err="1" smtClean="0"/>
              <a:t>judjment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Manchester, the city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dedicated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people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;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contributed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create the </a:t>
            </a:r>
            <a:r>
              <a:rPr lang="it-IT" dirty="0" err="1" smtClean="0"/>
              <a:t>nowadays</a:t>
            </a:r>
            <a:r>
              <a:rPr lang="it-IT" dirty="0" smtClean="0"/>
              <a:t> </a:t>
            </a:r>
            <a:r>
              <a:rPr lang="it-IT" dirty="0" err="1" smtClean="0"/>
              <a:t>Janette</a:t>
            </a:r>
            <a:r>
              <a:rPr lang="it-IT" dirty="0" smtClean="0"/>
              <a:t> </a:t>
            </a:r>
            <a:r>
              <a:rPr lang="it-IT" dirty="0" err="1" smtClean="0"/>
              <a:t>Winterson</a:t>
            </a:r>
            <a:r>
              <a:rPr lang="it-IT" dirty="0" smtClean="0"/>
              <a:t>: </a:t>
            </a:r>
          </a:p>
          <a:p>
            <a:pPr lvl="1"/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Constance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Winterson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adoptive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mother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Ruth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Randell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literary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mother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pPr lvl="1"/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Ann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S. –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biological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</a:rPr>
              <a:t>mother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499992" y="2060848"/>
            <a:ext cx="3888432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15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Frame </a:t>
            </a:r>
            <a:r>
              <a:rPr kumimoji="0" lang="it-IT" sz="15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kumimoji="0" lang="it-IT" sz="15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the plot: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Events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not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told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in </a:t>
            </a: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chronological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order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500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Story </a:t>
            </a:r>
            <a:r>
              <a:rPr kumimoji="0" lang="it-IT" sz="1500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based</a:t>
            </a:r>
            <a:r>
              <a:rPr kumimoji="0" lang="it-IT" sz="1500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on </a:t>
            </a:r>
            <a:r>
              <a:rPr kumimoji="0" lang="it-IT" sz="1500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emotional</a:t>
            </a:r>
            <a:r>
              <a:rPr kumimoji="0" lang="it-IT" sz="1500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500" i="0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facts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500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True</a:t>
            </a:r>
            <a:r>
              <a:rPr kumimoji="0" lang="it-IT" sz="1500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nature </a:t>
            </a:r>
            <a:r>
              <a:rPr kumimoji="0" lang="it-IT" sz="1500" i="0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of</a:t>
            </a:r>
            <a:r>
              <a:rPr kumimoji="0" lang="it-IT" sz="1500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the </a:t>
            </a:r>
            <a:r>
              <a:rPr kumimoji="0" lang="it-IT" sz="1500" i="0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facts</a:t>
            </a:r>
            <a:r>
              <a:rPr kumimoji="0" lang="it-IT" sz="1500" i="0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it-IT" sz="1500" noProof="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Development</a:t>
            </a:r>
            <a:r>
              <a:rPr lang="it-IT" sz="1500" noProof="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500" noProof="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of</a:t>
            </a:r>
            <a:r>
              <a:rPr lang="it-IT" sz="1500" noProof="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a </a:t>
            </a:r>
            <a:r>
              <a:rPr lang="it-IT" sz="1500" noProof="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personality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it-IT" sz="1500" dirty="0" smtClean="0">
              <a:ea typeface="Verdana" pitchFamily="34" charset="0"/>
              <a:cs typeface="Verdana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lang="it-IT" sz="1500" dirty="0" smtClean="0">
                <a:ea typeface="Verdana" pitchFamily="34" charset="0"/>
                <a:cs typeface="Verdana" pitchFamily="34" charset="0"/>
              </a:rPr>
              <a:t>	</a:t>
            </a:r>
            <a:r>
              <a:rPr lang="it-IT" sz="15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Order</a:t>
            </a:r>
            <a:r>
              <a:rPr lang="it-IT" sz="1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5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1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it-IT" sz="15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facts</a:t>
            </a:r>
            <a:r>
              <a:rPr lang="it-IT" sz="1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Follow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emotional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impact</a:t>
            </a:r>
            <a:r>
              <a:rPr lang="it-IT" sz="1500" dirty="0" smtClean="0">
                <a:ea typeface="Verdana" pitchFamily="34" charset="0"/>
                <a:cs typeface="Verdana" pitchFamily="34" charset="0"/>
              </a:rPr>
              <a:t/>
            </a:r>
            <a:br>
              <a:rPr lang="it-IT" sz="1500" dirty="0" smtClean="0">
                <a:ea typeface="Verdana" pitchFamily="34" charset="0"/>
                <a:cs typeface="Verdana" pitchFamily="34" charset="0"/>
              </a:rPr>
            </a:br>
            <a:r>
              <a:rPr lang="it-IT" sz="1500" dirty="0" smtClean="0">
                <a:ea typeface="Verdana" pitchFamily="34" charset="0"/>
                <a:cs typeface="Verdana" pitchFamily="34" charset="0"/>
              </a:rPr>
              <a:t/>
            </a:r>
            <a:br>
              <a:rPr lang="it-IT" sz="1500" dirty="0" smtClean="0">
                <a:ea typeface="Verdana" pitchFamily="34" charset="0"/>
                <a:cs typeface="Verdana" pitchFamily="34" charset="0"/>
              </a:rPr>
            </a:br>
            <a:r>
              <a:rPr lang="it-IT" sz="15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Syntax</a:t>
            </a:r>
            <a:r>
              <a:rPr lang="it-IT" sz="1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it-IT" sz="15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Morphology</a:t>
            </a:r>
            <a:r>
              <a:rPr lang="it-IT" sz="1500" dirty="0" smtClean="0">
                <a:ea typeface="Verdana" pitchFamily="34" charset="0"/>
                <a:cs typeface="Verdana" pitchFamily="34" charset="0"/>
              </a:rPr>
              <a:t>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500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Quotations</a:t>
            </a:r>
            <a:r>
              <a:rPr kumimoji="0" lang="it-IT" sz="1500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it-IT" sz="1500" dirty="0" err="1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Flashbacks</a:t>
            </a:r>
            <a:r>
              <a:rPr lang="it-IT" sz="1500" dirty="0" smtClean="0">
                <a:solidFill>
                  <a:schemeClr val="accent2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500" i="0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Flashforwards</a:t>
            </a:r>
            <a:r>
              <a:rPr kumimoji="0" lang="it-IT" sz="1500" i="0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.</a:t>
            </a:r>
            <a:endParaRPr kumimoji="0" lang="it-IT" sz="1500" i="0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5-W – </a:t>
            </a:r>
            <a:r>
              <a:rPr lang="it-IT" dirty="0" err="1" smtClean="0"/>
              <a:t>Question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49424"/>
            <a:ext cx="3970784" cy="4325112"/>
          </a:xfrm>
        </p:spPr>
        <p:txBody>
          <a:bodyPr>
            <a:normAutofit/>
          </a:bodyPr>
          <a:lstStyle/>
          <a:p>
            <a:r>
              <a:rPr lang="it-IT" dirty="0" err="1" smtClean="0"/>
              <a:t>Who</a:t>
            </a:r>
            <a:r>
              <a:rPr lang="it-IT" dirty="0" smtClean="0"/>
              <a:t>? </a:t>
            </a:r>
            <a:br>
              <a:rPr lang="it-IT" dirty="0" smtClean="0"/>
            </a:br>
            <a:r>
              <a:rPr lang="it-IT" sz="1700" dirty="0" err="1" smtClean="0"/>
              <a:t>Janette</a:t>
            </a:r>
            <a:r>
              <a:rPr lang="it-IT" sz="1700" dirty="0" smtClean="0"/>
              <a:t> </a:t>
            </a:r>
            <a:r>
              <a:rPr lang="it-IT" sz="1700" dirty="0" err="1" smtClean="0"/>
              <a:t>Winterson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err="1" smtClean="0"/>
              <a:t>Where</a:t>
            </a:r>
            <a:r>
              <a:rPr lang="it-IT" dirty="0" smtClean="0"/>
              <a:t>? - </a:t>
            </a:r>
            <a:r>
              <a:rPr lang="it-IT" dirty="0" err="1" smtClean="0"/>
              <a:t>setting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1700" dirty="0" smtClean="0"/>
              <a:t>Manchester </a:t>
            </a:r>
            <a:br>
              <a:rPr lang="it-IT" sz="1700" dirty="0" smtClean="0"/>
            </a:br>
            <a:r>
              <a:rPr lang="it-IT" sz="1700" dirty="0" err="1" smtClean="0"/>
              <a:t>Accrington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r>
              <a:rPr lang="it-IT" dirty="0" err="1" smtClean="0"/>
              <a:t>What</a:t>
            </a:r>
            <a:r>
              <a:rPr lang="it-IT" dirty="0" smtClean="0"/>
              <a:t>?</a:t>
            </a:r>
            <a:br>
              <a:rPr lang="it-IT" dirty="0" smtClean="0"/>
            </a:br>
            <a:r>
              <a:rPr lang="it-IT" sz="1600" dirty="0" err="1" smtClean="0"/>
              <a:t>Development</a:t>
            </a:r>
            <a:r>
              <a:rPr lang="it-IT" sz="1600" dirty="0" smtClean="0"/>
              <a:t> </a:t>
            </a:r>
            <a:r>
              <a:rPr lang="it-IT" sz="1600" dirty="0" err="1" smtClean="0"/>
              <a:t>of</a:t>
            </a:r>
            <a:r>
              <a:rPr lang="it-IT" sz="1600" dirty="0" smtClean="0"/>
              <a:t> the </a:t>
            </a:r>
            <a:r>
              <a:rPr lang="it-IT" sz="1600" dirty="0" err="1" smtClean="0"/>
              <a:t>writer</a:t>
            </a:r>
            <a:r>
              <a:rPr lang="it-IT" sz="1600" dirty="0" smtClean="0"/>
              <a:t>’s </a:t>
            </a:r>
            <a:r>
              <a:rPr lang="it-IT" sz="1600" dirty="0" err="1" smtClean="0"/>
              <a:t>personality</a:t>
            </a:r>
            <a:r>
              <a:rPr lang="it-IT" sz="1600" dirty="0" smtClean="0"/>
              <a:t/>
            </a:r>
            <a:br>
              <a:rPr lang="it-IT" sz="1600" dirty="0" smtClean="0"/>
            </a:br>
            <a:endParaRPr lang="it-IT" sz="16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788024" y="2492896"/>
            <a:ext cx="3744416" cy="36724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it-IT" sz="2800" noProof="0" dirty="0" err="1" smtClean="0"/>
              <a:t>When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Childhood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Adulthood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–Nowadays</a:t>
            </a: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</a:t>
            </a:r>
            <a:r>
              <a:rPr kumimoji="0" lang="it-IT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lang="it-IT" sz="1600" dirty="0" smtClean="0"/>
              <a:t>e “boat”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2224" y="1196752"/>
            <a:ext cx="4207768" cy="1438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it-IT" sz="1100" dirty="0">
                <a:latin typeface="Verdana" pitchFamily="34" charset="0"/>
              </a:rPr>
              <a:t>The </a:t>
            </a:r>
            <a:r>
              <a:rPr lang="it-IT" sz="1100" dirty="0" err="1">
                <a:latin typeface="Verdana" pitchFamily="34" charset="0"/>
              </a:rPr>
              <a:t>novel</a:t>
            </a:r>
            <a:r>
              <a:rPr lang="it-IT" sz="1100" dirty="0">
                <a:latin typeface="Verdana" pitchFamily="34" charset="0"/>
              </a:rPr>
              <a:t> </a:t>
            </a:r>
            <a:r>
              <a:rPr lang="it-IT" sz="1100" dirty="0" err="1">
                <a:latin typeface="Verdana" pitchFamily="34" charset="0"/>
              </a:rPr>
              <a:t>is</a:t>
            </a:r>
            <a:r>
              <a:rPr lang="it-IT" sz="1100" dirty="0">
                <a:latin typeface="Verdana" pitchFamily="34" charset="0"/>
              </a:rPr>
              <a:t> </a:t>
            </a:r>
            <a:r>
              <a:rPr lang="it-IT" sz="1100" dirty="0" err="1">
                <a:latin typeface="Verdana" pitchFamily="34" charset="0"/>
              </a:rPr>
              <a:t>made</a:t>
            </a:r>
            <a:r>
              <a:rPr lang="it-IT" sz="1100" dirty="0">
                <a:latin typeface="Verdana" pitchFamily="34" charset="0"/>
              </a:rPr>
              <a:t> up </a:t>
            </a:r>
            <a:r>
              <a:rPr lang="it-IT" sz="1100" dirty="0" err="1">
                <a:latin typeface="Verdana" pitchFamily="34" charset="0"/>
              </a:rPr>
              <a:t>by</a:t>
            </a:r>
            <a:r>
              <a:rPr lang="it-IT" sz="1100" dirty="0">
                <a:latin typeface="Verdana" pitchFamily="34" charset="0"/>
              </a:rPr>
              <a:t>: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1100" dirty="0">
                <a:latin typeface="Verdana" pitchFamily="34" charset="0"/>
              </a:rPr>
              <a:t>15 </a:t>
            </a:r>
            <a:r>
              <a:rPr lang="it-IT" sz="1100" dirty="0" err="1">
                <a:latin typeface="Verdana" pitchFamily="34" charset="0"/>
              </a:rPr>
              <a:t>chapters</a:t>
            </a:r>
            <a:r>
              <a:rPr lang="it-IT" sz="1100" dirty="0">
                <a:latin typeface="Verdana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1100" dirty="0">
                <a:latin typeface="Verdana" pitchFamily="34" charset="0"/>
              </a:rPr>
              <a:t>An </a:t>
            </a:r>
            <a:r>
              <a:rPr lang="it-IT" sz="1100" dirty="0" err="1">
                <a:latin typeface="Verdana" pitchFamily="34" charset="0"/>
              </a:rPr>
              <a:t>intermission</a:t>
            </a:r>
            <a:r>
              <a:rPr lang="it-IT" sz="1100" dirty="0">
                <a:latin typeface="Verdana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it-IT" sz="1100" dirty="0">
                <a:latin typeface="Verdana" pitchFamily="34" charset="0"/>
              </a:rPr>
              <a:t>A coda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endParaRPr lang="it-IT" sz="1800" dirty="0">
              <a:latin typeface="Verdan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2469957"/>
            <a:ext cx="751594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1st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>
                <a:latin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>
                <a:latin typeface="Verdana" pitchFamily="34" charset="0"/>
              </a:rPr>
              <a:t>introduces</a:t>
            </a:r>
            <a:r>
              <a:rPr lang="it-IT" dirty="0">
                <a:latin typeface="Verdana" pitchFamily="34" charset="0"/>
              </a:rPr>
              <a:t> the story </a:t>
            </a:r>
            <a:r>
              <a:rPr lang="it-IT" dirty="0" err="1">
                <a:latin typeface="Verdana" pitchFamily="34" charset="0"/>
              </a:rPr>
              <a:t>to</a:t>
            </a:r>
            <a:r>
              <a:rPr lang="it-IT" dirty="0">
                <a:latin typeface="Verdana" pitchFamily="34" charset="0"/>
              </a:rPr>
              <a:t> the </a:t>
            </a:r>
            <a:r>
              <a:rPr lang="it-IT" dirty="0" err="1">
                <a:latin typeface="Verdana" pitchFamily="34" charset="0"/>
              </a:rPr>
              <a:t>readers</a:t>
            </a:r>
            <a:r>
              <a:rPr lang="it-IT" dirty="0"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it-IT" sz="1400" dirty="0">
              <a:latin typeface="Verdan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6934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 </a:t>
            </a:r>
            <a:endParaRPr lang="it-IT" sz="1200" u="sng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During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childhood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she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felt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the girl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“The wrong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crib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”.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Difficulties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adopted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children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Relationship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with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parents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4638675"/>
            <a:ext cx="67958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2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nd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sz="1600" dirty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It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deals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with</a:t>
            </a:r>
            <a:r>
              <a:rPr lang="it-IT" sz="1600" dirty="0">
                <a:latin typeface="Verdana" pitchFamily="34" charset="0"/>
              </a:rPr>
              <a:t> the </a:t>
            </a:r>
            <a:r>
              <a:rPr lang="it-IT" sz="1600" dirty="0" err="1">
                <a:latin typeface="Verdana" pitchFamily="34" charset="0"/>
              </a:rPr>
              <a:t>description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of</a:t>
            </a:r>
            <a:r>
              <a:rPr lang="it-IT" sz="1600" dirty="0">
                <a:latin typeface="Verdana" pitchFamily="34" charset="0"/>
              </a:rPr>
              <a:t> the </a:t>
            </a:r>
            <a:r>
              <a:rPr lang="it-IT" sz="1600" dirty="0" err="1">
                <a:latin typeface="Verdana" pitchFamily="34" charset="0"/>
              </a:rPr>
              <a:t>writer</a:t>
            </a:r>
            <a:r>
              <a:rPr lang="it-IT" sz="1600" dirty="0">
                <a:latin typeface="Verdana" pitchFamily="34" charset="0"/>
              </a:rPr>
              <a:t>’s birth city: </a:t>
            </a:r>
            <a:r>
              <a:rPr lang="it-IT" sz="1600" dirty="0" smtClean="0">
                <a:latin typeface="Verdana" pitchFamily="34" charset="0"/>
              </a:rPr>
              <a:t>Manchester: </a:t>
            </a:r>
            <a:r>
              <a:rPr lang="it-IT" sz="1600" dirty="0" err="1" smtClean="0">
                <a:latin typeface="Verdana" pitchFamily="34" charset="0"/>
              </a:rPr>
              <a:t>Everybody</a:t>
            </a:r>
            <a:r>
              <a:rPr lang="it-IT" sz="1600" dirty="0" smtClean="0">
                <a:latin typeface="Verdana" pitchFamily="34" charset="0"/>
              </a:rPr>
              <a:t>’s </a:t>
            </a:r>
            <a:r>
              <a:rPr lang="it-IT" sz="1600" dirty="0" err="1">
                <a:latin typeface="Verdana" pitchFamily="34" charset="0"/>
              </a:rPr>
              <a:t>place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of</a:t>
            </a:r>
            <a:r>
              <a:rPr lang="it-IT" sz="1600" dirty="0">
                <a:latin typeface="Verdana" pitchFamily="34" charset="0"/>
              </a:rPr>
              <a:t> birth </a:t>
            </a:r>
            <a:r>
              <a:rPr lang="it-IT" sz="1600" dirty="0" err="1">
                <a:latin typeface="Verdana" pitchFamily="34" charset="0"/>
              </a:rPr>
              <a:t>is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fundamental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for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our</a:t>
            </a:r>
            <a:r>
              <a:rPr lang="it-IT" sz="1600" dirty="0">
                <a:latin typeface="Verdana" pitchFamily="34" charset="0"/>
              </a:rPr>
              <a:t> future life. </a:t>
            </a:r>
          </a:p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</a:t>
            </a:r>
            <a:r>
              <a:rPr lang="it-IT" sz="1200" u="sng" dirty="0">
                <a:latin typeface="Verdana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Manchester in the 60s and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developed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along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years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Reflections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about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life.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2002775"/>
            <a:ext cx="751594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3rd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sz="1600" dirty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She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wites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how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her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mother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usually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reads</a:t>
            </a:r>
            <a:r>
              <a:rPr lang="it-IT" sz="1600" dirty="0" smtClean="0">
                <a:latin typeface="Verdana" pitchFamily="34" charset="0"/>
              </a:rPr>
              <a:t> the </a:t>
            </a:r>
            <a:r>
              <a:rPr lang="it-IT" sz="1600" dirty="0" err="1" smtClean="0">
                <a:latin typeface="Verdana" pitchFamily="34" charset="0"/>
              </a:rPr>
              <a:t>Bible</a:t>
            </a:r>
            <a:r>
              <a:rPr lang="it-IT" sz="1600" dirty="0" smtClean="0">
                <a:latin typeface="Verdana" pitchFamily="34" charset="0"/>
              </a:rPr>
              <a:t> and </a:t>
            </a:r>
            <a:r>
              <a:rPr lang="it-IT" sz="1600" dirty="0" err="1" smtClean="0">
                <a:latin typeface="Verdana" pitchFamily="34" charset="0"/>
              </a:rPr>
              <a:t>criticizes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her</a:t>
            </a:r>
            <a:r>
              <a:rPr lang="it-IT" sz="1600" dirty="0" smtClean="0">
                <a:latin typeface="Verdana" pitchFamily="34" charset="0"/>
              </a:rPr>
              <a:t> vision </a:t>
            </a:r>
            <a:r>
              <a:rPr lang="it-IT" sz="1600" dirty="0" err="1" smtClean="0">
                <a:latin typeface="Verdana" pitchFamily="34" charset="0"/>
              </a:rPr>
              <a:t>of</a:t>
            </a:r>
            <a:r>
              <a:rPr lang="it-IT" sz="1600" dirty="0" smtClean="0">
                <a:latin typeface="Verdana" pitchFamily="34" charset="0"/>
              </a:rPr>
              <a:t> life</a:t>
            </a:r>
          </a:p>
          <a:p>
            <a:pPr>
              <a:spcBef>
                <a:spcPct val="50000"/>
              </a:spcBef>
            </a:pPr>
            <a:r>
              <a:rPr lang="it-IT" sz="1600" dirty="0" err="1" smtClean="0">
                <a:latin typeface="Verdana" pitchFamily="34" charset="0"/>
              </a:rPr>
              <a:t>Themes</a:t>
            </a:r>
            <a:r>
              <a:rPr lang="it-IT" sz="1600" dirty="0" smtClean="0">
                <a:latin typeface="Verdana" pitchFamily="34" charset="0"/>
              </a:rPr>
              <a:t>: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it-IT" sz="14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Importance</a:t>
            </a:r>
            <a:r>
              <a:rPr lang="it-IT" sz="14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4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of</a:t>
            </a:r>
            <a:r>
              <a:rPr lang="it-IT" sz="14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4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religion</a:t>
            </a:r>
            <a:endParaRPr lang="it-IT" sz="14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4365104"/>
            <a:ext cx="679586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4th  </a:t>
            </a:r>
            <a:r>
              <a:rPr lang="it-IT" sz="1600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sz="1600" dirty="0">
                <a:latin typeface="Verdana" pitchFamily="34" charset="0"/>
              </a:rPr>
              <a:t>: </a:t>
            </a:r>
            <a:r>
              <a:rPr lang="it-IT" sz="1600" dirty="0" smtClean="0">
                <a:latin typeface="Verdana" pitchFamily="34" charset="0"/>
              </a:rPr>
              <a:t>The </a:t>
            </a:r>
            <a:r>
              <a:rPr lang="it-IT" sz="1600" dirty="0" err="1" smtClean="0">
                <a:latin typeface="Verdana" pitchFamily="34" charset="0"/>
              </a:rPr>
              <a:t>reader</a:t>
            </a:r>
            <a:r>
              <a:rPr lang="it-IT" sz="1600" dirty="0" smtClean="0">
                <a:latin typeface="Verdana" pitchFamily="34" charset="0"/>
              </a:rPr>
              <a:t> in </a:t>
            </a:r>
            <a:r>
              <a:rPr lang="it-IT" sz="1600" dirty="0" err="1" smtClean="0">
                <a:latin typeface="Verdana" pitchFamily="34" charset="0"/>
              </a:rPr>
              <a:t>this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chapter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understands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how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much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books</a:t>
            </a:r>
            <a:r>
              <a:rPr lang="it-IT" sz="1600" dirty="0" smtClean="0">
                <a:latin typeface="Verdana" pitchFamily="34" charset="0"/>
              </a:rPr>
              <a:t> are </a:t>
            </a:r>
            <a:r>
              <a:rPr lang="it-IT" sz="1600" dirty="0" err="1" smtClean="0">
                <a:latin typeface="Verdana" pitchFamily="34" charset="0"/>
              </a:rPr>
              <a:t>important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for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Jeanette</a:t>
            </a:r>
            <a:r>
              <a:rPr lang="it-IT" sz="1600" dirty="0" smtClean="0">
                <a:latin typeface="Verdana" pitchFamily="34" charset="0"/>
              </a:rPr>
              <a:t>.</a:t>
            </a:r>
            <a:endParaRPr lang="it-IT" sz="16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</a:t>
            </a:r>
            <a:r>
              <a:rPr lang="it-IT" sz="1200" u="sng" dirty="0">
                <a:latin typeface="Verdana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Effect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books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on people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7504" y="2204864"/>
            <a:ext cx="7515944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5th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>
                <a:latin typeface="Verdana" pitchFamily="34" charset="0"/>
              </a:rPr>
              <a:t>: </a:t>
            </a:r>
            <a:r>
              <a:rPr lang="it-IT" dirty="0" smtClean="0">
                <a:latin typeface="Verdana" pitchFamily="34" charset="0"/>
              </a:rPr>
              <a:t>The </a:t>
            </a:r>
            <a:r>
              <a:rPr lang="it-IT" dirty="0" err="1" smtClean="0">
                <a:latin typeface="Verdana" pitchFamily="34" charset="0"/>
              </a:rPr>
              <a:t>narrator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starts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talking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about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her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name</a:t>
            </a:r>
            <a:r>
              <a:rPr lang="it-IT" dirty="0" smtClean="0">
                <a:latin typeface="Verdana" pitchFamily="34" charset="0"/>
              </a:rPr>
              <a:t> and </a:t>
            </a:r>
            <a:r>
              <a:rPr lang="it-IT" dirty="0" err="1" smtClean="0">
                <a:latin typeface="Verdana" pitchFamily="34" charset="0"/>
              </a:rPr>
              <a:t>remembers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moments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spent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there</a:t>
            </a:r>
            <a:r>
              <a:rPr lang="it-IT" dirty="0" smtClean="0">
                <a:latin typeface="Verdana" pitchFamily="34" charset="0"/>
              </a:rPr>
              <a:t>.</a:t>
            </a:r>
            <a:endParaRPr lang="it-IT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it-IT" sz="1400" dirty="0">
              <a:latin typeface="Verdan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6934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/>
            </a:r>
            <a:br>
              <a:rPr lang="it-IT" sz="1200" u="sng" dirty="0" smtClean="0">
                <a:latin typeface="Verdana" pitchFamily="34" charset="0"/>
              </a:rPr>
            </a:br>
            <a:r>
              <a:rPr lang="it-IT" sz="1200" u="sng" dirty="0" smtClean="0">
                <a:latin typeface="Verdana" pitchFamily="34" charset="0"/>
              </a:rPr>
              <a:t>THEMES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it-IT" sz="1200" u="sng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Janette</a:t>
            </a:r>
            <a:r>
              <a:rPr lang="it-IT" sz="1200" u="sng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u="sng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memories</a:t>
            </a:r>
            <a:r>
              <a:rPr lang="it-IT" sz="1200" u="sng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u="sng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of</a:t>
            </a:r>
            <a:r>
              <a:rPr lang="it-IT" sz="1200" u="sng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u="sng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her</a:t>
            </a:r>
            <a:r>
              <a:rPr lang="it-IT" sz="1200" u="sng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house-life</a:t>
            </a:r>
            <a:endParaRPr lang="it-IT" sz="1200" u="sng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4221088"/>
            <a:ext cx="679586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6 </a:t>
            </a:r>
            <a:r>
              <a:rPr lang="it-IT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th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 smtClean="0">
                <a:latin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</a:rPr>
              <a:t>Janette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reflects</a:t>
            </a:r>
            <a:r>
              <a:rPr lang="it-IT" dirty="0" smtClean="0">
                <a:latin typeface="Verdana" pitchFamily="34" charset="0"/>
              </a:rPr>
              <a:t> on love and </a:t>
            </a:r>
            <a:r>
              <a:rPr lang="it-IT" dirty="0" err="1" smtClean="0">
                <a:latin typeface="Verdana" pitchFamily="34" charset="0"/>
              </a:rPr>
              <a:t>her</a:t>
            </a:r>
            <a:r>
              <a:rPr lang="it-IT" dirty="0" smtClean="0">
                <a:latin typeface="Verdana" pitchFamily="34" charset="0"/>
              </a:rPr>
              <a:t> report </a:t>
            </a:r>
            <a:r>
              <a:rPr lang="it-IT" dirty="0" err="1" smtClean="0">
                <a:latin typeface="Verdana" pitchFamily="34" charset="0"/>
              </a:rPr>
              <a:t>with</a:t>
            </a:r>
            <a:r>
              <a:rPr lang="it-IT" dirty="0" smtClean="0">
                <a:latin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</a:rPr>
              <a:t>church</a:t>
            </a:r>
            <a:endParaRPr lang="it-IT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</a:t>
            </a:r>
            <a:r>
              <a:rPr lang="it-IT" sz="1200" u="sng" dirty="0">
                <a:latin typeface="Verdana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First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painfull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love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Church and society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2469957"/>
            <a:ext cx="751594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7th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>
                <a:latin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</a:rPr>
              <a:t>Informs</a:t>
            </a:r>
            <a:r>
              <a:rPr lang="it-IT" dirty="0" smtClean="0">
                <a:latin typeface="Verdana" pitchFamily="34" charset="0"/>
              </a:rPr>
              <a:t> the </a:t>
            </a:r>
            <a:r>
              <a:rPr lang="it-IT" dirty="0" err="1" smtClean="0">
                <a:latin typeface="Verdana" pitchFamily="34" charset="0"/>
              </a:rPr>
              <a:t>reader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about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Accrington</a:t>
            </a:r>
            <a:endParaRPr lang="it-IT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it-IT" sz="1400" dirty="0">
              <a:latin typeface="Verdan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6934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 </a:t>
            </a:r>
            <a:endParaRPr lang="it-IT" sz="1200" u="sng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Hope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escape</a:t>
            </a:r>
            <a:endParaRPr lang="it-IT" sz="1200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4005064"/>
            <a:ext cx="679586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8th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sz="1600" dirty="0" smtClean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She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compares</a:t>
            </a:r>
            <a:r>
              <a:rPr lang="it-IT" sz="1600" dirty="0" smtClean="0">
                <a:latin typeface="Verdana" pitchFamily="34" charset="0"/>
              </a:rPr>
              <a:t> the </a:t>
            </a:r>
            <a:r>
              <a:rPr lang="it-IT" sz="1600" dirty="0" err="1" smtClean="0">
                <a:latin typeface="Verdana" pitchFamily="34" charset="0"/>
              </a:rPr>
              <a:t>contrast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beetween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mother</a:t>
            </a:r>
            <a:r>
              <a:rPr lang="it-IT" sz="1600" dirty="0" smtClean="0">
                <a:latin typeface="Verdana" pitchFamily="34" charset="0"/>
              </a:rPr>
              <a:t>’s opinion and </a:t>
            </a:r>
            <a:r>
              <a:rPr lang="it-IT" sz="1600" dirty="0" err="1" smtClean="0">
                <a:latin typeface="Verdana" pitchFamily="34" charset="0"/>
              </a:rPr>
              <a:t>Janette</a:t>
            </a:r>
            <a:r>
              <a:rPr lang="it-IT" sz="1600" dirty="0" smtClean="0">
                <a:latin typeface="Verdana" pitchFamily="34" charset="0"/>
              </a:rPr>
              <a:t>’s </a:t>
            </a:r>
            <a:r>
              <a:rPr lang="it-IT" sz="1600" dirty="0" err="1" smtClean="0">
                <a:latin typeface="Verdana" pitchFamily="34" charset="0"/>
              </a:rPr>
              <a:t>omosexuality</a:t>
            </a:r>
            <a:endParaRPr lang="it-IT" sz="1600" dirty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</a:t>
            </a:r>
            <a:r>
              <a:rPr lang="it-IT" sz="1200" u="sng" dirty="0">
                <a:latin typeface="Verdana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Omosexsuality</a:t>
            </a:r>
            <a:endParaRPr lang="it-IT" sz="1200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Forbidden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love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132856"/>
            <a:ext cx="705678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9th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>
                <a:latin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>
                <a:latin typeface="Verdana" pitchFamily="34" charset="0"/>
              </a:rPr>
              <a:t>introduces</a:t>
            </a:r>
            <a:r>
              <a:rPr lang="it-IT" dirty="0">
                <a:latin typeface="Verdana" pitchFamily="34" charset="0"/>
              </a:rPr>
              <a:t> the story </a:t>
            </a:r>
            <a:r>
              <a:rPr lang="it-IT" dirty="0" err="1">
                <a:latin typeface="Verdana" pitchFamily="34" charset="0"/>
              </a:rPr>
              <a:t>to</a:t>
            </a:r>
            <a:r>
              <a:rPr lang="it-IT" dirty="0">
                <a:latin typeface="Verdana" pitchFamily="34" charset="0"/>
              </a:rPr>
              <a:t> the </a:t>
            </a:r>
            <a:r>
              <a:rPr lang="it-IT" dirty="0" err="1">
                <a:latin typeface="Verdana" pitchFamily="34" charset="0"/>
              </a:rPr>
              <a:t>readers</a:t>
            </a:r>
            <a:r>
              <a:rPr lang="it-IT" dirty="0"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it-IT" sz="1400" dirty="0">
              <a:latin typeface="Verdan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72008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 </a:t>
            </a:r>
            <a:endParaRPr lang="it-IT" sz="1200" u="sng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During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childhood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she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felt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the girl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“The wrong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crib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”.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Difficulties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adopted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children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Relationship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with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parents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it-IT" sz="1200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it-IT" sz="1200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it-IT" sz="1200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10° </a:t>
            </a:r>
            <a:r>
              <a:rPr lang="it-IT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:</a:t>
            </a:r>
            <a:r>
              <a:rPr lang="it-IT" dirty="0" err="1" smtClean="0">
                <a:latin typeface="Verdana" pitchFamily="34" charset="0"/>
              </a:rPr>
              <a:t>She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speaks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about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</a:rPr>
              <a:t>university</a:t>
            </a:r>
            <a:r>
              <a:rPr lang="it-IT" dirty="0" smtClean="0">
                <a:latin typeface="Verdana" pitchFamily="34" charset="0"/>
              </a:rPr>
              <a:t>.</a:t>
            </a:r>
            <a:endParaRPr lang="it-IT" sz="1200" dirty="0" smtClean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After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she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suffered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a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lot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during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life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Janette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can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frequent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university</a:t>
            </a:r>
            <a:endParaRPr lang="it-IT" dirty="0" smtClean="0"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715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t-IT" sz="4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1176"/>
                      <a:invGamma/>
                    </a:srgbClr>
                  </a:gs>
                </a:gsLst>
                <a:lin ang="5400000" scaled="1"/>
              </a:gradFill>
              <a:latin typeface="Mirror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2469957"/>
            <a:ext cx="7515944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1st </a:t>
            </a:r>
            <a:r>
              <a:rPr lang="it-IT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dirty="0">
                <a:latin typeface="Verdana" pitchFamily="34" charset="0"/>
              </a:rPr>
              <a:t>: </a:t>
            </a:r>
            <a:r>
              <a:rPr lang="it-IT" dirty="0" err="1" smtClean="0">
                <a:latin typeface="Verdana" pitchFamily="34" charset="0"/>
              </a:rPr>
              <a:t>It</a:t>
            </a:r>
            <a:r>
              <a:rPr lang="it-IT" dirty="0" smtClean="0">
                <a:latin typeface="Verdana" pitchFamily="34" charset="0"/>
              </a:rPr>
              <a:t> </a:t>
            </a:r>
            <a:r>
              <a:rPr lang="it-IT" dirty="0" err="1">
                <a:latin typeface="Verdana" pitchFamily="34" charset="0"/>
              </a:rPr>
              <a:t>introduces</a:t>
            </a:r>
            <a:r>
              <a:rPr lang="it-IT" dirty="0">
                <a:latin typeface="Verdana" pitchFamily="34" charset="0"/>
              </a:rPr>
              <a:t> the story </a:t>
            </a:r>
            <a:r>
              <a:rPr lang="it-IT" dirty="0" err="1">
                <a:latin typeface="Verdana" pitchFamily="34" charset="0"/>
              </a:rPr>
              <a:t>to</a:t>
            </a:r>
            <a:r>
              <a:rPr lang="it-IT" dirty="0">
                <a:latin typeface="Verdana" pitchFamily="34" charset="0"/>
              </a:rPr>
              <a:t> the </a:t>
            </a:r>
            <a:r>
              <a:rPr lang="it-IT" dirty="0" err="1">
                <a:latin typeface="Verdana" pitchFamily="34" charset="0"/>
              </a:rPr>
              <a:t>readers</a:t>
            </a:r>
            <a:r>
              <a:rPr lang="it-IT" dirty="0"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it-IT" sz="1400" dirty="0">
              <a:latin typeface="Verdan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6934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 </a:t>
            </a:r>
            <a:endParaRPr lang="it-IT" sz="1200" u="sng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During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childhood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she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felt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the girl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“The wrong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crib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”.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Difficulties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of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adopted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children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Relationship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with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her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parents</a:t>
            </a:r>
            <a:r>
              <a:rPr lang="it-IT" sz="12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4638675"/>
            <a:ext cx="67958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2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nd</a:t>
            </a:r>
            <a:r>
              <a:rPr lang="it-IT" sz="16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600" b="1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Chapter</a:t>
            </a:r>
            <a:r>
              <a:rPr lang="it-IT" sz="1600" dirty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It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deals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with</a:t>
            </a:r>
            <a:r>
              <a:rPr lang="it-IT" sz="1600" dirty="0">
                <a:latin typeface="Verdana" pitchFamily="34" charset="0"/>
              </a:rPr>
              <a:t> the </a:t>
            </a:r>
            <a:r>
              <a:rPr lang="it-IT" sz="1600" dirty="0" err="1">
                <a:latin typeface="Verdana" pitchFamily="34" charset="0"/>
              </a:rPr>
              <a:t>description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of</a:t>
            </a:r>
            <a:r>
              <a:rPr lang="it-IT" sz="1600" dirty="0">
                <a:latin typeface="Verdana" pitchFamily="34" charset="0"/>
              </a:rPr>
              <a:t> the </a:t>
            </a:r>
            <a:r>
              <a:rPr lang="it-IT" sz="1600" dirty="0" err="1">
                <a:latin typeface="Verdana" pitchFamily="34" charset="0"/>
              </a:rPr>
              <a:t>writer</a:t>
            </a:r>
            <a:r>
              <a:rPr lang="it-IT" sz="1600" dirty="0">
                <a:latin typeface="Verdana" pitchFamily="34" charset="0"/>
              </a:rPr>
              <a:t>’s birth city: </a:t>
            </a:r>
            <a:r>
              <a:rPr lang="it-IT" sz="1600" dirty="0" smtClean="0">
                <a:latin typeface="Verdana" pitchFamily="34" charset="0"/>
              </a:rPr>
              <a:t>Manchester: </a:t>
            </a:r>
            <a:r>
              <a:rPr lang="it-IT" sz="1600" dirty="0" err="1" smtClean="0">
                <a:latin typeface="Verdana" pitchFamily="34" charset="0"/>
              </a:rPr>
              <a:t>Everybody</a:t>
            </a:r>
            <a:r>
              <a:rPr lang="it-IT" sz="1600" dirty="0" smtClean="0">
                <a:latin typeface="Verdana" pitchFamily="34" charset="0"/>
              </a:rPr>
              <a:t>’s </a:t>
            </a:r>
            <a:r>
              <a:rPr lang="it-IT" sz="1600" dirty="0" err="1">
                <a:latin typeface="Verdana" pitchFamily="34" charset="0"/>
              </a:rPr>
              <a:t>place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of</a:t>
            </a:r>
            <a:r>
              <a:rPr lang="it-IT" sz="1600" dirty="0">
                <a:latin typeface="Verdana" pitchFamily="34" charset="0"/>
              </a:rPr>
              <a:t> birth </a:t>
            </a:r>
            <a:r>
              <a:rPr lang="it-IT" sz="1600" dirty="0" err="1">
                <a:latin typeface="Verdana" pitchFamily="34" charset="0"/>
              </a:rPr>
              <a:t>is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fundamental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for</a:t>
            </a:r>
            <a:r>
              <a:rPr lang="it-IT" sz="1600" dirty="0">
                <a:latin typeface="Verdana" pitchFamily="34" charset="0"/>
              </a:rPr>
              <a:t> </a:t>
            </a:r>
            <a:r>
              <a:rPr lang="it-IT" sz="1600" dirty="0" err="1">
                <a:latin typeface="Verdana" pitchFamily="34" charset="0"/>
              </a:rPr>
              <a:t>our</a:t>
            </a:r>
            <a:r>
              <a:rPr lang="it-IT" sz="1600" dirty="0">
                <a:latin typeface="Verdana" pitchFamily="34" charset="0"/>
              </a:rPr>
              <a:t> future life. </a:t>
            </a:r>
          </a:p>
          <a:p>
            <a:pPr>
              <a:spcBef>
                <a:spcPct val="50000"/>
              </a:spcBef>
            </a:pPr>
            <a:r>
              <a:rPr lang="it-IT" sz="1200" u="sng" dirty="0" smtClean="0">
                <a:latin typeface="Verdana" pitchFamily="34" charset="0"/>
              </a:rPr>
              <a:t>THEMES</a:t>
            </a:r>
            <a:r>
              <a:rPr lang="it-IT" sz="1200" u="sng" dirty="0">
                <a:latin typeface="Verdana" pitchFamily="34" charset="0"/>
              </a:rPr>
              <a:t>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Manchester in the 60s and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developed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along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it-IT" sz="12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years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.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Reflections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err="1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about</a:t>
            </a:r>
            <a:r>
              <a:rPr lang="it-IT" sz="12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it-IT" sz="1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</a:rPr>
              <a:t>life.</a:t>
            </a:r>
            <a:endParaRPr lang="it-IT" sz="1200" dirty="0">
              <a:solidFill>
                <a:schemeClr val="accent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41176" y="422920"/>
            <a:ext cx="3322712" cy="9178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wrap="square">
        <a:spAutoFit/>
      </a:bodyPr>
      <a:lstStyle>
        <a:defPPr>
          <a:defRPr sz="11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475</Words>
  <Application>Microsoft Office PowerPoint</Application>
  <PresentationFormat>Presentazione su schermo (4:3)</PresentationFormat>
  <Paragraphs>106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Tramonto</vt:lpstr>
      <vt:lpstr>Why be happy when you could be normal</vt:lpstr>
      <vt:lpstr>INTRODUCTION</vt:lpstr>
      <vt:lpstr>5-W – Question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 happy when you could be normal</dc:title>
  <dc:creator>User</dc:creator>
  <cp:lastModifiedBy>Fabiola</cp:lastModifiedBy>
  <cp:revision>15</cp:revision>
  <dcterms:created xsi:type="dcterms:W3CDTF">2012-11-02T15:32:11Z</dcterms:created>
  <dcterms:modified xsi:type="dcterms:W3CDTF">2012-11-05T10:46:44Z</dcterms:modified>
</cp:coreProperties>
</file>