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46" autoAdjust="0"/>
  </p:normalViewPr>
  <p:slideViewPr>
    <p:cSldViewPr>
      <p:cViewPr varScale="1">
        <p:scale>
          <a:sx n="111" d="100"/>
          <a:sy n="111" d="100"/>
        </p:scale>
        <p:origin x="-52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E092CB-D938-401B-A8FA-38E1CED26021}" type="datetimeFigureOut">
              <a:rPr lang="it-IT" smtClean="0"/>
              <a:pPr/>
              <a:t>05/11/2012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A7EF32-A7C7-41C4-A094-B22BDBAF5D4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A7EF32-A7C7-41C4-A094-B22BDBAF5D47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A7EF32-A7C7-41C4-A094-B22BDBAF5D47}" type="slidenum">
              <a:rPr lang="it-IT" smtClean="0"/>
              <a:pPr/>
              <a:t>10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A7EF32-A7C7-41C4-A094-B22BDBAF5D47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A7EF32-A7C7-41C4-A094-B22BDBAF5D47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A7EF32-A7C7-41C4-A094-B22BDBAF5D47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A7EF32-A7C7-41C4-A094-B22BDBAF5D47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A7EF32-A7C7-41C4-A094-B22BDBAF5D47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A7EF32-A7C7-41C4-A094-B22BDBAF5D47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A7EF32-A7C7-41C4-A094-B22BDBAF5D47}" type="slidenum">
              <a:rPr lang="it-IT" smtClean="0"/>
              <a:pPr/>
              <a:t>8</a:t>
            </a:fld>
            <a:endParaRPr lang="it-IT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A7EF32-A7C7-41C4-A094-B22BDBAF5D47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tango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tango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tango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tango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tango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tangolo arrotondato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tangolo arrotondato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tango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CD82DF2-39D2-44F8-BD52-C5B5AFAD4741}" type="datetimeFigureOut">
              <a:rPr lang="it-IT" smtClean="0"/>
              <a:pPr/>
              <a:t>05/11/2012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DECF58E-93E9-4EF9-9DF4-DE738F2DC50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2DF2-39D2-44F8-BD52-C5B5AFAD4741}" type="datetimeFigureOut">
              <a:rPr lang="it-IT" smtClean="0"/>
              <a:pPr/>
              <a:t>05/11/2012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CF58E-93E9-4EF9-9DF4-DE738F2DC50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2DF2-39D2-44F8-BD52-C5B5AFAD4741}" type="datetimeFigureOut">
              <a:rPr lang="it-IT" smtClean="0"/>
              <a:pPr/>
              <a:t>05/11/2012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CF58E-93E9-4EF9-9DF4-DE738F2DC50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2DF2-39D2-44F8-BD52-C5B5AFAD4741}" type="datetimeFigureOut">
              <a:rPr lang="it-IT" smtClean="0"/>
              <a:pPr/>
              <a:t>05/11/2012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CF58E-93E9-4EF9-9DF4-DE738F2DC50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2DF2-39D2-44F8-BD52-C5B5AFAD4741}" type="datetimeFigureOut">
              <a:rPr lang="it-IT" smtClean="0"/>
              <a:pPr/>
              <a:t>05/11/2012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CF58E-93E9-4EF9-9DF4-DE738F2DC50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2DF2-39D2-44F8-BD52-C5B5AFAD4741}" type="datetimeFigureOut">
              <a:rPr lang="it-IT" smtClean="0"/>
              <a:pPr/>
              <a:t>05/11/2012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CF58E-93E9-4EF9-9DF4-DE738F2DC50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6" name="Segnaposto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CD82DF2-39D2-44F8-BD52-C5B5AFAD4741}" type="datetimeFigureOut">
              <a:rPr lang="it-IT" smtClean="0"/>
              <a:pPr/>
              <a:t>05/11/2012</a:t>
            </a:fld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DECF58E-93E9-4EF9-9DF4-DE738F2DC50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8" name="Segnaposto piè di pagina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CD82DF2-39D2-44F8-BD52-C5B5AFAD4741}" type="datetimeFigureOut">
              <a:rPr lang="it-IT" smtClean="0"/>
              <a:pPr/>
              <a:t>05/11/2012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DECF58E-93E9-4EF9-9DF4-DE738F2DC50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2DF2-39D2-44F8-BD52-C5B5AFAD4741}" type="datetimeFigureOut">
              <a:rPr lang="it-IT" smtClean="0"/>
              <a:pPr/>
              <a:t>05/11/2012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CF58E-93E9-4EF9-9DF4-DE738F2DC50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2DF2-39D2-44F8-BD52-C5B5AFAD4741}" type="datetimeFigureOut">
              <a:rPr lang="it-IT" smtClean="0"/>
              <a:pPr/>
              <a:t>05/11/2012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CF58E-93E9-4EF9-9DF4-DE738F2DC50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2DF2-39D2-44F8-BD52-C5B5AFAD4741}" type="datetimeFigureOut">
              <a:rPr lang="it-IT" smtClean="0"/>
              <a:pPr/>
              <a:t>05/11/2012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CF58E-93E9-4EF9-9DF4-DE738F2DC50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tango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tango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tango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tango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tango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tangolo arrotondato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tangolo arrotondato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tango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tango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tango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tango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tango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tango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CD82DF2-39D2-44F8-BD52-C5B5AFAD4741}" type="datetimeFigureOut">
              <a:rPr lang="it-IT" smtClean="0"/>
              <a:pPr/>
              <a:t>05/11/2012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DECF58E-93E9-4EF9-9DF4-DE738F2DC50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188640"/>
            <a:ext cx="8568952" cy="1944216"/>
          </a:xfrm>
        </p:spPr>
        <p:txBody>
          <a:bodyPr>
            <a:normAutofit/>
          </a:bodyPr>
          <a:lstStyle/>
          <a:p>
            <a:pPr algn="ctr"/>
            <a:r>
              <a:rPr lang="it-IT" dirty="0" err="1" smtClean="0"/>
              <a:t>Why</a:t>
            </a:r>
            <a:r>
              <a:rPr lang="it-IT" dirty="0" smtClean="0"/>
              <a:t> </a:t>
            </a:r>
            <a:r>
              <a:rPr lang="it-IT" dirty="0" err="1" smtClean="0"/>
              <a:t>be</a:t>
            </a:r>
            <a:r>
              <a:rPr lang="it-IT" dirty="0" smtClean="0"/>
              <a:t> happy </a:t>
            </a:r>
            <a:r>
              <a:rPr lang="it-IT" dirty="0" err="1" smtClean="0"/>
              <a:t>when</a:t>
            </a:r>
            <a:r>
              <a:rPr lang="it-IT" dirty="0" smtClean="0"/>
              <a:t> </a:t>
            </a:r>
            <a:r>
              <a:rPr lang="it-IT" dirty="0" err="1" smtClean="0"/>
              <a:t>you</a:t>
            </a:r>
            <a:r>
              <a:rPr lang="it-IT" dirty="0" smtClean="0"/>
              <a:t> </a:t>
            </a:r>
            <a:r>
              <a:rPr lang="it-IT" dirty="0" err="1" smtClean="0"/>
              <a:t>could</a:t>
            </a:r>
            <a:r>
              <a:rPr lang="it-IT" dirty="0" smtClean="0"/>
              <a:t> </a:t>
            </a:r>
            <a:r>
              <a:rPr lang="it-IT" dirty="0" err="1" smtClean="0"/>
              <a:t>be</a:t>
            </a:r>
            <a:r>
              <a:rPr lang="it-IT" dirty="0" smtClean="0"/>
              <a:t> </a:t>
            </a:r>
            <a:r>
              <a:rPr lang="it-IT" dirty="0" err="1" smtClean="0"/>
              <a:t>normal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203848" y="2492896"/>
            <a:ext cx="3034680" cy="969222"/>
          </a:xfrm>
        </p:spPr>
        <p:txBody>
          <a:bodyPr/>
          <a:lstStyle/>
          <a:p>
            <a:r>
              <a:rPr lang="it-IT" u="sng" dirty="0" err="1" smtClean="0">
                <a:solidFill>
                  <a:schemeClr val="bg1"/>
                </a:solidFill>
              </a:rPr>
              <a:t>Structure</a:t>
            </a:r>
            <a:r>
              <a:rPr lang="it-IT" u="sng" dirty="0" smtClean="0">
                <a:solidFill>
                  <a:schemeClr val="bg1"/>
                </a:solidFill>
              </a:rPr>
              <a:t> </a:t>
            </a:r>
            <a:r>
              <a:rPr lang="it-IT" u="sng" dirty="0" err="1" smtClean="0">
                <a:solidFill>
                  <a:schemeClr val="bg1"/>
                </a:solidFill>
              </a:rPr>
              <a:t>Analysis</a:t>
            </a:r>
            <a:endParaRPr lang="it-IT" u="sng" dirty="0">
              <a:solidFill>
                <a:schemeClr val="bg1"/>
              </a:solidFill>
            </a:endParaRPr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179512" y="4149080"/>
            <a:ext cx="3034680" cy="96922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64008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it-IT" sz="2400" b="0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Luca</a:t>
            </a:r>
            <a:r>
              <a:rPr kumimoji="0" lang="it-IT" sz="2400" b="0" i="0" u="sng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400" b="0" i="0" u="sng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Soardo</a:t>
            </a:r>
            <a:endParaRPr kumimoji="0" lang="it-IT" sz="2400" b="0" i="0" u="sng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241176" y="4581128"/>
            <a:ext cx="3034680" cy="96922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64008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it-IT" sz="2000" b="0" i="0" u="sng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CL</a:t>
            </a:r>
            <a:r>
              <a:rPr lang="it-IT" sz="2000" u="sng" dirty="0" smtClean="0"/>
              <a:t>. 5B</a:t>
            </a:r>
            <a:endParaRPr kumimoji="0" lang="it-IT" sz="2000" b="0" i="0" u="sng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2"/>
          <p:cNvSpPr>
            <a:spLocks noChangeArrowheads="1" noChangeShapeType="1" noTextEdit="1"/>
          </p:cNvSpPr>
          <p:nvPr/>
        </p:nvSpPr>
        <p:spPr bwMode="auto">
          <a:xfrm>
            <a:off x="1828800" y="152400"/>
            <a:ext cx="57150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it-IT" sz="44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0000FF"/>
                  </a:gs>
                  <a:gs pos="100000">
                    <a:srgbClr val="0000FF">
                      <a:gamma/>
                      <a:shade val="41176"/>
                      <a:invGamma/>
                    </a:srgbClr>
                  </a:gs>
                </a:gsLst>
                <a:lin ang="5400000" scaled="1"/>
              </a:gradFill>
              <a:latin typeface="Mirror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52400" y="2469957"/>
            <a:ext cx="7515944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1st </a:t>
            </a:r>
            <a:r>
              <a:rPr lang="it-IT" b="1" dirty="0" err="1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Chapter</a:t>
            </a:r>
            <a:r>
              <a:rPr lang="it-IT" dirty="0">
                <a:latin typeface="Verdana" pitchFamily="34" charset="0"/>
              </a:rPr>
              <a:t>: </a:t>
            </a:r>
            <a:r>
              <a:rPr lang="it-IT" dirty="0" err="1" smtClean="0">
                <a:latin typeface="Verdana" pitchFamily="34" charset="0"/>
              </a:rPr>
              <a:t>It</a:t>
            </a:r>
            <a:r>
              <a:rPr lang="it-IT" dirty="0" smtClean="0">
                <a:latin typeface="Verdana" pitchFamily="34" charset="0"/>
              </a:rPr>
              <a:t> </a:t>
            </a:r>
            <a:r>
              <a:rPr lang="it-IT" dirty="0" err="1">
                <a:latin typeface="Verdana" pitchFamily="34" charset="0"/>
              </a:rPr>
              <a:t>introduces</a:t>
            </a:r>
            <a:r>
              <a:rPr lang="it-IT" dirty="0">
                <a:latin typeface="Verdana" pitchFamily="34" charset="0"/>
              </a:rPr>
              <a:t> the story </a:t>
            </a:r>
            <a:r>
              <a:rPr lang="it-IT" dirty="0" err="1">
                <a:latin typeface="Verdana" pitchFamily="34" charset="0"/>
              </a:rPr>
              <a:t>to</a:t>
            </a:r>
            <a:r>
              <a:rPr lang="it-IT" dirty="0">
                <a:latin typeface="Verdana" pitchFamily="34" charset="0"/>
              </a:rPr>
              <a:t> the </a:t>
            </a:r>
            <a:r>
              <a:rPr lang="it-IT" dirty="0" err="1">
                <a:latin typeface="Verdana" pitchFamily="34" charset="0"/>
              </a:rPr>
              <a:t>readers</a:t>
            </a:r>
            <a:r>
              <a:rPr lang="it-IT" dirty="0">
                <a:latin typeface="Verdana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endParaRPr lang="it-IT" sz="1400" dirty="0">
              <a:latin typeface="Verdana" pitchFamily="34" charset="0"/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79512" y="2852936"/>
            <a:ext cx="69342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200" u="sng" dirty="0" smtClean="0">
                <a:latin typeface="Verdana" pitchFamily="34" charset="0"/>
              </a:rPr>
              <a:t>THEMES </a:t>
            </a:r>
            <a:endParaRPr lang="it-IT" sz="1200" u="sng" dirty="0">
              <a:latin typeface="Verdana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1200" dirty="0" err="1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During</a:t>
            </a:r>
            <a:r>
              <a:rPr lang="it-IT" sz="12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her</a:t>
            </a:r>
            <a:r>
              <a:rPr lang="it-IT" sz="12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childhood</a:t>
            </a:r>
            <a:r>
              <a:rPr lang="it-IT" sz="12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she</a:t>
            </a:r>
            <a:r>
              <a:rPr lang="it-IT" sz="12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felt</a:t>
            </a:r>
            <a:r>
              <a:rPr lang="it-IT" sz="1200" dirty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as</a:t>
            </a:r>
            <a:r>
              <a:rPr lang="it-IT" sz="1200" dirty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the girl </a:t>
            </a:r>
            <a:r>
              <a:rPr lang="it-IT" sz="1200" dirty="0" err="1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of</a:t>
            </a:r>
            <a:r>
              <a:rPr lang="it-IT" sz="1200" dirty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“The wrong </a:t>
            </a:r>
            <a:r>
              <a:rPr lang="it-IT" sz="1200" dirty="0" err="1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crib</a:t>
            </a:r>
            <a:r>
              <a:rPr lang="it-IT" sz="1200" dirty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”.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1200" dirty="0" err="1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Difficulties</a:t>
            </a:r>
            <a:r>
              <a:rPr lang="it-IT" sz="1200" dirty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of</a:t>
            </a:r>
            <a:r>
              <a:rPr lang="it-IT" sz="12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adopted</a:t>
            </a:r>
            <a:r>
              <a:rPr lang="it-IT" sz="12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children</a:t>
            </a:r>
            <a:r>
              <a:rPr lang="it-IT" sz="1200" dirty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1200" dirty="0" err="1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Relationship</a:t>
            </a:r>
            <a:r>
              <a:rPr lang="it-IT" sz="1200" dirty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with</a:t>
            </a:r>
            <a:r>
              <a:rPr lang="it-IT" sz="1200" dirty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her</a:t>
            </a:r>
            <a:r>
              <a:rPr lang="it-IT" sz="1200" dirty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parents</a:t>
            </a:r>
            <a:r>
              <a:rPr lang="it-IT" sz="12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.</a:t>
            </a:r>
            <a:endParaRPr lang="it-IT" sz="1200" dirty="0">
              <a:solidFill>
                <a:schemeClr val="accent6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52400" y="4638675"/>
            <a:ext cx="6795864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 b="1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2 </a:t>
            </a:r>
            <a:r>
              <a:rPr lang="it-IT" sz="1600" b="1" dirty="0" err="1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nd</a:t>
            </a:r>
            <a:r>
              <a:rPr lang="it-IT" sz="1600" b="1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it-IT" sz="1600" b="1" dirty="0" err="1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Chapter</a:t>
            </a:r>
            <a:r>
              <a:rPr lang="it-IT" sz="1600" dirty="0">
                <a:latin typeface="Verdana" pitchFamily="34" charset="0"/>
              </a:rPr>
              <a:t>: </a:t>
            </a:r>
            <a:r>
              <a:rPr lang="it-IT" sz="1600" dirty="0" err="1" smtClean="0">
                <a:latin typeface="Verdana" pitchFamily="34" charset="0"/>
              </a:rPr>
              <a:t>It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>
                <a:latin typeface="Verdana" pitchFamily="34" charset="0"/>
              </a:rPr>
              <a:t>deals</a:t>
            </a:r>
            <a:r>
              <a:rPr lang="it-IT" sz="1600" dirty="0">
                <a:latin typeface="Verdana" pitchFamily="34" charset="0"/>
              </a:rPr>
              <a:t> </a:t>
            </a:r>
            <a:r>
              <a:rPr lang="it-IT" sz="1600" dirty="0" err="1">
                <a:latin typeface="Verdana" pitchFamily="34" charset="0"/>
              </a:rPr>
              <a:t>with</a:t>
            </a:r>
            <a:r>
              <a:rPr lang="it-IT" sz="1600" dirty="0">
                <a:latin typeface="Verdana" pitchFamily="34" charset="0"/>
              </a:rPr>
              <a:t> the </a:t>
            </a:r>
            <a:r>
              <a:rPr lang="it-IT" sz="1600" dirty="0" err="1">
                <a:latin typeface="Verdana" pitchFamily="34" charset="0"/>
              </a:rPr>
              <a:t>description</a:t>
            </a:r>
            <a:r>
              <a:rPr lang="it-IT" sz="1600" dirty="0">
                <a:latin typeface="Verdana" pitchFamily="34" charset="0"/>
              </a:rPr>
              <a:t> </a:t>
            </a:r>
            <a:r>
              <a:rPr lang="it-IT" sz="1600" dirty="0" err="1">
                <a:latin typeface="Verdana" pitchFamily="34" charset="0"/>
              </a:rPr>
              <a:t>of</a:t>
            </a:r>
            <a:r>
              <a:rPr lang="it-IT" sz="1600" dirty="0">
                <a:latin typeface="Verdana" pitchFamily="34" charset="0"/>
              </a:rPr>
              <a:t> the </a:t>
            </a:r>
            <a:r>
              <a:rPr lang="it-IT" sz="1600" dirty="0" err="1">
                <a:latin typeface="Verdana" pitchFamily="34" charset="0"/>
              </a:rPr>
              <a:t>writer</a:t>
            </a:r>
            <a:r>
              <a:rPr lang="it-IT" sz="1600" dirty="0">
                <a:latin typeface="Verdana" pitchFamily="34" charset="0"/>
              </a:rPr>
              <a:t>’s birth city: </a:t>
            </a:r>
            <a:r>
              <a:rPr lang="it-IT" sz="1600" dirty="0" smtClean="0">
                <a:latin typeface="Verdana" pitchFamily="34" charset="0"/>
              </a:rPr>
              <a:t>Manchester: </a:t>
            </a:r>
            <a:r>
              <a:rPr lang="it-IT" sz="1600" dirty="0" err="1" smtClean="0">
                <a:latin typeface="Verdana" pitchFamily="34" charset="0"/>
              </a:rPr>
              <a:t>Everybody</a:t>
            </a:r>
            <a:r>
              <a:rPr lang="it-IT" sz="1600" dirty="0" smtClean="0">
                <a:latin typeface="Verdana" pitchFamily="34" charset="0"/>
              </a:rPr>
              <a:t>’s </a:t>
            </a:r>
            <a:r>
              <a:rPr lang="it-IT" sz="1600" dirty="0" err="1">
                <a:latin typeface="Verdana" pitchFamily="34" charset="0"/>
              </a:rPr>
              <a:t>place</a:t>
            </a:r>
            <a:r>
              <a:rPr lang="it-IT" sz="1600" dirty="0">
                <a:latin typeface="Verdana" pitchFamily="34" charset="0"/>
              </a:rPr>
              <a:t> </a:t>
            </a:r>
            <a:r>
              <a:rPr lang="it-IT" sz="1600" dirty="0" err="1">
                <a:latin typeface="Verdana" pitchFamily="34" charset="0"/>
              </a:rPr>
              <a:t>of</a:t>
            </a:r>
            <a:r>
              <a:rPr lang="it-IT" sz="1600" dirty="0">
                <a:latin typeface="Verdana" pitchFamily="34" charset="0"/>
              </a:rPr>
              <a:t> birth </a:t>
            </a:r>
            <a:r>
              <a:rPr lang="it-IT" sz="1600" dirty="0" err="1">
                <a:latin typeface="Verdana" pitchFamily="34" charset="0"/>
              </a:rPr>
              <a:t>is</a:t>
            </a:r>
            <a:r>
              <a:rPr lang="it-IT" sz="1600" dirty="0">
                <a:latin typeface="Verdana" pitchFamily="34" charset="0"/>
              </a:rPr>
              <a:t> </a:t>
            </a:r>
            <a:r>
              <a:rPr lang="it-IT" sz="1600" dirty="0" err="1">
                <a:latin typeface="Verdana" pitchFamily="34" charset="0"/>
              </a:rPr>
              <a:t>fundamental</a:t>
            </a:r>
            <a:r>
              <a:rPr lang="it-IT" sz="1600" dirty="0">
                <a:latin typeface="Verdana" pitchFamily="34" charset="0"/>
              </a:rPr>
              <a:t> </a:t>
            </a:r>
            <a:r>
              <a:rPr lang="it-IT" sz="1600" dirty="0" err="1">
                <a:latin typeface="Verdana" pitchFamily="34" charset="0"/>
              </a:rPr>
              <a:t>for</a:t>
            </a:r>
            <a:r>
              <a:rPr lang="it-IT" sz="1600" dirty="0">
                <a:latin typeface="Verdana" pitchFamily="34" charset="0"/>
              </a:rPr>
              <a:t> </a:t>
            </a:r>
            <a:r>
              <a:rPr lang="it-IT" sz="1600" dirty="0" err="1">
                <a:latin typeface="Verdana" pitchFamily="34" charset="0"/>
              </a:rPr>
              <a:t>our</a:t>
            </a:r>
            <a:r>
              <a:rPr lang="it-IT" sz="1600" dirty="0">
                <a:latin typeface="Verdana" pitchFamily="34" charset="0"/>
              </a:rPr>
              <a:t> future life. </a:t>
            </a:r>
          </a:p>
          <a:p>
            <a:pPr>
              <a:spcBef>
                <a:spcPct val="50000"/>
              </a:spcBef>
            </a:pPr>
            <a:r>
              <a:rPr lang="it-IT" sz="1200" u="sng" dirty="0" smtClean="0">
                <a:latin typeface="Verdana" pitchFamily="34" charset="0"/>
              </a:rPr>
              <a:t>THEMES</a:t>
            </a:r>
            <a:r>
              <a:rPr lang="it-IT" sz="1200" u="sng" dirty="0">
                <a:latin typeface="Verdana" pitchFamily="34" charset="0"/>
              </a:rPr>
              <a:t>: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1200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 Manchester in the 60s and </a:t>
            </a:r>
            <a:r>
              <a:rPr lang="it-IT" sz="1200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the </a:t>
            </a:r>
            <a:r>
              <a:rPr lang="it-IT" sz="1200" dirty="0" err="1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developed</a:t>
            </a:r>
            <a:r>
              <a:rPr lang="it-IT" sz="1200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along</a:t>
            </a:r>
            <a:r>
              <a:rPr lang="it-IT" sz="1200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 the </a:t>
            </a:r>
            <a:r>
              <a:rPr lang="it-IT" sz="1200" dirty="0" err="1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years</a:t>
            </a:r>
            <a:r>
              <a:rPr lang="it-IT" sz="1200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.</a:t>
            </a:r>
            <a:endParaRPr lang="it-IT" sz="1200" dirty="0">
              <a:solidFill>
                <a:schemeClr val="accent2">
                  <a:lumMod val="75000"/>
                </a:schemeClr>
              </a:solidFill>
              <a:latin typeface="Verdana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1200" dirty="0" err="1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Reflections</a:t>
            </a:r>
            <a:r>
              <a:rPr lang="it-IT" sz="1200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about</a:t>
            </a:r>
            <a:r>
              <a:rPr lang="it-IT" sz="1200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life.</a:t>
            </a:r>
            <a:endParaRPr lang="it-IT" sz="1200" dirty="0">
              <a:solidFill>
                <a:schemeClr val="accent2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241176" y="422920"/>
            <a:ext cx="3322712" cy="91784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4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STRUCTURE</a:t>
            </a:r>
            <a:endParaRPr kumimoji="0" lang="it-IT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INTRODUCTION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249424"/>
            <a:ext cx="3610744" cy="432511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it-IT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Information</a:t>
            </a:r>
            <a:r>
              <a:rPr lang="it-IT" dirty="0" smtClean="0"/>
              <a:t>	</a:t>
            </a:r>
          </a:p>
          <a:p>
            <a:endParaRPr lang="it-IT" dirty="0" smtClean="0"/>
          </a:p>
          <a:p>
            <a:r>
              <a:rPr lang="it-IT" dirty="0" err="1" smtClean="0"/>
              <a:t>Janette</a:t>
            </a:r>
            <a:r>
              <a:rPr lang="it-IT" dirty="0" smtClean="0"/>
              <a:t> </a:t>
            </a:r>
            <a:r>
              <a:rPr lang="it-IT" dirty="0" err="1" smtClean="0"/>
              <a:t>Winterson</a:t>
            </a:r>
            <a:r>
              <a:rPr lang="it-IT" dirty="0" smtClean="0"/>
              <a:t> </a:t>
            </a:r>
            <a:r>
              <a:rPr lang="it-IT" dirty="0" err="1" smtClean="0"/>
              <a:t>writes</a:t>
            </a:r>
            <a:r>
              <a:rPr lang="it-IT" dirty="0" smtClean="0"/>
              <a:t> a </a:t>
            </a:r>
            <a:r>
              <a:rPr lang="it-IT" dirty="0" err="1" smtClean="0"/>
              <a:t>memoire</a:t>
            </a:r>
            <a:r>
              <a:rPr lang="it-IT" dirty="0" smtClean="0"/>
              <a:t> </a:t>
            </a:r>
            <a:r>
              <a:rPr lang="it-IT" dirty="0" err="1" smtClean="0"/>
              <a:t>where</a:t>
            </a:r>
            <a:r>
              <a:rPr lang="it-IT" dirty="0" smtClean="0"/>
              <a:t> </a:t>
            </a:r>
            <a:r>
              <a:rPr lang="it-IT" dirty="0" err="1" smtClean="0"/>
              <a:t>she</a:t>
            </a:r>
            <a:r>
              <a:rPr lang="it-IT" dirty="0" smtClean="0"/>
              <a:t> </a:t>
            </a:r>
            <a:r>
              <a:rPr lang="it-IT" dirty="0" err="1" smtClean="0"/>
              <a:t>has</a:t>
            </a:r>
            <a:r>
              <a:rPr lang="it-IT" dirty="0" smtClean="0"/>
              <a:t> a positive </a:t>
            </a:r>
            <a:r>
              <a:rPr lang="it-IT" dirty="0" err="1" smtClean="0"/>
              <a:t>judjment</a:t>
            </a:r>
            <a:r>
              <a:rPr lang="it-IT" dirty="0" smtClean="0"/>
              <a:t> </a:t>
            </a:r>
            <a:r>
              <a:rPr lang="it-IT" dirty="0" err="1" smtClean="0"/>
              <a:t>about</a:t>
            </a:r>
            <a:r>
              <a:rPr lang="it-IT" dirty="0" smtClean="0"/>
              <a:t> Manchester, the city </a:t>
            </a:r>
            <a:r>
              <a:rPr lang="it-IT" dirty="0" err="1" smtClean="0"/>
              <a:t>where</a:t>
            </a:r>
            <a:r>
              <a:rPr lang="it-IT" dirty="0" smtClean="0"/>
              <a:t> </a:t>
            </a:r>
            <a:r>
              <a:rPr lang="it-IT" dirty="0" err="1" smtClean="0"/>
              <a:t>she</a:t>
            </a:r>
            <a:r>
              <a:rPr lang="it-IT" dirty="0" smtClean="0"/>
              <a:t> </a:t>
            </a:r>
            <a:r>
              <a:rPr lang="it-IT" dirty="0" err="1" smtClean="0"/>
              <a:t>was</a:t>
            </a:r>
            <a:r>
              <a:rPr lang="it-IT" dirty="0" smtClean="0"/>
              <a:t> </a:t>
            </a:r>
            <a:r>
              <a:rPr lang="it-IT" dirty="0" err="1" smtClean="0"/>
              <a:t>born</a:t>
            </a:r>
            <a:r>
              <a:rPr lang="it-IT" dirty="0" smtClean="0"/>
              <a:t>.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dedicated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three</a:t>
            </a:r>
            <a:r>
              <a:rPr lang="it-IT" dirty="0" smtClean="0"/>
              <a:t> </a:t>
            </a:r>
            <a:r>
              <a:rPr lang="it-IT" dirty="0" err="1" smtClean="0"/>
              <a:t>important</a:t>
            </a:r>
            <a:r>
              <a:rPr lang="it-IT" dirty="0" smtClean="0"/>
              <a:t> people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her</a:t>
            </a:r>
            <a:r>
              <a:rPr lang="it-IT" dirty="0" smtClean="0"/>
              <a:t>; </a:t>
            </a:r>
            <a:r>
              <a:rPr lang="it-IT" dirty="0" err="1" smtClean="0"/>
              <a:t>each</a:t>
            </a:r>
            <a:r>
              <a:rPr lang="it-IT" dirty="0" smtClean="0"/>
              <a:t> </a:t>
            </a:r>
            <a:r>
              <a:rPr lang="it-IT" dirty="0" err="1" smtClean="0"/>
              <a:t>one</a:t>
            </a:r>
            <a:r>
              <a:rPr lang="it-IT" dirty="0" smtClean="0"/>
              <a:t> </a:t>
            </a:r>
            <a:r>
              <a:rPr lang="it-IT" dirty="0" err="1" smtClean="0"/>
              <a:t>contributed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create the </a:t>
            </a:r>
            <a:r>
              <a:rPr lang="it-IT" dirty="0" err="1" smtClean="0"/>
              <a:t>nowadays</a:t>
            </a:r>
            <a:r>
              <a:rPr lang="it-IT" dirty="0" smtClean="0"/>
              <a:t> </a:t>
            </a:r>
            <a:r>
              <a:rPr lang="it-IT" dirty="0" err="1" smtClean="0"/>
              <a:t>Janette</a:t>
            </a:r>
            <a:r>
              <a:rPr lang="it-IT" dirty="0" smtClean="0"/>
              <a:t> </a:t>
            </a:r>
            <a:r>
              <a:rPr lang="it-IT" dirty="0" err="1" smtClean="0"/>
              <a:t>Winterson</a:t>
            </a:r>
            <a:r>
              <a:rPr lang="it-IT" dirty="0" smtClean="0"/>
              <a:t>: </a:t>
            </a:r>
          </a:p>
          <a:p>
            <a:pPr lvl="1"/>
            <a:r>
              <a:rPr lang="it-IT" dirty="0" err="1" smtClean="0">
                <a:solidFill>
                  <a:schemeClr val="accent2">
                    <a:lumMod val="75000"/>
                  </a:schemeClr>
                </a:solidFill>
              </a:rPr>
              <a:t>Constance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2">
                    <a:lumMod val="75000"/>
                  </a:schemeClr>
                </a:solidFill>
              </a:rPr>
              <a:t>Winterson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 - </a:t>
            </a:r>
            <a:r>
              <a:rPr lang="it-IT" dirty="0" err="1" smtClean="0">
                <a:solidFill>
                  <a:schemeClr val="accent2">
                    <a:lumMod val="75000"/>
                  </a:schemeClr>
                </a:solidFill>
              </a:rPr>
              <a:t>adoptive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2">
                    <a:lumMod val="75000"/>
                  </a:schemeClr>
                </a:solidFill>
              </a:rPr>
              <a:t>mother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;</a:t>
            </a:r>
          </a:p>
          <a:p>
            <a:pPr lvl="1"/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Ruth </a:t>
            </a:r>
            <a:r>
              <a:rPr lang="it-IT" dirty="0" err="1" smtClean="0">
                <a:solidFill>
                  <a:schemeClr val="accent2">
                    <a:lumMod val="75000"/>
                  </a:schemeClr>
                </a:solidFill>
              </a:rPr>
              <a:t>Randell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 – </a:t>
            </a:r>
            <a:r>
              <a:rPr lang="it-IT" dirty="0" err="1" smtClean="0">
                <a:solidFill>
                  <a:schemeClr val="accent2">
                    <a:lumMod val="75000"/>
                  </a:schemeClr>
                </a:solidFill>
              </a:rPr>
              <a:t>literary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2">
                    <a:lumMod val="75000"/>
                  </a:schemeClr>
                </a:solidFill>
              </a:rPr>
              <a:t>mother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; </a:t>
            </a:r>
          </a:p>
          <a:p>
            <a:pPr lvl="1"/>
            <a:r>
              <a:rPr lang="it-IT" dirty="0" err="1" smtClean="0">
                <a:solidFill>
                  <a:schemeClr val="accent2">
                    <a:lumMod val="75000"/>
                  </a:schemeClr>
                </a:solidFill>
              </a:rPr>
              <a:t>Ann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 S. – </a:t>
            </a:r>
            <a:r>
              <a:rPr lang="it-IT" dirty="0" err="1" smtClean="0">
                <a:solidFill>
                  <a:schemeClr val="accent2">
                    <a:lumMod val="75000"/>
                  </a:schemeClr>
                </a:solidFill>
              </a:rPr>
              <a:t>biological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2">
                    <a:lumMod val="75000"/>
                  </a:schemeClr>
                </a:solidFill>
              </a:rPr>
              <a:t>mother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it-IT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4499992" y="2060848"/>
            <a:ext cx="3888432" cy="367240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it-IT" sz="150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Frame </a:t>
            </a:r>
            <a:r>
              <a:rPr kumimoji="0" lang="it-IT" sz="1500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of</a:t>
            </a:r>
            <a:r>
              <a:rPr kumimoji="0" lang="it-IT" sz="150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the plot: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it-IT" sz="1500" dirty="0" err="1" smtClean="0">
                <a:solidFill>
                  <a:schemeClr val="accent2">
                    <a:lumMod val="75000"/>
                  </a:schemeClr>
                </a:solidFill>
                <a:ea typeface="Verdana" pitchFamily="34" charset="0"/>
                <a:cs typeface="Verdana" pitchFamily="34" charset="0"/>
              </a:rPr>
              <a:t>Events</a:t>
            </a:r>
            <a:r>
              <a:rPr lang="it-IT" sz="1500" dirty="0" smtClean="0">
                <a:solidFill>
                  <a:schemeClr val="accent2">
                    <a:lumMod val="75000"/>
                  </a:schemeClr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it-IT" sz="1500" dirty="0" err="1" smtClean="0">
                <a:solidFill>
                  <a:schemeClr val="accent2">
                    <a:lumMod val="75000"/>
                  </a:schemeClr>
                </a:solidFill>
                <a:ea typeface="Verdana" pitchFamily="34" charset="0"/>
                <a:cs typeface="Verdana" pitchFamily="34" charset="0"/>
              </a:rPr>
              <a:t>not</a:t>
            </a:r>
            <a:r>
              <a:rPr lang="it-IT" sz="1500" dirty="0" smtClean="0">
                <a:solidFill>
                  <a:schemeClr val="accent2">
                    <a:lumMod val="75000"/>
                  </a:schemeClr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it-IT" sz="1500" dirty="0" err="1" smtClean="0">
                <a:solidFill>
                  <a:schemeClr val="accent2">
                    <a:lumMod val="75000"/>
                  </a:schemeClr>
                </a:solidFill>
                <a:ea typeface="Verdana" pitchFamily="34" charset="0"/>
                <a:cs typeface="Verdana" pitchFamily="34" charset="0"/>
              </a:rPr>
              <a:t>told</a:t>
            </a:r>
            <a:r>
              <a:rPr lang="it-IT" sz="1500" dirty="0" smtClean="0">
                <a:solidFill>
                  <a:schemeClr val="accent2">
                    <a:lumMod val="75000"/>
                  </a:schemeClr>
                </a:solidFill>
                <a:ea typeface="Verdana" pitchFamily="34" charset="0"/>
                <a:cs typeface="Verdana" pitchFamily="34" charset="0"/>
              </a:rPr>
              <a:t> in </a:t>
            </a:r>
            <a:r>
              <a:rPr lang="it-IT" sz="1500" dirty="0" err="1" smtClean="0">
                <a:solidFill>
                  <a:schemeClr val="accent2">
                    <a:lumMod val="75000"/>
                  </a:schemeClr>
                </a:solidFill>
                <a:ea typeface="Verdana" pitchFamily="34" charset="0"/>
                <a:cs typeface="Verdana" pitchFamily="34" charset="0"/>
              </a:rPr>
              <a:t>chronological</a:t>
            </a:r>
            <a:r>
              <a:rPr lang="it-IT" sz="1500" dirty="0" smtClean="0">
                <a:solidFill>
                  <a:schemeClr val="accent2">
                    <a:lumMod val="75000"/>
                  </a:schemeClr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it-IT" sz="1500" dirty="0" err="1" smtClean="0">
                <a:solidFill>
                  <a:schemeClr val="accent2">
                    <a:lumMod val="75000"/>
                  </a:schemeClr>
                </a:solidFill>
                <a:ea typeface="Verdana" pitchFamily="34" charset="0"/>
                <a:cs typeface="Verdana" pitchFamily="34" charset="0"/>
              </a:rPr>
              <a:t>order</a:t>
            </a:r>
            <a:r>
              <a:rPr lang="it-IT" sz="1500" dirty="0" smtClean="0">
                <a:solidFill>
                  <a:schemeClr val="accent2">
                    <a:lumMod val="75000"/>
                  </a:schemeClr>
                </a:solidFill>
                <a:ea typeface="Verdana" pitchFamily="34" charset="0"/>
                <a:cs typeface="Verdana" pitchFamily="34" charset="0"/>
              </a:rPr>
              <a:t>;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it-IT" sz="1500" i="0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ea typeface="Verdana" pitchFamily="34" charset="0"/>
                <a:cs typeface="Verdana" pitchFamily="34" charset="0"/>
              </a:rPr>
              <a:t>Story </a:t>
            </a:r>
            <a:r>
              <a:rPr kumimoji="0" lang="it-IT" sz="1500" i="0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ea typeface="Verdana" pitchFamily="34" charset="0"/>
                <a:cs typeface="Verdana" pitchFamily="34" charset="0"/>
              </a:rPr>
              <a:t>based</a:t>
            </a:r>
            <a:r>
              <a:rPr kumimoji="0" lang="it-IT" sz="1500" i="0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ea typeface="Verdana" pitchFamily="34" charset="0"/>
                <a:cs typeface="Verdana" pitchFamily="34" charset="0"/>
              </a:rPr>
              <a:t> on </a:t>
            </a:r>
            <a:r>
              <a:rPr kumimoji="0" lang="it-IT" sz="1500" i="0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ea typeface="Verdana" pitchFamily="34" charset="0"/>
                <a:cs typeface="Verdana" pitchFamily="34" charset="0"/>
              </a:rPr>
              <a:t>emotional</a:t>
            </a:r>
            <a:r>
              <a:rPr kumimoji="0" lang="it-IT" sz="1500" i="0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ea typeface="Verdana" pitchFamily="34" charset="0"/>
                <a:cs typeface="Verdana" pitchFamily="34" charset="0"/>
              </a:rPr>
              <a:t> </a:t>
            </a:r>
            <a:r>
              <a:rPr kumimoji="0" lang="it-IT" sz="1500" i="0" strike="noStrike" kern="1200" cap="none" spc="0" normalizeH="0" noProof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ea typeface="Verdana" pitchFamily="34" charset="0"/>
                <a:cs typeface="Verdana" pitchFamily="34" charset="0"/>
              </a:rPr>
              <a:t>facts</a:t>
            </a:r>
            <a:r>
              <a:rPr lang="it-IT" sz="1500" dirty="0" smtClean="0">
                <a:solidFill>
                  <a:schemeClr val="accent2">
                    <a:lumMod val="75000"/>
                  </a:schemeClr>
                </a:solidFill>
                <a:ea typeface="Verdana" pitchFamily="34" charset="0"/>
                <a:cs typeface="Verdana" pitchFamily="34" charset="0"/>
              </a:rPr>
              <a:t>;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it-IT" sz="1500" i="0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ea typeface="Verdana" pitchFamily="34" charset="0"/>
                <a:cs typeface="Verdana" pitchFamily="34" charset="0"/>
              </a:rPr>
              <a:t>True</a:t>
            </a:r>
            <a:r>
              <a:rPr kumimoji="0" lang="it-IT" sz="1500" i="0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ea typeface="Verdana" pitchFamily="34" charset="0"/>
                <a:cs typeface="Verdana" pitchFamily="34" charset="0"/>
              </a:rPr>
              <a:t> nature </a:t>
            </a:r>
            <a:r>
              <a:rPr kumimoji="0" lang="it-IT" sz="1500" i="0" strike="noStrike" kern="1200" cap="none" spc="0" normalizeH="0" noProof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ea typeface="Verdana" pitchFamily="34" charset="0"/>
                <a:cs typeface="Verdana" pitchFamily="34" charset="0"/>
              </a:rPr>
              <a:t>of</a:t>
            </a:r>
            <a:r>
              <a:rPr kumimoji="0" lang="it-IT" sz="1500" i="0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ea typeface="Verdana" pitchFamily="34" charset="0"/>
                <a:cs typeface="Verdana" pitchFamily="34" charset="0"/>
              </a:rPr>
              <a:t> the </a:t>
            </a:r>
            <a:r>
              <a:rPr kumimoji="0" lang="it-IT" sz="1500" i="0" strike="noStrike" kern="1200" cap="none" spc="0" normalizeH="0" noProof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ea typeface="Verdana" pitchFamily="34" charset="0"/>
                <a:cs typeface="Verdana" pitchFamily="34" charset="0"/>
              </a:rPr>
              <a:t>facts</a:t>
            </a:r>
            <a:r>
              <a:rPr kumimoji="0" lang="it-IT" sz="1500" i="0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ea typeface="Verdana" pitchFamily="34" charset="0"/>
                <a:cs typeface="Verdana" pitchFamily="34" charset="0"/>
              </a:rPr>
              <a:t>;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it-IT" sz="1500" noProof="0" dirty="0" err="1" smtClean="0">
                <a:solidFill>
                  <a:schemeClr val="accent2">
                    <a:lumMod val="75000"/>
                  </a:schemeClr>
                </a:solidFill>
                <a:ea typeface="Verdana" pitchFamily="34" charset="0"/>
                <a:cs typeface="Verdana" pitchFamily="34" charset="0"/>
              </a:rPr>
              <a:t>Development</a:t>
            </a:r>
            <a:r>
              <a:rPr lang="it-IT" sz="1500" noProof="0" dirty="0" smtClean="0">
                <a:solidFill>
                  <a:schemeClr val="accent2">
                    <a:lumMod val="75000"/>
                  </a:schemeClr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it-IT" sz="1500" noProof="0" dirty="0" err="1" smtClean="0">
                <a:solidFill>
                  <a:schemeClr val="accent2">
                    <a:lumMod val="75000"/>
                  </a:schemeClr>
                </a:solidFill>
                <a:ea typeface="Verdana" pitchFamily="34" charset="0"/>
                <a:cs typeface="Verdana" pitchFamily="34" charset="0"/>
              </a:rPr>
              <a:t>of</a:t>
            </a:r>
            <a:r>
              <a:rPr lang="it-IT" sz="1500" noProof="0" dirty="0" smtClean="0">
                <a:solidFill>
                  <a:schemeClr val="accent2">
                    <a:lumMod val="75000"/>
                  </a:schemeClr>
                </a:solidFill>
                <a:ea typeface="Verdana" pitchFamily="34" charset="0"/>
                <a:cs typeface="Verdana" pitchFamily="34" charset="0"/>
              </a:rPr>
              <a:t> a </a:t>
            </a:r>
            <a:r>
              <a:rPr lang="it-IT" sz="1500" noProof="0" dirty="0" err="1" smtClean="0">
                <a:solidFill>
                  <a:schemeClr val="accent2">
                    <a:lumMod val="75000"/>
                  </a:schemeClr>
                </a:solidFill>
                <a:ea typeface="Verdana" pitchFamily="34" charset="0"/>
                <a:cs typeface="Verdana" pitchFamily="34" charset="0"/>
              </a:rPr>
              <a:t>personality</a:t>
            </a:r>
            <a:r>
              <a:rPr lang="it-IT" sz="1500" dirty="0" smtClean="0">
                <a:solidFill>
                  <a:schemeClr val="accent2">
                    <a:lumMod val="75000"/>
                  </a:schemeClr>
                </a:solidFill>
                <a:ea typeface="Verdana" pitchFamily="34" charset="0"/>
                <a:cs typeface="Verdana" pitchFamily="34" charset="0"/>
              </a:rPr>
              <a:t>;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endParaRPr lang="it-IT" sz="1500" dirty="0" smtClean="0">
              <a:ea typeface="Verdana" pitchFamily="34" charset="0"/>
              <a:cs typeface="Verdana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r>
              <a:rPr lang="it-IT" sz="1500" dirty="0" smtClean="0">
                <a:ea typeface="Verdana" pitchFamily="34" charset="0"/>
                <a:cs typeface="Verdana" pitchFamily="34" charset="0"/>
              </a:rPr>
              <a:t>	</a:t>
            </a:r>
            <a:r>
              <a:rPr lang="it-IT" sz="1500" u="sng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Order</a:t>
            </a:r>
            <a:r>
              <a:rPr lang="it-IT" sz="15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1500" u="sng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of</a:t>
            </a:r>
            <a:r>
              <a:rPr lang="it-IT" sz="15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sz="1500" u="sng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facts</a:t>
            </a:r>
            <a:r>
              <a:rPr lang="it-IT" sz="15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it-IT" sz="1500" dirty="0" err="1" smtClean="0">
                <a:solidFill>
                  <a:schemeClr val="accent2">
                    <a:lumMod val="75000"/>
                  </a:schemeClr>
                </a:solidFill>
                <a:ea typeface="Verdana" pitchFamily="34" charset="0"/>
                <a:cs typeface="Verdana" pitchFamily="34" charset="0"/>
              </a:rPr>
              <a:t>Follow</a:t>
            </a:r>
            <a:r>
              <a:rPr lang="it-IT" sz="1500" dirty="0" smtClean="0">
                <a:solidFill>
                  <a:schemeClr val="accent2">
                    <a:lumMod val="75000"/>
                  </a:schemeClr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it-IT" sz="1500" dirty="0" err="1" smtClean="0">
                <a:solidFill>
                  <a:schemeClr val="accent2">
                    <a:lumMod val="75000"/>
                  </a:schemeClr>
                </a:solidFill>
                <a:ea typeface="Verdana" pitchFamily="34" charset="0"/>
                <a:cs typeface="Verdana" pitchFamily="34" charset="0"/>
              </a:rPr>
              <a:t>emotional</a:t>
            </a:r>
            <a:r>
              <a:rPr lang="it-IT" sz="1500" dirty="0" smtClean="0">
                <a:solidFill>
                  <a:schemeClr val="accent2">
                    <a:lumMod val="75000"/>
                  </a:schemeClr>
                </a:solidFill>
                <a:ea typeface="Verdana" pitchFamily="34" charset="0"/>
                <a:cs typeface="Verdana" pitchFamily="34" charset="0"/>
              </a:rPr>
              <a:t> impact</a:t>
            </a:r>
            <a:r>
              <a:rPr lang="it-IT" sz="1500" dirty="0" smtClean="0">
                <a:ea typeface="Verdana" pitchFamily="34" charset="0"/>
                <a:cs typeface="Verdana" pitchFamily="34" charset="0"/>
              </a:rPr>
              <a:t/>
            </a:r>
            <a:br>
              <a:rPr lang="it-IT" sz="1500" dirty="0" smtClean="0">
                <a:ea typeface="Verdana" pitchFamily="34" charset="0"/>
                <a:cs typeface="Verdana" pitchFamily="34" charset="0"/>
              </a:rPr>
            </a:br>
            <a:r>
              <a:rPr lang="it-IT" sz="1500" dirty="0" smtClean="0">
                <a:ea typeface="Verdana" pitchFamily="34" charset="0"/>
                <a:cs typeface="Verdana" pitchFamily="34" charset="0"/>
              </a:rPr>
              <a:t/>
            </a:r>
            <a:br>
              <a:rPr lang="it-IT" sz="1500" dirty="0" smtClean="0">
                <a:ea typeface="Verdana" pitchFamily="34" charset="0"/>
                <a:cs typeface="Verdana" pitchFamily="34" charset="0"/>
              </a:rPr>
            </a:br>
            <a:r>
              <a:rPr lang="it-IT" sz="1500" u="sng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Syntax</a:t>
            </a:r>
            <a:r>
              <a:rPr lang="it-IT" sz="15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&amp; </a:t>
            </a:r>
            <a:r>
              <a:rPr lang="it-IT" sz="1500" u="sng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Morphology</a:t>
            </a:r>
            <a:r>
              <a:rPr lang="it-IT" sz="1500" dirty="0" smtClean="0">
                <a:ea typeface="Verdana" pitchFamily="34" charset="0"/>
                <a:cs typeface="Verdana" pitchFamily="34" charset="0"/>
              </a:rPr>
              <a:t>: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it-IT" sz="1500" i="0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ea typeface="Verdana" pitchFamily="34" charset="0"/>
                <a:cs typeface="Verdana" pitchFamily="34" charset="0"/>
              </a:rPr>
              <a:t>Quotations</a:t>
            </a:r>
            <a:r>
              <a:rPr kumimoji="0" lang="it-IT" sz="1500" i="0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ea typeface="Verdana" pitchFamily="34" charset="0"/>
                <a:cs typeface="Verdana" pitchFamily="34" charset="0"/>
              </a:rPr>
              <a:t>;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it-IT" sz="1500" dirty="0" err="1" smtClean="0">
                <a:solidFill>
                  <a:schemeClr val="accent2">
                    <a:lumMod val="75000"/>
                  </a:schemeClr>
                </a:solidFill>
                <a:ea typeface="Verdana" pitchFamily="34" charset="0"/>
                <a:cs typeface="Verdana" pitchFamily="34" charset="0"/>
              </a:rPr>
              <a:t>Flashbacks</a:t>
            </a:r>
            <a:r>
              <a:rPr lang="it-IT" sz="1500" dirty="0" smtClean="0">
                <a:solidFill>
                  <a:schemeClr val="accent2">
                    <a:lumMod val="75000"/>
                  </a:schemeClr>
                </a:solidFill>
                <a:ea typeface="Verdana" pitchFamily="34" charset="0"/>
                <a:cs typeface="Verdana" pitchFamily="34" charset="0"/>
              </a:rPr>
              <a:t>;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it-IT" sz="1500" i="0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ea typeface="Verdana" pitchFamily="34" charset="0"/>
                <a:cs typeface="Verdana" pitchFamily="34" charset="0"/>
              </a:rPr>
              <a:t>Flashforwards</a:t>
            </a:r>
            <a:r>
              <a:rPr kumimoji="0" lang="it-IT" sz="1500" i="0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ea typeface="Verdana" pitchFamily="34" charset="0"/>
                <a:cs typeface="Verdana" pitchFamily="34" charset="0"/>
              </a:rPr>
              <a:t>.</a:t>
            </a:r>
            <a:endParaRPr kumimoji="0" lang="it-IT" sz="1500" i="0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5-W – </a:t>
            </a:r>
            <a:r>
              <a:rPr lang="it-IT" dirty="0" err="1" smtClean="0"/>
              <a:t>Question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249424"/>
            <a:ext cx="3970784" cy="4325112"/>
          </a:xfrm>
        </p:spPr>
        <p:txBody>
          <a:bodyPr>
            <a:normAutofit/>
          </a:bodyPr>
          <a:lstStyle/>
          <a:p>
            <a:r>
              <a:rPr lang="it-IT" dirty="0" err="1" smtClean="0"/>
              <a:t>Who</a:t>
            </a:r>
            <a:r>
              <a:rPr lang="it-IT" dirty="0" smtClean="0"/>
              <a:t>? </a:t>
            </a:r>
            <a:br>
              <a:rPr lang="it-IT" dirty="0" smtClean="0"/>
            </a:br>
            <a:r>
              <a:rPr lang="it-IT" sz="1700" dirty="0" err="1" smtClean="0"/>
              <a:t>Janette</a:t>
            </a:r>
            <a:r>
              <a:rPr lang="it-IT" sz="1700" dirty="0" smtClean="0"/>
              <a:t> </a:t>
            </a:r>
            <a:r>
              <a:rPr lang="it-IT" sz="1700" dirty="0" err="1" smtClean="0"/>
              <a:t>Winterson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 smtClean="0"/>
          </a:p>
          <a:p>
            <a:r>
              <a:rPr lang="it-IT" dirty="0" err="1" smtClean="0"/>
              <a:t>Where</a:t>
            </a:r>
            <a:r>
              <a:rPr lang="it-IT" dirty="0" smtClean="0"/>
              <a:t>? - </a:t>
            </a:r>
            <a:r>
              <a:rPr lang="it-IT" dirty="0" err="1" smtClean="0"/>
              <a:t>setting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sz="1700" dirty="0" smtClean="0"/>
              <a:t>Manchester </a:t>
            </a:r>
            <a:br>
              <a:rPr lang="it-IT" sz="1700" dirty="0" smtClean="0"/>
            </a:br>
            <a:r>
              <a:rPr lang="it-IT" sz="1700" dirty="0" err="1" smtClean="0"/>
              <a:t>Accrington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 smtClean="0"/>
          </a:p>
          <a:p>
            <a:r>
              <a:rPr lang="it-IT" dirty="0" err="1" smtClean="0"/>
              <a:t>What</a:t>
            </a:r>
            <a:r>
              <a:rPr lang="it-IT" dirty="0" smtClean="0"/>
              <a:t>?</a:t>
            </a:r>
            <a:br>
              <a:rPr lang="it-IT" dirty="0" smtClean="0"/>
            </a:br>
            <a:r>
              <a:rPr lang="it-IT" sz="1600" dirty="0" err="1" smtClean="0"/>
              <a:t>Development</a:t>
            </a:r>
            <a:r>
              <a:rPr lang="it-IT" sz="1600" dirty="0" smtClean="0"/>
              <a:t> </a:t>
            </a:r>
            <a:r>
              <a:rPr lang="it-IT" sz="1600" dirty="0" err="1" smtClean="0"/>
              <a:t>of</a:t>
            </a:r>
            <a:r>
              <a:rPr lang="it-IT" sz="1600" dirty="0" smtClean="0"/>
              <a:t> the </a:t>
            </a:r>
            <a:r>
              <a:rPr lang="it-IT" sz="1600" dirty="0" err="1" smtClean="0"/>
              <a:t>writer</a:t>
            </a:r>
            <a:r>
              <a:rPr lang="it-IT" sz="1600" dirty="0" smtClean="0"/>
              <a:t>’s </a:t>
            </a:r>
            <a:r>
              <a:rPr lang="it-IT" sz="1600" dirty="0" err="1" smtClean="0"/>
              <a:t>personality</a:t>
            </a:r>
            <a:r>
              <a:rPr lang="it-IT" sz="1600" dirty="0" smtClean="0"/>
              <a:t/>
            </a:r>
            <a:br>
              <a:rPr lang="it-IT" sz="1600" dirty="0" smtClean="0"/>
            </a:br>
            <a:endParaRPr lang="it-IT" sz="1600" dirty="0"/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4788024" y="2492896"/>
            <a:ext cx="3744416" cy="367240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lang="it-IT" sz="2800" noProof="0" dirty="0" err="1" smtClean="0"/>
              <a:t>When</a:t>
            </a:r>
            <a: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 </a:t>
            </a:r>
            <a:b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it-IT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Childhood</a:t>
            </a:r>
            <a:r>
              <a:rPr kumimoji="0" lang="it-IT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kumimoji="0" lang="it-IT" sz="1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Adulthood</a:t>
            </a:r>
            <a:r>
              <a:rPr kumimoji="0" lang="it-IT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1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–Nowadays</a:t>
            </a:r>
            <a:r>
              <a:rPr kumimoji="0" lang="it-IT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it-IT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it-IT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it-IT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it-IT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it-IT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it-IT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Why</a:t>
            </a:r>
            <a: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  <a:b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it-IT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Find</a:t>
            </a:r>
            <a:r>
              <a:rPr kumimoji="0" lang="it-IT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</a:t>
            </a:r>
            <a:r>
              <a:rPr lang="it-IT" sz="1600" dirty="0" smtClean="0"/>
              <a:t>e “boat”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2"/>
          <p:cNvSpPr>
            <a:spLocks noChangeArrowheads="1" noChangeShapeType="1" noTextEdit="1"/>
          </p:cNvSpPr>
          <p:nvPr/>
        </p:nvSpPr>
        <p:spPr bwMode="auto">
          <a:xfrm>
            <a:off x="1828800" y="152400"/>
            <a:ext cx="57150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it-IT" sz="44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0000FF"/>
                  </a:gs>
                  <a:gs pos="100000">
                    <a:srgbClr val="0000FF">
                      <a:gamma/>
                      <a:shade val="41176"/>
                      <a:invGamma/>
                    </a:srgbClr>
                  </a:gs>
                </a:gsLst>
                <a:lin ang="5400000" scaled="1"/>
              </a:gradFill>
              <a:latin typeface="Mirror"/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92224" y="1196752"/>
            <a:ext cx="4207768" cy="1438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it-IT" sz="1100" dirty="0">
                <a:latin typeface="Verdana" pitchFamily="34" charset="0"/>
              </a:rPr>
              <a:t>The </a:t>
            </a:r>
            <a:r>
              <a:rPr lang="it-IT" sz="1100" dirty="0" err="1">
                <a:latin typeface="Verdana" pitchFamily="34" charset="0"/>
              </a:rPr>
              <a:t>novel</a:t>
            </a:r>
            <a:r>
              <a:rPr lang="it-IT" sz="1100" dirty="0">
                <a:latin typeface="Verdana" pitchFamily="34" charset="0"/>
              </a:rPr>
              <a:t> </a:t>
            </a:r>
            <a:r>
              <a:rPr lang="it-IT" sz="1100" dirty="0" err="1">
                <a:latin typeface="Verdana" pitchFamily="34" charset="0"/>
              </a:rPr>
              <a:t>is</a:t>
            </a:r>
            <a:r>
              <a:rPr lang="it-IT" sz="1100" dirty="0">
                <a:latin typeface="Verdana" pitchFamily="34" charset="0"/>
              </a:rPr>
              <a:t> </a:t>
            </a:r>
            <a:r>
              <a:rPr lang="it-IT" sz="1100" dirty="0" err="1">
                <a:latin typeface="Verdana" pitchFamily="34" charset="0"/>
              </a:rPr>
              <a:t>made</a:t>
            </a:r>
            <a:r>
              <a:rPr lang="it-IT" sz="1100" dirty="0">
                <a:latin typeface="Verdana" pitchFamily="34" charset="0"/>
              </a:rPr>
              <a:t> up </a:t>
            </a:r>
            <a:r>
              <a:rPr lang="it-IT" sz="1100" dirty="0" err="1">
                <a:latin typeface="Verdana" pitchFamily="34" charset="0"/>
              </a:rPr>
              <a:t>by</a:t>
            </a:r>
            <a:r>
              <a:rPr lang="it-IT" sz="1100" dirty="0">
                <a:latin typeface="Verdana" pitchFamily="34" charset="0"/>
              </a:rPr>
              <a:t>: </a:t>
            </a:r>
          </a:p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it-IT" sz="1100" dirty="0">
                <a:latin typeface="Verdana" pitchFamily="34" charset="0"/>
              </a:rPr>
              <a:t>15 </a:t>
            </a:r>
            <a:r>
              <a:rPr lang="it-IT" sz="1100" dirty="0" err="1">
                <a:latin typeface="Verdana" pitchFamily="34" charset="0"/>
              </a:rPr>
              <a:t>chapters</a:t>
            </a:r>
            <a:r>
              <a:rPr lang="it-IT" sz="1100" dirty="0">
                <a:latin typeface="Verdana" pitchFamily="34" charset="0"/>
              </a:rPr>
              <a:t> </a:t>
            </a:r>
          </a:p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it-IT" sz="1100" dirty="0">
                <a:latin typeface="Verdana" pitchFamily="34" charset="0"/>
              </a:rPr>
              <a:t>An </a:t>
            </a:r>
            <a:r>
              <a:rPr lang="it-IT" sz="1100" dirty="0" err="1">
                <a:latin typeface="Verdana" pitchFamily="34" charset="0"/>
              </a:rPr>
              <a:t>intermission</a:t>
            </a:r>
            <a:r>
              <a:rPr lang="it-IT" sz="1100" dirty="0">
                <a:latin typeface="Verdana" pitchFamily="34" charset="0"/>
              </a:rPr>
              <a:t> </a:t>
            </a:r>
          </a:p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it-IT" sz="1100" dirty="0">
                <a:latin typeface="Verdana" pitchFamily="34" charset="0"/>
              </a:rPr>
              <a:t>A coda </a:t>
            </a:r>
          </a:p>
          <a:p>
            <a:pPr marL="457200" indent="-457200">
              <a:spcBef>
                <a:spcPct val="50000"/>
              </a:spcBef>
              <a:buFontTx/>
              <a:buChar char="•"/>
            </a:pPr>
            <a:endParaRPr lang="it-IT" sz="1800" dirty="0">
              <a:latin typeface="Verdana" pitchFamily="34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52400" y="2469957"/>
            <a:ext cx="7515944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1st </a:t>
            </a:r>
            <a:r>
              <a:rPr lang="it-IT" b="1" dirty="0" err="1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Chapter</a:t>
            </a:r>
            <a:r>
              <a:rPr lang="it-IT" dirty="0">
                <a:latin typeface="Verdana" pitchFamily="34" charset="0"/>
              </a:rPr>
              <a:t>: </a:t>
            </a:r>
            <a:r>
              <a:rPr lang="it-IT" dirty="0" err="1" smtClean="0">
                <a:latin typeface="Verdana" pitchFamily="34" charset="0"/>
              </a:rPr>
              <a:t>It</a:t>
            </a:r>
            <a:r>
              <a:rPr lang="it-IT" dirty="0" smtClean="0">
                <a:latin typeface="Verdana" pitchFamily="34" charset="0"/>
              </a:rPr>
              <a:t> </a:t>
            </a:r>
            <a:r>
              <a:rPr lang="it-IT" dirty="0" err="1">
                <a:latin typeface="Verdana" pitchFamily="34" charset="0"/>
              </a:rPr>
              <a:t>introduces</a:t>
            </a:r>
            <a:r>
              <a:rPr lang="it-IT" dirty="0">
                <a:latin typeface="Verdana" pitchFamily="34" charset="0"/>
              </a:rPr>
              <a:t> the story </a:t>
            </a:r>
            <a:r>
              <a:rPr lang="it-IT" dirty="0" err="1">
                <a:latin typeface="Verdana" pitchFamily="34" charset="0"/>
              </a:rPr>
              <a:t>to</a:t>
            </a:r>
            <a:r>
              <a:rPr lang="it-IT" dirty="0">
                <a:latin typeface="Verdana" pitchFamily="34" charset="0"/>
              </a:rPr>
              <a:t> the </a:t>
            </a:r>
            <a:r>
              <a:rPr lang="it-IT" dirty="0" err="1">
                <a:latin typeface="Verdana" pitchFamily="34" charset="0"/>
              </a:rPr>
              <a:t>readers</a:t>
            </a:r>
            <a:r>
              <a:rPr lang="it-IT" dirty="0">
                <a:latin typeface="Verdana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endParaRPr lang="it-IT" sz="1400" dirty="0">
              <a:latin typeface="Verdana" pitchFamily="34" charset="0"/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79512" y="2852936"/>
            <a:ext cx="69342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200" u="sng" dirty="0" smtClean="0">
                <a:latin typeface="Verdana" pitchFamily="34" charset="0"/>
              </a:rPr>
              <a:t>THEMES </a:t>
            </a:r>
            <a:endParaRPr lang="it-IT" sz="1200" u="sng" dirty="0">
              <a:latin typeface="Verdana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1200" dirty="0" err="1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During</a:t>
            </a:r>
            <a:r>
              <a:rPr lang="it-IT" sz="12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her</a:t>
            </a:r>
            <a:r>
              <a:rPr lang="it-IT" sz="12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childhood</a:t>
            </a:r>
            <a:r>
              <a:rPr lang="it-IT" sz="12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she</a:t>
            </a:r>
            <a:r>
              <a:rPr lang="it-IT" sz="12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felt</a:t>
            </a:r>
            <a:r>
              <a:rPr lang="it-IT" sz="1200" dirty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as</a:t>
            </a:r>
            <a:r>
              <a:rPr lang="it-IT" sz="1200" dirty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the girl </a:t>
            </a:r>
            <a:r>
              <a:rPr lang="it-IT" sz="1200" dirty="0" err="1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of</a:t>
            </a:r>
            <a:r>
              <a:rPr lang="it-IT" sz="1200" dirty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“The wrong </a:t>
            </a:r>
            <a:r>
              <a:rPr lang="it-IT" sz="1200" dirty="0" err="1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crib</a:t>
            </a:r>
            <a:r>
              <a:rPr lang="it-IT" sz="1200" dirty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”.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1200" dirty="0" err="1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Difficulties</a:t>
            </a:r>
            <a:r>
              <a:rPr lang="it-IT" sz="1200" dirty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of</a:t>
            </a:r>
            <a:r>
              <a:rPr lang="it-IT" sz="12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adopted</a:t>
            </a:r>
            <a:r>
              <a:rPr lang="it-IT" sz="12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children</a:t>
            </a:r>
            <a:r>
              <a:rPr lang="it-IT" sz="1200" dirty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1200" dirty="0" err="1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Relationship</a:t>
            </a:r>
            <a:r>
              <a:rPr lang="it-IT" sz="1200" dirty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with</a:t>
            </a:r>
            <a:r>
              <a:rPr lang="it-IT" sz="1200" dirty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her</a:t>
            </a:r>
            <a:r>
              <a:rPr lang="it-IT" sz="1200" dirty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parents</a:t>
            </a:r>
            <a:r>
              <a:rPr lang="it-IT" sz="12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.</a:t>
            </a:r>
            <a:endParaRPr lang="it-IT" sz="1200" dirty="0">
              <a:solidFill>
                <a:schemeClr val="accent6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52400" y="4638675"/>
            <a:ext cx="6795864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 b="1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2 </a:t>
            </a:r>
            <a:r>
              <a:rPr lang="it-IT" sz="1600" b="1" dirty="0" err="1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nd</a:t>
            </a:r>
            <a:r>
              <a:rPr lang="it-IT" sz="1600" b="1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it-IT" sz="1600" b="1" dirty="0" err="1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Chapter</a:t>
            </a:r>
            <a:r>
              <a:rPr lang="it-IT" sz="1600" dirty="0">
                <a:latin typeface="Verdana" pitchFamily="34" charset="0"/>
              </a:rPr>
              <a:t>: </a:t>
            </a:r>
            <a:r>
              <a:rPr lang="it-IT" sz="1600" dirty="0" err="1" smtClean="0">
                <a:latin typeface="Verdana" pitchFamily="34" charset="0"/>
              </a:rPr>
              <a:t>It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>
                <a:latin typeface="Verdana" pitchFamily="34" charset="0"/>
              </a:rPr>
              <a:t>deals</a:t>
            </a:r>
            <a:r>
              <a:rPr lang="it-IT" sz="1600" dirty="0">
                <a:latin typeface="Verdana" pitchFamily="34" charset="0"/>
              </a:rPr>
              <a:t> </a:t>
            </a:r>
            <a:r>
              <a:rPr lang="it-IT" sz="1600" dirty="0" err="1">
                <a:latin typeface="Verdana" pitchFamily="34" charset="0"/>
              </a:rPr>
              <a:t>with</a:t>
            </a:r>
            <a:r>
              <a:rPr lang="it-IT" sz="1600" dirty="0">
                <a:latin typeface="Verdana" pitchFamily="34" charset="0"/>
              </a:rPr>
              <a:t> the </a:t>
            </a:r>
            <a:r>
              <a:rPr lang="it-IT" sz="1600" dirty="0" err="1">
                <a:latin typeface="Verdana" pitchFamily="34" charset="0"/>
              </a:rPr>
              <a:t>description</a:t>
            </a:r>
            <a:r>
              <a:rPr lang="it-IT" sz="1600" dirty="0">
                <a:latin typeface="Verdana" pitchFamily="34" charset="0"/>
              </a:rPr>
              <a:t> </a:t>
            </a:r>
            <a:r>
              <a:rPr lang="it-IT" sz="1600" dirty="0" err="1">
                <a:latin typeface="Verdana" pitchFamily="34" charset="0"/>
              </a:rPr>
              <a:t>of</a:t>
            </a:r>
            <a:r>
              <a:rPr lang="it-IT" sz="1600" dirty="0">
                <a:latin typeface="Verdana" pitchFamily="34" charset="0"/>
              </a:rPr>
              <a:t> the </a:t>
            </a:r>
            <a:r>
              <a:rPr lang="it-IT" sz="1600" dirty="0" err="1">
                <a:latin typeface="Verdana" pitchFamily="34" charset="0"/>
              </a:rPr>
              <a:t>writer</a:t>
            </a:r>
            <a:r>
              <a:rPr lang="it-IT" sz="1600" dirty="0">
                <a:latin typeface="Verdana" pitchFamily="34" charset="0"/>
              </a:rPr>
              <a:t>’s birth city: </a:t>
            </a:r>
            <a:r>
              <a:rPr lang="it-IT" sz="1600" dirty="0" smtClean="0">
                <a:latin typeface="Verdana" pitchFamily="34" charset="0"/>
              </a:rPr>
              <a:t>Manchester: </a:t>
            </a:r>
            <a:r>
              <a:rPr lang="it-IT" sz="1600" dirty="0" err="1" smtClean="0">
                <a:latin typeface="Verdana" pitchFamily="34" charset="0"/>
              </a:rPr>
              <a:t>Everybody</a:t>
            </a:r>
            <a:r>
              <a:rPr lang="it-IT" sz="1600" dirty="0" smtClean="0">
                <a:latin typeface="Verdana" pitchFamily="34" charset="0"/>
              </a:rPr>
              <a:t>’s </a:t>
            </a:r>
            <a:r>
              <a:rPr lang="it-IT" sz="1600" dirty="0" err="1">
                <a:latin typeface="Verdana" pitchFamily="34" charset="0"/>
              </a:rPr>
              <a:t>place</a:t>
            </a:r>
            <a:r>
              <a:rPr lang="it-IT" sz="1600" dirty="0">
                <a:latin typeface="Verdana" pitchFamily="34" charset="0"/>
              </a:rPr>
              <a:t> </a:t>
            </a:r>
            <a:r>
              <a:rPr lang="it-IT" sz="1600" dirty="0" err="1">
                <a:latin typeface="Verdana" pitchFamily="34" charset="0"/>
              </a:rPr>
              <a:t>of</a:t>
            </a:r>
            <a:r>
              <a:rPr lang="it-IT" sz="1600" dirty="0">
                <a:latin typeface="Verdana" pitchFamily="34" charset="0"/>
              </a:rPr>
              <a:t> birth </a:t>
            </a:r>
            <a:r>
              <a:rPr lang="it-IT" sz="1600" dirty="0" err="1">
                <a:latin typeface="Verdana" pitchFamily="34" charset="0"/>
              </a:rPr>
              <a:t>is</a:t>
            </a:r>
            <a:r>
              <a:rPr lang="it-IT" sz="1600" dirty="0">
                <a:latin typeface="Verdana" pitchFamily="34" charset="0"/>
              </a:rPr>
              <a:t> </a:t>
            </a:r>
            <a:r>
              <a:rPr lang="it-IT" sz="1600" dirty="0" err="1">
                <a:latin typeface="Verdana" pitchFamily="34" charset="0"/>
              </a:rPr>
              <a:t>fundamental</a:t>
            </a:r>
            <a:r>
              <a:rPr lang="it-IT" sz="1600" dirty="0">
                <a:latin typeface="Verdana" pitchFamily="34" charset="0"/>
              </a:rPr>
              <a:t> </a:t>
            </a:r>
            <a:r>
              <a:rPr lang="it-IT" sz="1600" dirty="0" err="1">
                <a:latin typeface="Verdana" pitchFamily="34" charset="0"/>
              </a:rPr>
              <a:t>for</a:t>
            </a:r>
            <a:r>
              <a:rPr lang="it-IT" sz="1600" dirty="0">
                <a:latin typeface="Verdana" pitchFamily="34" charset="0"/>
              </a:rPr>
              <a:t> </a:t>
            </a:r>
            <a:r>
              <a:rPr lang="it-IT" sz="1600" dirty="0" err="1">
                <a:latin typeface="Verdana" pitchFamily="34" charset="0"/>
              </a:rPr>
              <a:t>our</a:t>
            </a:r>
            <a:r>
              <a:rPr lang="it-IT" sz="1600" dirty="0">
                <a:latin typeface="Verdana" pitchFamily="34" charset="0"/>
              </a:rPr>
              <a:t> future life. </a:t>
            </a:r>
          </a:p>
          <a:p>
            <a:pPr>
              <a:spcBef>
                <a:spcPct val="50000"/>
              </a:spcBef>
            </a:pPr>
            <a:r>
              <a:rPr lang="it-IT" sz="1200" u="sng" dirty="0" smtClean="0">
                <a:latin typeface="Verdana" pitchFamily="34" charset="0"/>
              </a:rPr>
              <a:t>THEMES</a:t>
            </a:r>
            <a:r>
              <a:rPr lang="it-IT" sz="1200" u="sng" dirty="0">
                <a:latin typeface="Verdana" pitchFamily="34" charset="0"/>
              </a:rPr>
              <a:t>: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1200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 Manchester in the 60s and </a:t>
            </a:r>
            <a:r>
              <a:rPr lang="it-IT" sz="1200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the </a:t>
            </a:r>
            <a:r>
              <a:rPr lang="it-IT" sz="1200" dirty="0" err="1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developed</a:t>
            </a:r>
            <a:r>
              <a:rPr lang="it-IT" sz="1200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along</a:t>
            </a:r>
            <a:r>
              <a:rPr lang="it-IT" sz="1200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 the </a:t>
            </a:r>
            <a:r>
              <a:rPr lang="it-IT" sz="1200" dirty="0" err="1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years</a:t>
            </a:r>
            <a:r>
              <a:rPr lang="it-IT" sz="1200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.</a:t>
            </a:r>
            <a:endParaRPr lang="it-IT" sz="1200" dirty="0">
              <a:solidFill>
                <a:schemeClr val="accent2">
                  <a:lumMod val="75000"/>
                </a:schemeClr>
              </a:solidFill>
              <a:latin typeface="Verdana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1200" dirty="0" err="1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Reflections</a:t>
            </a:r>
            <a:r>
              <a:rPr lang="it-IT" sz="1200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about</a:t>
            </a:r>
            <a:r>
              <a:rPr lang="it-IT" sz="1200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life.</a:t>
            </a:r>
            <a:endParaRPr lang="it-IT" sz="1200" dirty="0">
              <a:solidFill>
                <a:schemeClr val="accent2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241176" y="422920"/>
            <a:ext cx="3322712" cy="91784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4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STRUCTURE</a:t>
            </a:r>
            <a:endParaRPr kumimoji="0" lang="it-IT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2"/>
          <p:cNvSpPr>
            <a:spLocks noChangeArrowheads="1" noChangeShapeType="1" noTextEdit="1"/>
          </p:cNvSpPr>
          <p:nvPr/>
        </p:nvSpPr>
        <p:spPr bwMode="auto">
          <a:xfrm>
            <a:off x="1828800" y="152400"/>
            <a:ext cx="57150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it-IT" sz="44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0000FF"/>
                  </a:gs>
                  <a:gs pos="100000">
                    <a:srgbClr val="0000FF">
                      <a:gamma/>
                      <a:shade val="41176"/>
                      <a:invGamma/>
                    </a:srgbClr>
                  </a:gs>
                </a:gsLst>
                <a:lin ang="5400000" scaled="1"/>
              </a:gradFill>
              <a:latin typeface="Mirror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52400" y="2002775"/>
            <a:ext cx="7515944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3rd </a:t>
            </a:r>
            <a:r>
              <a:rPr lang="it-IT" b="1" dirty="0" err="1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Chapter</a:t>
            </a:r>
            <a:r>
              <a:rPr lang="it-IT" sz="1600" dirty="0">
                <a:latin typeface="Verdana" pitchFamily="34" charset="0"/>
              </a:rPr>
              <a:t>: </a:t>
            </a:r>
            <a:r>
              <a:rPr lang="it-IT" sz="1600" dirty="0" err="1" smtClean="0">
                <a:latin typeface="Verdana" pitchFamily="34" charset="0"/>
              </a:rPr>
              <a:t>She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wites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how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her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mother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usually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reads</a:t>
            </a:r>
            <a:r>
              <a:rPr lang="it-IT" sz="1600" dirty="0" smtClean="0">
                <a:latin typeface="Verdana" pitchFamily="34" charset="0"/>
              </a:rPr>
              <a:t> the </a:t>
            </a:r>
            <a:r>
              <a:rPr lang="it-IT" sz="1600" dirty="0" err="1" smtClean="0">
                <a:latin typeface="Verdana" pitchFamily="34" charset="0"/>
              </a:rPr>
              <a:t>Bible</a:t>
            </a:r>
            <a:r>
              <a:rPr lang="it-IT" sz="1600" dirty="0" smtClean="0">
                <a:latin typeface="Verdana" pitchFamily="34" charset="0"/>
              </a:rPr>
              <a:t> and </a:t>
            </a:r>
            <a:r>
              <a:rPr lang="it-IT" sz="1600" dirty="0" err="1" smtClean="0">
                <a:latin typeface="Verdana" pitchFamily="34" charset="0"/>
              </a:rPr>
              <a:t>criticizes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her</a:t>
            </a:r>
            <a:r>
              <a:rPr lang="it-IT" sz="1600" dirty="0" smtClean="0">
                <a:latin typeface="Verdana" pitchFamily="34" charset="0"/>
              </a:rPr>
              <a:t> vision </a:t>
            </a:r>
            <a:r>
              <a:rPr lang="it-IT" sz="1600" dirty="0" err="1" smtClean="0">
                <a:latin typeface="Verdana" pitchFamily="34" charset="0"/>
              </a:rPr>
              <a:t>of</a:t>
            </a:r>
            <a:r>
              <a:rPr lang="it-IT" sz="1600" dirty="0" smtClean="0">
                <a:latin typeface="Verdana" pitchFamily="34" charset="0"/>
              </a:rPr>
              <a:t> life</a:t>
            </a:r>
          </a:p>
          <a:p>
            <a:pPr>
              <a:spcBef>
                <a:spcPct val="50000"/>
              </a:spcBef>
            </a:pPr>
            <a:r>
              <a:rPr lang="it-IT" sz="1600" dirty="0" err="1" smtClean="0">
                <a:latin typeface="Verdana" pitchFamily="34" charset="0"/>
              </a:rPr>
              <a:t>Themes</a:t>
            </a:r>
            <a:r>
              <a:rPr lang="it-IT" sz="1600" dirty="0" smtClean="0">
                <a:latin typeface="Verdana" pitchFamily="34" charset="0"/>
              </a:rPr>
              <a:t>:</a:t>
            </a: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it-IT" sz="1400" dirty="0" err="1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Importance</a:t>
            </a:r>
            <a:r>
              <a:rPr lang="it-IT" sz="1400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it-IT" sz="1400" dirty="0" err="1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of</a:t>
            </a:r>
            <a:r>
              <a:rPr lang="it-IT" sz="1400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it-IT" sz="1400" dirty="0" err="1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religion</a:t>
            </a:r>
            <a:endParaRPr lang="it-IT" sz="1400" dirty="0">
              <a:solidFill>
                <a:schemeClr val="accent2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52400" y="4365104"/>
            <a:ext cx="6795864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4th  </a:t>
            </a:r>
            <a:r>
              <a:rPr lang="it-IT" sz="1600" b="1" dirty="0" err="1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Chapter</a:t>
            </a:r>
            <a:r>
              <a:rPr lang="it-IT" sz="1600" dirty="0">
                <a:latin typeface="Verdana" pitchFamily="34" charset="0"/>
              </a:rPr>
              <a:t>: </a:t>
            </a:r>
            <a:r>
              <a:rPr lang="it-IT" sz="1600" dirty="0" smtClean="0">
                <a:latin typeface="Verdana" pitchFamily="34" charset="0"/>
              </a:rPr>
              <a:t>The </a:t>
            </a:r>
            <a:r>
              <a:rPr lang="it-IT" sz="1600" dirty="0" err="1" smtClean="0">
                <a:latin typeface="Verdana" pitchFamily="34" charset="0"/>
              </a:rPr>
              <a:t>reader</a:t>
            </a:r>
            <a:r>
              <a:rPr lang="it-IT" sz="1600" dirty="0" smtClean="0">
                <a:latin typeface="Verdana" pitchFamily="34" charset="0"/>
              </a:rPr>
              <a:t> in </a:t>
            </a:r>
            <a:r>
              <a:rPr lang="it-IT" sz="1600" dirty="0" err="1" smtClean="0">
                <a:latin typeface="Verdana" pitchFamily="34" charset="0"/>
              </a:rPr>
              <a:t>this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chapter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understands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how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much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books</a:t>
            </a:r>
            <a:r>
              <a:rPr lang="it-IT" sz="1600" dirty="0" smtClean="0">
                <a:latin typeface="Verdana" pitchFamily="34" charset="0"/>
              </a:rPr>
              <a:t> are </a:t>
            </a:r>
            <a:r>
              <a:rPr lang="it-IT" sz="1600" dirty="0" err="1" smtClean="0">
                <a:latin typeface="Verdana" pitchFamily="34" charset="0"/>
              </a:rPr>
              <a:t>important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for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Jeanette</a:t>
            </a:r>
            <a:r>
              <a:rPr lang="it-IT" sz="1600" dirty="0" smtClean="0">
                <a:latin typeface="Verdana" pitchFamily="34" charset="0"/>
              </a:rPr>
              <a:t>.</a:t>
            </a:r>
            <a:endParaRPr lang="it-IT" sz="1600" dirty="0">
              <a:latin typeface="Verdana" pitchFamily="34" charset="0"/>
            </a:endParaRPr>
          </a:p>
          <a:p>
            <a:pPr>
              <a:spcBef>
                <a:spcPct val="50000"/>
              </a:spcBef>
            </a:pPr>
            <a:r>
              <a:rPr lang="it-IT" sz="1200" u="sng" dirty="0" smtClean="0">
                <a:latin typeface="Verdana" pitchFamily="34" charset="0"/>
              </a:rPr>
              <a:t>THEMES</a:t>
            </a:r>
            <a:r>
              <a:rPr lang="it-IT" sz="1200" u="sng" dirty="0">
                <a:latin typeface="Verdana" pitchFamily="34" charset="0"/>
              </a:rPr>
              <a:t>: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1200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Effect</a:t>
            </a:r>
            <a:r>
              <a:rPr lang="it-IT" sz="1200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of</a:t>
            </a:r>
            <a:r>
              <a:rPr lang="it-IT" sz="1200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 the </a:t>
            </a:r>
            <a:r>
              <a:rPr lang="it-IT" sz="1200" dirty="0" err="1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books</a:t>
            </a:r>
            <a:r>
              <a:rPr lang="it-IT" sz="1200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 on people</a:t>
            </a:r>
            <a:endParaRPr lang="it-IT" sz="1200" dirty="0">
              <a:solidFill>
                <a:schemeClr val="accent2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241176" y="422920"/>
            <a:ext cx="3322712" cy="91784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4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STRUCTURE</a:t>
            </a:r>
            <a:endParaRPr kumimoji="0" lang="it-IT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2"/>
          <p:cNvSpPr>
            <a:spLocks noChangeArrowheads="1" noChangeShapeType="1" noTextEdit="1"/>
          </p:cNvSpPr>
          <p:nvPr/>
        </p:nvSpPr>
        <p:spPr bwMode="auto">
          <a:xfrm>
            <a:off x="1828800" y="152400"/>
            <a:ext cx="57150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it-IT" sz="44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0000FF"/>
                  </a:gs>
                  <a:gs pos="100000">
                    <a:srgbClr val="0000FF">
                      <a:gamma/>
                      <a:shade val="41176"/>
                      <a:invGamma/>
                    </a:srgbClr>
                  </a:gs>
                </a:gsLst>
                <a:lin ang="5400000" scaled="1"/>
              </a:gradFill>
              <a:latin typeface="Mirror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07504" y="2204864"/>
            <a:ext cx="7515944" cy="969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5th </a:t>
            </a:r>
            <a:r>
              <a:rPr lang="it-IT" b="1" dirty="0" err="1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Chapter</a:t>
            </a:r>
            <a:r>
              <a:rPr lang="it-IT" dirty="0">
                <a:latin typeface="Verdana" pitchFamily="34" charset="0"/>
              </a:rPr>
              <a:t>: </a:t>
            </a:r>
            <a:r>
              <a:rPr lang="it-IT" dirty="0" smtClean="0">
                <a:latin typeface="Verdana" pitchFamily="34" charset="0"/>
              </a:rPr>
              <a:t>The </a:t>
            </a:r>
            <a:r>
              <a:rPr lang="it-IT" dirty="0" err="1" smtClean="0">
                <a:latin typeface="Verdana" pitchFamily="34" charset="0"/>
              </a:rPr>
              <a:t>narrator</a:t>
            </a:r>
            <a:r>
              <a:rPr lang="it-IT" dirty="0" smtClean="0">
                <a:latin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</a:rPr>
              <a:t>starts</a:t>
            </a:r>
            <a:r>
              <a:rPr lang="it-IT" dirty="0" smtClean="0">
                <a:latin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</a:rPr>
              <a:t>talking</a:t>
            </a:r>
            <a:r>
              <a:rPr lang="it-IT" dirty="0" smtClean="0">
                <a:latin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</a:rPr>
              <a:t>about</a:t>
            </a:r>
            <a:r>
              <a:rPr lang="it-IT" dirty="0" smtClean="0">
                <a:latin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</a:rPr>
              <a:t>her</a:t>
            </a:r>
            <a:r>
              <a:rPr lang="it-IT" dirty="0" smtClean="0">
                <a:latin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</a:rPr>
              <a:t>name</a:t>
            </a:r>
            <a:r>
              <a:rPr lang="it-IT" dirty="0" smtClean="0">
                <a:latin typeface="Verdana" pitchFamily="34" charset="0"/>
              </a:rPr>
              <a:t> and </a:t>
            </a:r>
            <a:r>
              <a:rPr lang="it-IT" dirty="0" err="1" smtClean="0">
                <a:latin typeface="Verdana" pitchFamily="34" charset="0"/>
              </a:rPr>
              <a:t>remembers</a:t>
            </a:r>
            <a:r>
              <a:rPr lang="it-IT" dirty="0" smtClean="0">
                <a:latin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</a:rPr>
              <a:t>moments</a:t>
            </a:r>
            <a:r>
              <a:rPr lang="it-IT" dirty="0" smtClean="0">
                <a:latin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</a:rPr>
              <a:t>spent</a:t>
            </a:r>
            <a:r>
              <a:rPr lang="it-IT" dirty="0" smtClean="0">
                <a:latin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</a:rPr>
              <a:t>there</a:t>
            </a:r>
            <a:r>
              <a:rPr lang="it-IT" dirty="0" smtClean="0">
                <a:latin typeface="Verdana" pitchFamily="34" charset="0"/>
              </a:rPr>
              <a:t>.</a:t>
            </a:r>
            <a:endParaRPr lang="it-IT" dirty="0">
              <a:latin typeface="Verdana" pitchFamily="34" charset="0"/>
            </a:endParaRPr>
          </a:p>
          <a:p>
            <a:pPr>
              <a:spcBef>
                <a:spcPct val="50000"/>
              </a:spcBef>
            </a:pPr>
            <a:endParaRPr lang="it-IT" sz="1400" dirty="0">
              <a:latin typeface="Verdana" pitchFamily="34" charset="0"/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79512" y="2852936"/>
            <a:ext cx="69342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200" u="sng" dirty="0" smtClean="0">
                <a:latin typeface="Verdana" pitchFamily="34" charset="0"/>
              </a:rPr>
              <a:t/>
            </a:r>
            <a:br>
              <a:rPr lang="it-IT" sz="1200" u="sng" dirty="0" smtClean="0">
                <a:latin typeface="Verdana" pitchFamily="34" charset="0"/>
              </a:rPr>
            </a:br>
            <a:r>
              <a:rPr lang="it-IT" sz="1200" u="sng" dirty="0" smtClean="0">
                <a:latin typeface="Verdana" pitchFamily="34" charset="0"/>
              </a:rPr>
              <a:t>THEMES </a:t>
            </a: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it-IT" sz="1200" u="sng" dirty="0" err="1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Janette</a:t>
            </a:r>
            <a:r>
              <a:rPr lang="it-IT" sz="1200" u="sng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it-IT" sz="1200" u="sng" dirty="0" err="1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memories</a:t>
            </a:r>
            <a:r>
              <a:rPr lang="it-IT" sz="1200" u="sng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it-IT" sz="1200" u="sng" dirty="0" err="1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of</a:t>
            </a:r>
            <a:r>
              <a:rPr lang="it-IT" sz="1200" u="sng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it-IT" sz="1200" u="sng" dirty="0" err="1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her</a:t>
            </a:r>
            <a:r>
              <a:rPr lang="it-IT" sz="1200" u="sng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 house-life</a:t>
            </a:r>
            <a:endParaRPr lang="it-IT" sz="1200" u="sng" dirty="0">
              <a:solidFill>
                <a:schemeClr val="accent2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52400" y="4221088"/>
            <a:ext cx="679586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6 </a:t>
            </a:r>
            <a:r>
              <a:rPr lang="it-IT" b="1" dirty="0" err="1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th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it-IT" b="1" dirty="0" err="1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Chapter</a:t>
            </a:r>
            <a:r>
              <a:rPr lang="it-IT" dirty="0" smtClean="0">
                <a:latin typeface="Verdana" pitchFamily="34" charset="0"/>
              </a:rPr>
              <a:t>: </a:t>
            </a:r>
            <a:r>
              <a:rPr lang="it-IT" dirty="0" err="1" smtClean="0">
                <a:latin typeface="Verdana" pitchFamily="34" charset="0"/>
              </a:rPr>
              <a:t>Janette</a:t>
            </a:r>
            <a:r>
              <a:rPr lang="it-IT" dirty="0" smtClean="0">
                <a:latin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</a:rPr>
              <a:t>reflects</a:t>
            </a:r>
            <a:r>
              <a:rPr lang="it-IT" dirty="0" smtClean="0">
                <a:latin typeface="Verdana" pitchFamily="34" charset="0"/>
              </a:rPr>
              <a:t> on love and </a:t>
            </a:r>
            <a:r>
              <a:rPr lang="it-IT" dirty="0" err="1" smtClean="0">
                <a:latin typeface="Verdana" pitchFamily="34" charset="0"/>
              </a:rPr>
              <a:t>her</a:t>
            </a:r>
            <a:r>
              <a:rPr lang="it-IT" dirty="0" smtClean="0">
                <a:latin typeface="Verdana" pitchFamily="34" charset="0"/>
              </a:rPr>
              <a:t> report </a:t>
            </a:r>
            <a:r>
              <a:rPr lang="it-IT" dirty="0" err="1" smtClean="0">
                <a:latin typeface="Verdana" pitchFamily="34" charset="0"/>
              </a:rPr>
              <a:t>with</a:t>
            </a:r>
            <a:r>
              <a:rPr lang="it-IT" dirty="0" smtClean="0">
                <a:latin typeface="Verdana" pitchFamily="34" charset="0"/>
              </a:rPr>
              <a:t> the </a:t>
            </a:r>
            <a:r>
              <a:rPr lang="it-IT" dirty="0" err="1" smtClean="0">
                <a:latin typeface="Verdana" pitchFamily="34" charset="0"/>
              </a:rPr>
              <a:t>church</a:t>
            </a:r>
            <a:endParaRPr lang="it-IT" dirty="0">
              <a:latin typeface="Verdana" pitchFamily="34" charset="0"/>
            </a:endParaRPr>
          </a:p>
          <a:p>
            <a:pPr>
              <a:spcBef>
                <a:spcPct val="50000"/>
              </a:spcBef>
            </a:pPr>
            <a:r>
              <a:rPr lang="it-IT" sz="1200" u="sng" dirty="0" smtClean="0">
                <a:latin typeface="Verdana" pitchFamily="34" charset="0"/>
              </a:rPr>
              <a:t>THEMES</a:t>
            </a:r>
            <a:r>
              <a:rPr lang="it-IT" sz="1200" u="sng" dirty="0">
                <a:latin typeface="Verdana" pitchFamily="34" charset="0"/>
              </a:rPr>
              <a:t>: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1200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First </a:t>
            </a:r>
            <a:r>
              <a:rPr lang="it-IT" sz="1200" dirty="0" err="1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painfull</a:t>
            </a:r>
            <a:r>
              <a:rPr lang="it-IT" sz="1200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 love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1200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Church and society</a:t>
            </a:r>
            <a:endParaRPr lang="it-IT" sz="1200" dirty="0">
              <a:solidFill>
                <a:schemeClr val="accent2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241176" y="422920"/>
            <a:ext cx="3322712" cy="91784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4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STRUCTURE</a:t>
            </a:r>
            <a:endParaRPr kumimoji="0" lang="it-IT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2"/>
          <p:cNvSpPr>
            <a:spLocks noChangeArrowheads="1" noChangeShapeType="1" noTextEdit="1"/>
          </p:cNvSpPr>
          <p:nvPr/>
        </p:nvSpPr>
        <p:spPr bwMode="auto">
          <a:xfrm>
            <a:off x="1828800" y="152400"/>
            <a:ext cx="57150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it-IT" sz="44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0000FF"/>
                  </a:gs>
                  <a:gs pos="100000">
                    <a:srgbClr val="0000FF">
                      <a:gamma/>
                      <a:shade val="41176"/>
                      <a:invGamma/>
                    </a:srgbClr>
                  </a:gs>
                </a:gsLst>
                <a:lin ang="5400000" scaled="1"/>
              </a:gradFill>
              <a:latin typeface="Mirror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52400" y="2469957"/>
            <a:ext cx="7515944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7th </a:t>
            </a:r>
            <a:r>
              <a:rPr lang="it-IT" b="1" dirty="0" err="1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Chapter</a:t>
            </a:r>
            <a:r>
              <a:rPr lang="it-IT" dirty="0">
                <a:latin typeface="Verdana" pitchFamily="34" charset="0"/>
              </a:rPr>
              <a:t>: </a:t>
            </a:r>
            <a:r>
              <a:rPr lang="it-IT" dirty="0" err="1" smtClean="0">
                <a:latin typeface="Verdana" pitchFamily="34" charset="0"/>
              </a:rPr>
              <a:t>Informs</a:t>
            </a:r>
            <a:r>
              <a:rPr lang="it-IT" dirty="0" smtClean="0">
                <a:latin typeface="Verdana" pitchFamily="34" charset="0"/>
              </a:rPr>
              <a:t> the </a:t>
            </a:r>
            <a:r>
              <a:rPr lang="it-IT" dirty="0" err="1" smtClean="0">
                <a:latin typeface="Verdana" pitchFamily="34" charset="0"/>
              </a:rPr>
              <a:t>reader</a:t>
            </a:r>
            <a:r>
              <a:rPr lang="it-IT" dirty="0" smtClean="0">
                <a:latin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</a:rPr>
              <a:t>about</a:t>
            </a:r>
            <a:r>
              <a:rPr lang="it-IT" dirty="0" smtClean="0">
                <a:latin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</a:rPr>
              <a:t>Accrington</a:t>
            </a:r>
            <a:endParaRPr lang="it-IT" dirty="0">
              <a:latin typeface="Verdana" pitchFamily="34" charset="0"/>
            </a:endParaRPr>
          </a:p>
          <a:p>
            <a:pPr>
              <a:spcBef>
                <a:spcPct val="50000"/>
              </a:spcBef>
            </a:pPr>
            <a:endParaRPr lang="it-IT" sz="1400" dirty="0">
              <a:latin typeface="Verdana" pitchFamily="34" charset="0"/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79512" y="2852936"/>
            <a:ext cx="6934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200" u="sng" dirty="0" smtClean="0">
                <a:latin typeface="Verdana" pitchFamily="34" charset="0"/>
              </a:rPr>
              <a:t>THEMES </a:t>
            </a:r>
            <a:endParaRPr lang="it-IT" sz="1200" u="sng" dirty="0">
              <a:latin typeface="Verdana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1200" dirty="0" err="1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Hope</a:t>
            </a:r>
            <a:r>
              <a:rPr lang="it-IT" sz="12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of</a:t>
            </a:r>
            <a:r>
              <a:rPr lang="it-IT" sz="12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escape</a:t>
            </a:r>
            <a:endParaRPr lang="it-IT" sz="1200" dirty="0">
              <a:solidFill>
                <a:schemeClr val="accent6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52400" y="4005064"/>
            <a:ext cx="6795864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8th </a:t>
            </a:r>
            <a:r>
              <a:rPr lang="it-IT" sz="1600" b="1" dirty="0" err="1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Chapter</a:t>
            </a:r>
            <a:r>
              <a:rPr lang="it-IT" sz="1600" dirty="0" smtClean="0">
                <a:latin typeface="Verdana" pitchFamily="34" charset="0"/>
              </a:rPr>
              <a:t>: </a:t>
            </a:r>
            <a:r>
              <a:rPr lang="it-IT" sz="1600" dirty="0" err="1" smtClean="0">
                <a:latin typeface="Verdana" pitchFamily="34" charset="0"/>
              </a:rPr>
              <a:t>She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compares</a:t>
            </a:r>
            <a:r>
              <a:rPr lang="it-IT" sz="1600" dirty="0" smtClean="0">
                <a:latin typeface="Verdana" pitchFamily="34" charset="0"/>
              </a:rPr>
              <a:t> the </a:t>
            </a:r>
            <a:r>
              <a:rPr lang="it-IT" sz="1600" dirty="0" err="1" smtClean="0">
                <a:latin typeface="Verdana" pitchFamily="34" charset="0"/>
              </a:rPr>
              <a:t>contrast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beetween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mother</a:t>
            </a:r>
            <a:r>
              <a:rPr lang="it-IT" sz="1600" dirty="0" smtClean="0">
                <a:latin typeface="Verdana" pitchFamily="34" charset="0"/>
              </a:rPr>
              <a:t>’s opinion and </a:t>
            </a:r>
            <a:r>
              <a:rPr lang="it-IT" sz="1600" dirty="0" err="1" smtClean="0">
                <a:latin typeface="Verdana" pitchFamily="34" charset="0"/>
              </a:rPr>
              <a:t>Janette</a:t>
            </a:r>
            <a:r>
              <a:rPr lang="it-IT" sz="1600" dirty="0" smtClean="0">
                <a:latin typeface="Verdana" pitchFamily="34" charset="0"/>
              </a:rPr>
              <a:t>’s </a:t>
            </a:r>
            <a:r>
              <a:rPr lang="it-IT" sz="1600" dirty="0" err="1" smtClean="0">
                <a:latin typeface="Verdana" pitchFamily="34" charset="0"/>
              </a:rPr>
              <a:t>omosexuality</a:t>
            </a:r>
            <a:endParaRPr lang="it-IT" sz="1600" dirty="0">
              <a:latin typeface="Verdana" pitchFamily="34" charset="0"/>
            </a:endParaRPr>
          </a:p>
          <a:p>
            <a:pPr>
              <a:spcBef>
                <a:spcPct val="50000"/>
              </a:spcBef>
            </a:pPr>
            <a:r>
              <a:rPr lang="it-IT" sz="1200" u="sng" dirty="0" smtClean="0">
                <a:latin typeface="Verdana" pitchFamily="34" charset="0"/>
              </a:rPr>
              <a:t>THEMES</a:t>
            </a:r>
            <a:r>
              <a:rPr lang="it-IT" sz="1200" u="sng" dirty="0">
                <a:latin typeface="Verdana" pitchFamily="34" charset="0"/>
              </a:rPr>
              <a:t>: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1200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Omosexsuality</a:t>
            </a:r>
            <a:endParaRPr lang="it-IT" sz="1200" dirty="0" smtClean="0">
              <a:solidFill>
                <a:schemeClr val="accent2">
                  <a:lumMod val="75000"/>
                </a:schemeClr>
              </a:solidFill>
              <a:latin typeface="Verdana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1200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Forbidden</a:t>
            </a:r>
            <a:r>
              <a:rPr lang="it-IT" sz="1200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 love</a:t>
            </a:r>
            <a:endParaRPr lang="it-IT" sz="1200" dirty="0">
              <a:solidFill>
                <a:schemeClr val="accent2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241176" y="422920"/>
            <a:ext cx="3322712" cy="91784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4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STRUCTURE</a:t>
            </a:r>
            <a:endParaRPr kumimoji="0" lang="it-IT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2"/>
          <p:cNvSpPr>
            <a:spLocks noChangeArrowheads="1" noChangeShapeType="1" noTextEdit="1"/>
          </p:cNvSpPr>
          <p:nvPr/>
        </p:nvSpPr>
        <p:spPr bwMode="auto">
          <a:xfrm>
            <a:off x="1828800" y="152400"/>
            <a:ext cx="57150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it-IT" sz="44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0000FF"/>
                  </a:gs>
                  <a:gs pos="100000">
                    <a:srgbClr val="0000FF">
                      <a:gamma/>
                      <a:shade val="41176"/>
                      <a:invGamma/>
                    </a:srgbClr>
                  </a:gs>
                </a:gsLst>
                <a:lin ang="5400000" scaled="1"/>
              </a:gradFill>
              <a:latin typeface="Mirror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0" y="2132856"/>
            <a:ext cx="7056784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9th </a:t>
            </a:r>
            <a:r>
              <a:rPr lang="it-IT" b="1" dirty="0" err="1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Chapter</a:t>
            </a:r>
            <a:r>
              <a:rPr lang="it-IT" dirty="0">
                <a:latin typeface="Verdana" pitchFamily="34" charset="0"/>
              </a:rPr>
              <a:t>: </a:t>
            </a:r>
            <a:r>
              <a:rPr lang="it-IT" dirty="0" err="1" smtClean="0">
                <a:latin typeface="Verdana" pitchFamily="34" charset="0"/>
              </a:rPr>
              <a:t>It</a:t>
            </a:r>
            <a:r>
              <a:rPr lang="it-IT" dirty="0" smtClean="0">
                <a:latin typeface="Verdana" pitchFamily="34" charset="0"/>
              </a:rPr>
              <a:t> </a:t>
            </a:r>
            <a:r>
              <a:rPr lang="it-IT" dirty="0" err="1">
                <a:latin typeface="Verdana" pitchFamily="34" charset="0"/>
              </a:rPr>
              <a:t>introduces</a:t>
            </a:r>
            <a:r>
              <a:rPr lang="it-IT" dirty="0">
                <a:latin typeface="Verdana" pitchFamily="34" charset="0"/>
              </a:rPr>
              <a:t> the story </a:t>
            </a:r>
            <a:r>
              <a:rPr lang="it-IT" dirty="0" err="1">
                <a:latin typeface="Verdana" pitchFamily="34" charset="0"/>
              </a:rPr>
              <a:t>to</a:t>
            </a:r>
            <a:r>
              <a:rPr lang="it-IT" dirty="0">
                <a:latin typeface="Verdana" pitchFamily="34" charset="0"/>
              </a:rPr>
              <a:t> the </a:t>
            </a:r>
            <a:r>
              <a:rPr lang="it-IT" dirty="0" err="1">
                <a:latin typeface="Verdana" pitchFamily="34" charset="0"/>
              </a:rPr>
              <a:t>readers</a:t>
            </a:r>
            <a:r>
              <a:rPr lang="it-IT" dirty="0">
                <a:latin typeface="Verdana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endParaRPr lang="it-IT" sz="1400" dirty="0">
              <a:latin typeface="Verdana" pitchFamily="34" charset="0"/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79512" y="2852936"/>
            <a:ext cx="7200800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200" u="sng" dirty="0" smtClean="0">
                <a:latin typeface="Verdana" pitchFamily="34" charset="0"/>
              </a:rPr>
              <a:t>THEMES </a:t>
            </a:r>
            <a:endParaRPr lang="it-IT" sz="1200" u="sng" dirty="0">
              <a:latin typeface="Verdana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1200" dirty="0" err="1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During</a:t>
            </a:r>
            <a:r>
              <a:rPr lang="it-IT" sz="12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her</a:t>
            </a:r>
            <a:r>
              <a:rPr lang="it-IT" sz="12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childhood</a:t>
            </a:r>
            <a:r>
              <a:rPr lang="it-IT" sz="12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she</a:t>
            </a:r>
            <a:r>
              <a:rPr lang="it-IT" sz="12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felt</a:t>
            </a:r>
            <a:r>
              <a:rPr lang="it-IT" sz="1200" dirty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as</a:t>
            </a:r>
            <a:r>
              <a:rPr lang="it-IT" sz="1200" dirty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the girl </a:t>
            </a:r>
            <a:r>
              <a:rPr lang="it-IT" sz="1200" dirty="0" err="1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of</a:t>
            </a:r>
            <a:r>
              <a:rPr lang="it-IT" sz="1200" dirty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“The wrong </a:t>
            </a:r>
            <a:r>
              <a:rPr lang="it-IT" sz="1200" dirty="0" err="1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crib</a:t>
            </a:r>
            <a:r>
              <a:rPr lang="it-IT" sz="1200" dirty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”.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1200" dirty="0" err="1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Difficulties</a:t>
            </a:r>
            <a:r>
              <a:rPr lang="it-IT" sz="1200" dirty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of</a:t>
            </a:r>
            <a:r>
              <a:rPr lang="it-IT" sz="12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adopted</a:t>
            </a:r>
            <a:r>
              <a:rPr lang="it-IT" sz="12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children</a:t>
            </a:r>
            <a:r>
              <a:rPr lang="it-IT" sz="1200" dirty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1200" dirty="0" err="1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Relationship</a:t>
            </a:r>
            <a:r>
              <a:rPr lang="it-IT" sz="1200" dirty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with</a:t>
            </a:r>
            <a:r>
              <a:rPr lang="it-IT" sz="1200" dirty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her</a:t>
            </a:r>
            <a:r>
              <a:rPr lang="it-IT" sz="1200" dirty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parents</a:t>
            </a:r>
            <a:r>
              <a:rPr lang="it-IT" sz="12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.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it-IT" sz="1200" dirty="0" smtClean="0">
              <a:solidFill>
                <a:schemeClr val="accent6">
                  <a:lumMod val="50000"/>
                </a:schemeClr>
              </a:solidFill>
              <a:latin typeface="Verdana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endParaRPr lang="it-IT" sz="1200" dirty="0" smtClean="0">
              <a:solidFill>
                <a:schemeClr val="accent6">
                  <a:lumMod val="50000"/>
                </a:schemeClr>
              </a:solidFill>
              <a:latin typeface="Verdana" pitchFamily="34" charset="0"/>
            </a:endParaRPr>
          </a:p>
          <a:p>
            <a:pPr>
              <a:spcBef>
                <a:spcPct val="50000"/>
              </a:spcBef>
            </a:pPr>
            <a:endParaRPr lang="it-IT" sz="1200" dirty="0" smtClean="0">
              <a:solidFill>
                <a:schemeClr val="accent6">
                  <a:lumMod val="50000"/>
                </a:schemeClr>
              </a:solidFill>
              <a:latin typeface="Verdana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10° </a:t>
            </a:r>
            <a:r>
              <a:rPr lang="it-IT" dirty="0" err="1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Chapter</a:t>
            </a:r>
            <a:r>
              <a:rPr lang="it-IT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:</a:t>
            </a:r>
            <a:r>
              <a:rPr lang="it-IT" dirty="0" err="1" smtClean="0">
                <a:latin typeface="Verdana" pitchFamily="34" charset="0"/>
              </a:rPr>
              <a:t>She</a:t>
            </a:r>
            <a:r>
              <a:rPr lang="it-IT" dirty="0" smtClean="0">
                <a:latin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</a:rPr>
              <a:t>speaks</a:t>
            </a:r>
            <a:r>
              <a:rPr lang="it-IT" dirty="0" smtClean="0">
                <a:latin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</a:rPr>
              <a:t>about</a:t>
            </a:r>
            <a:r>
              <a:rPr lang="it-IT" dirty="0" smtClean="0">
                <a:latin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</a:rPr>
              <a:t>university</a:t>
            </a:r>
            <a:r>
              <a:rPr lang="it-IT" dirty="0" smtClean="0">
                <a:latin typeface="Verdana" pitchFamily="34" charset="0"/>
              </a:rPr>
              <a:t>.</a:t>
            </a:r>
            <a:endParaRPr lang="it-IT" sz="1200" dirty="0" smtClean="0">
              <a:solidFill>
                <a:schemeClr val="accent6">
                  <a:lumMod val="50000"/>
                </a:schemeClr>
              </a:solidFill>
              <a:latin typeface="Verdana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1200" dirty="0" err="1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After</a:t>
            </a:r>
            <a:r>
              <a:rPr lang="it-IT" sz="12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she</a:t>
            </a:r>
            <a:r>
              <a:rPr lang="it-IT" sz="12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suffered</a:t>
            </a:r>
            <a:r>
              <a:rPr lang="it-IT" sz="12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a </a:t>
            </a:r>
            <a:r>
              <a:rPr lang="it-IT" sz="1200" dirty="0" err="1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lot</a:t>
            </a:r>
            <a:r>
              <a:rPr lang="it-IT" sz="12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during</a:t>
            </a:r>
            <a:r>
              <a:rPr lang="it-IT" sz="12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her</a:t>
            </a:r>
            <a:r>
              <a:rPr lang="it-IT" sz="12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life </a:t>
            </a:r>
            <a:r>
              <a:rPr lang="it-IT" sz="1200" dirty="0" err="1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Janette</a:t>
            </a:r>
            <a:r>
              <a:rPr lang="it-IT" sz="12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can </a:t>
            </a:r>
            <a:r>
              <a:rPr lang="it-IT" sz="1200" dirty="0" err="1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frequent</a:t>
            </a:r>
            <a:r>
              <a:rPr lang="it-IT" sz="12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university</a:t>
            </a:r>
            <a:endParaRPr lang="it-IT" dirty="0" smtClean="0">
              <a:latin typeface="Verdana" pitchFamily="34" charset="0"/>
            </a:endParaRPr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241176" y="422920"/>
            <a:ext cx="3322712" cy="91784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4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STRUCTURE</a:t>
            </a:r>
            <a:endParaRPr kumimoji="0" lang="it-IT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2"/>
          <p:cNvSpPr>
            <a:spLocks noChangeArrowheads="1" noChangeShapeType="1" noTextEdit="1"/>
          </p:cNvSpPr>
          <p:nvPr/>
        </p:nvSpPr>
        <p:spPr bwMode="auto">
          <a:xfrm>
            <a:off x="1828800" y="152400"/>
            <a:ext cx="57150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it-IT" sz="44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0000FF"/>
                  </a:gs>
                  <a:gs pos="100000">
                    <a:srgbClr val="0000FF">
                      <a:gamma/>
                      <a:shade val="41176"/>
                      <a:invGamma/>
                    </a:srgbClr>
                  </a:gs>
                </a:gsLst>
                <a:lin ang="5400000" scaled="1"/>
              </a:gradFill>
              <a:latin typeface="Mirror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52400" y="2469957"/>
            <a:ext cx="7515944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1st </a:t>
            </a:r>
            <a:r>
              <a:rPr lang="it-IT" b="1" dirty="0" err="1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Chapter</a:t>
            </a:r>
            <a:r>
              <a:rPr lang="it-IT" dirty="0">
                <a:latin typeface="Verdana" pitchFamily="34" charset="0"/>
              </a:rPr>
              <a:t>: </a:t>
            </a:r>
            <a:r>
              <a:rPr lang="it-IT" dirty="0" err="1" smtClean="0">
                <a:latin typeface="Verdana" pitchFamily="34" charset="0"/>
              </a:rPr>
              <a:t>It</a:t>
            </a:r>
            <a:r>
              <a:rPr lang="it-IT" dirty="0" smtClean="0">
                <a:latin typeface="Verdana" pitchFamily="34" charset="0"/>
              </a:rPr>
              <a:t> </a:t>
            </a:r>
            <a:r>
              <a:rPr lang="it-IT" dirty="0" err="1">
                <a:latin typeface="Verdana" pitchFamily="34" charset="0"/>
              </a:rPr>
              <a:t>introduces</a:t>
            </a:r>
            <a:r>
              <a:rPr lang="it-IT" dirty="0">
                <a:latin typeface="Verdana" pitchFamily="34" charset="0"/>
              </a:rPr>
              <a:t> the story </a:t>
            </a:r>
            <a:r>
              <a:rPr lang="it-IT" dirty="0" err="1">
                <a:latin typeface="Verdana" pitchFamily="34" charset="0"/>
              </a:rPr>
              <a:t>to</a:t>
            </a:r>
            <a:r>
              <a:rPr lang="it-IT" dirty="0">
                <a:latin typeface="Verdana" pitchFamily="34" charset="0"/>
              </a:rPr>
              <a:t> the </a:t>
            </a:r>
            <a:r>
              <a:rPr lang="it-IT" dirty="0" err="1">
                <a:latin typeface="Verdana" pitchFamily="34" charset="0"/>
              </a:rPr>
              <a:t>readers</a:t>
            </a:r>
            <a:r>
              <a:rPr lang="it-IT" dirty="0">
                <a:latin typeface="Verdana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endParaRPr lang="it-IT" sz="1400" dirty="0">
              <a:latin typeface="Verdana" pitchFamily="34" charset="0"/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79512" y="2852936"/>
            <a:ext cx="69342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200" u="sng" dirty="0" smtClean="0">
                <a:latin typeface="Verdana" pitchFamily="34" charset="0"/>
              </a:rPr>
              <a:t>THEMES </a:t>
            </a:r>
            <a:endParaRPr lang="it-IT" sz="1200" u="sng" dirty="0">
              <a:latin typeface="Verdana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1200" dirty="0" err="1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During</a:t>
            </a:r>
            <a:r>
              <a:rPr lang="it-IT" sz="12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her</a:t>
            </a:r>
            <a:r>
              <a:rPr lang="it-IT" sz="12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childhood</a:t>
            </a:r>
            <a:r>
              <a:rPr lang="it-IT" sz="12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she</a:t>
            </a:r>
            <a:r>
              <a:rPr lang="it-IT" sz="12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felt</a:t>
            </a:r>
            <a:r>
              <a:rPr lang="it-IT" sz="1200" dirty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as</a:t>
            </a:r>
            <a:r>
              <a:rPr lang="it-IT" sz="1200" dirty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the girl </a:t>
            </a:r>
            <a:r>
              <a:rPr lang="it-IT" sz="1200" dirty="0" err="1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of</a:t>
            </a:r>
            <a:r>
              <a:rPr lang="it-IT" sz="1200" dirty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“The wrong </a:t>
            </a:r>
            <a:r>
              <a:rPr lang="it-IT" sz="1200" dirty="0" err="1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crib</a:t>
            </a:r>
            <a:r>
              <a:rPr lang="it-IT" sz="1200" dirty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”.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1200" dirty="0" err="1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Difficulties</a:t>
            </a:r>
            <a:r>
              <a:rPr lang="it-IT" sz="1200" dirty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of</a:t>
            </a:r>
            <a:r>
              <a:rPr lang="it-IT" sz="12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adopted</a:t>
            </a:r>
            <a:r>
              <a:rPr lang="it-IT" sz="12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children</a:t>
            </a:r>
            <a:r>
              <a:rPr lang="it-IT" sz="1200" dirty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1200" dirty="0" err="1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Relationship</a:t>
            </a:r>
            <a:r>
              <a:rPr lang="it-IT" sz="1200" dirty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with</a:t>
            </a:r>
            <a:r>
              <a:rPr lang="it-IT" sz="1200" dirty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her</a:t>
            </a:r>
            <a:r>
              <a:rPr lang="it-IT" sz="1200" dirty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parents</a:t>
            </a:r>
            <a:r>
              <a:rPr lang="it-IT" sz="12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.</a:t>
            </a:r>
            <a:endParaRPr lang="it-IT" sz="1200" dirty="0">
              <a:solidFill>
                <a:schemeClr val="accent6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52400" y="4638675"/>
            <a:ext cx="6795864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 b="1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2 </a:t>
            </a:r>
            <a:r>
              <a:rPr lang="it-IT" sz="1600" b="1" dirty="0" err="1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nd</a:t>
            </a:r>
            <a:r>
              <a:rPr lang="it-IT" sz="1600" b="1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it-IT" sz="1600" b="1" dirty="0" err="1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Chapter</a:t>
            </a:r>
            <a:r>
              <a:rPr lang="it-IT" sz="1600" dirty="0">
                <a:latin typeface="Verdana" pitchFamily="34" charset="0"/>
              </a:rPr>
              <a:t>: </a:t>
            </a:r>
            <a:r>
              <a:rPr lang="it-IT" sz="1600" dirty="0" err="1" smtClean="0">
                <a:latin typeface="Verdana" pitchFamily="34" charset="0"/>
              </a:rPr>
              <a:t>It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>
                <a:latin typeface="Verdana" pitchFamily="34" charset="0"/>
              </a:rPr>
              <a:t>deals</a:t>
            </a:r>
            <a:r>
              <a:rPr lang="it-IT" sz="1600" dirty="0">
                <a:latin typeface="Verdana" pitchFamily="34" charset="0"/>
              </a:rPr>
              <a:t> </a:t>
            </a:r>
            <a:r>
              <a:rPr lang="it-IT" sz="1600" dirty="0" err="1">
                <a:latin typeface="Verdana" pitchFamily="34" charset="0"/>
              </a:rPr>
              <a:t>with</a:t>
            </a:r>
            <a:r>
              <a:rPr lang="it-IT" sz="1600" dirty="0">
                <a:latin typeface="Verdana" pitchFamily="34" charset="0"/>
              </a:rPr>
              <a:t> the </a:t>
            </a:r>
            <a:r>
              <a:rPr lang="it-IT" sz="1600" dirty="0" err="1">
                <a:latin typeface="Verdana" pitchFamily="34" charset="0"/>
              </a:rPr>
              <a:t>description</a:t>
            </a:r>
            <a:r>
              <a:rPr lang="it-IT" sz="1600" dirty="0">
                <a:latin typeface="Verdana" pitchFamily="34" charset="0"/>
              </a:rPr>
              <a:t> </a:t>
            </a:r>
            <a:r>
              <a:rPr lang="it-IT" sz="1600" dirty="0" err="1">
                <a:latin typeface="Verdana" pitchFamily="34" charset="0"/>
              </a:rPr>
              <a:t>of</a:t>
            </a:r>
            <a:r>
              <a:rPr lang="it-IT" sz="1600" dirty="0">
                <a:latin typeface="Verdana" pitchFamily="34" charset="0"/>
              </a:rPr>
              <a:t> the </a:t>
            </a:r>
            <a:r>
              <a:rPr lang="it-IT" sz="1600" dirty="0" err="1">
                <a:latin typeface="Verdana" pitchFamily="34" charset="0"/>
              </a:rPr>
              <a:t>writer</a:t>
            </a:r>
            <a:r>
              <a:rPr lang="it-IT" sz="1600" dirty="0">
                <a:latin typeface="Verdana" pitchFamily="34" charset="0"/>
              </a:rPr>
              <a:t>’s birth city: </a:t>
            </a:r>
            <a:r>
              <a:rPr lang="it-IT" sz="1600" dirty="0" smtClean="0">
                <a:latin typeface="Verdana" pitchFamily="34" charset="0"/>
              </a:rPr>
              <a:t>Manchester: </a:t>
            </a:r>
            <a:r>
              <a:rPr lang="it-IT" sz="1600" dirty="0" err="1" smtClean="0">
                <a:latin typeface="Verdana" pitchFamily="34" charset="0"/>
              </a:rPr>
              <a:t>Everybody</a:t>
            </a:r>
            <a:r>
              <a:rPr lang="it-IT" sz="1600" dirty="0" smtClean="0">
                <a:latin typeface="Verdana" pitchFamily="34" charset="0"/>
              </a:rPr>
              <a:t>’s </a:t>
            </a:r>
            <a:r>
              <a:rPr lang="it-IT" sz="1600" dirty="0" err="1">
                <a:latin typeface="Verdana" pitchFamily="34" charset="0"/>
              </a:rPr>
              <a:t>place</a:t>
            </a:r>
            <a:r>
              <a:rPr lang="it-IT" sz="1600" dirty="0">
                <a:latin typeface="Verdana" pitchFamily="34" charset="0"/>
              </a:rPr>
              <a:t> </a:t>
            </a:r>
            <a:r>
              <a:rPr lang="it-IT" sz="1600" dirty="0" err="1">
                <a:latin typeface="Verdana" pitchFamily="34" charset="0"/>
              </a:rPr>
              <a:t>of</a:t>
            </a:r>
            <a:r>
              <a:rPr lang="it-IT" sz="1600" dirty="0">
                <a:latin typeface="Verdana" pitchFamily="34" charset="0"/>
              </a:rPr>
              <a:t> birth </a:t>
            </a:r>
            <a:r>
              <a:rPr lang="it-IT" sz="1600" dirty="0" err="1">
                <a:latin typeface="Verdana" pitchFamily="34" charset="0"/>
              </a:rPr>
              <a:t>is</a:t>
            </a:r>
            <a:r>
              <a:rPr lang="it-IT" sz="1600" dirty="0">
                <a:latin typeface="Verdana" pitchFamily="34" charset="0"/>
              </a:rPr>
              <a:t> </a:t>
            </a:r>
            <a:r>
              <a:rPr lang="it-IT" sz="1600" dirty="0" err="1">
                <a:latin typeface="Verdana" pitchFamily="34" charset="0"/>
              </a:rPr>
              <a:t>fundamental</a:t>
            </a:r>
            <a:r>
              <a:rPr lang="it-IT" sz="1600" dirty="0">
                <a:latin typeface="Verdana" pitchFamily="34" charset="0"/>
              </a:rPr>
              <a:t> </a:t>
            </a:r>
            <a:r>
              <a:rPr lang="it-IT" sz="1600" dirty="0" err="1">
                <a:latin typeface="Verdana" pitchFamily="34" charset="0"/>
              </a:rPr>
              <a:t>for</a:t>
            </a:r>
            <a:r>
              <a:rPr lang="it-IT" sz="1600" dirty="0">
                <a:latin typeface="Verdana" pitchFamily="34" charset="0"/>
              </a:rPr>
              <a:t> </a:t>
            </a:r>
            <a:r>
              <a:rPr lang="it-IT" sz="1600" dirty="0" err="1">
                <a:latin typeface="Verdana" pitchFamily="34" charset="0"/>
              </a:rPr>
              <a:t>our</a:t>
            </a:r>
            <a:r>
              <a:rPr lang="it-IT" sz="1600" dirty="0">
                <a:latin typeface="Verdana" pitchFamily="34" charset="0"/>
              </a:rPr>
              <a:t> future life. </a:t>
            </a:r>
          </a:p>
          <a:p>
            <a:pPr>
              <a:spcBef>
                <a:spcPct val="50000"/>
              </a:spcBef>
            </a:pPr>
            <a:r>
              <a:rPr lang="it-IT" sz="1200" u="sng" dirty="0" smtClean="0">
                <a:latin typeface="Verdana" pitchFamily="34" charset="0"/>
              </a:rPr>
              <a:t>THEMES</a:t>
            </a:r>
            <a:r>
              <a:rPr lang="it-IT" sz="1200" u="sng" dirty="0">
                <a:latin typeface="Verdana" pitchFamily="34" charset="0"/>
              </a:rPr>
              <a:t>: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1200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 Manchester in the 60s and </a:t>
            </a:r>
            <a:r>
              <a:rPr lang="it-IT" sz="1200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the </a:t>
            </a:r>
            <a:r>
              <a:rPr lang="it-IT" sz="1200" dirty="0" err="1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developed</a:t>
            </a:r>
            <a:r>
              <a:rPr lang="it-IT" sz="1200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along</a:t>
            </a:r>
            <a:r>
              <a:rPr lang="it-IT" sz="1200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 the </a:t>
            </a:r>
            <a:r>
              <a:rPr lang="it-IT" sz="1200" dirty="0" err="1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years</a:t>
            </a:r>
            <a:r>
              <a:rPr lang="it-IT" sz="1200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.</a:t>
            </a:r>
            <a:endParaRPr lang="it-IT" sz="1200" dirty="0">
              <a:solidFill>
                <a:schemeClr val="accent2">
                  <a:lumMod val="75000"/>
                </a:schemeClr>
              </a:solidFill>
              <a:latin typeface="Verdana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1200" dirty="0" err="1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Reflections</a:t>
            </a:r>
            <a:r>
              <a:rPr lang="it-IT" sz="1200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about</a:t>
            </a:r>
            <a:r>
              <a:rPr lang="it-IT" sz="1200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life.</a:t>
            </a:r>
            <a:endParaRPr lang="it-IT" sz="1200" dirty="0">
              <a:solidFill>
                <a:schemeClr val="accent2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241176" y="422920"/>
            <a:ext cx="3322712" cy="91784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4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STRUCTURE</a:t>
            </a:r>
            <a:endParaRPr kumimoji="0" lang="it-IT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monto">
  <a:themeElements>
    <a:clrScheme name="Tramont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Tramont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ramont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/>
      <a:bodyPr wrap="square">
        <a:spAutoFit/>
      </a:bodyPr>
      <a:lstStyle>
        <a:defPPr>
          <a:defRPr sz="1100" dirty="0" smtClean="0">
            <a:latin typeface="Verdana" pitchFamily="34" charset="0"/>
            <a:ea typeface="Verdana" pitchFamily="34" charset="0"/>
            <a:cs typeface="Verdana" pitchFamily="34" charset="0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87</TotalTime>
  <Words>475</Words>
  <Application>Microsoft Office PowerPoint</Application>
  <PresentationFormat>Presentazione su schermo (4:3)</PresentationFormat>
  <Paragraphs>106</Paragraphs>
  <Slides>10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Tramonto</vt:lpstr>
      <vt:lpstr>Why be happy when you could be normal</vt:lpstr>
      <vt:lpstr>INTRODUCTION</vt:lpstr>
      <vt:lpstr>5-W – Question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be happy when you could be normal</dc:title>
  <dc:creator>User</dc:creator>
  <cp:lastModifiedBy>Fabiola</cp:lastModifiedBy>
  <cp:revision>15</cp:revision>
  <dcterms:created xsi:type="dcterms:W3CDTF">2012-11-02T15:32:11Z</dcterms:created>
  <dcterms:modified xsi:type="dcterms:W3CDTF">2012-11-05T10:46:44Z</dcterms:modified>
</cp:coreProperties>
</file>