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B1E160-EA6D-42C8-8C70-378C1A058AF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B19EA1-4710-45DF-829D-469228A0573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296143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>“</a:t>
            </a:r>
            <a:r>
              <a:rPr lang="it-IT" sz="3600" dirty="0" err="1" smtClean="0">
                <a:solidFill>
                  <a:srgbClr val="FF0000"/>
                </a:solidFill>
              </a:rPr>
              <a:t>Ulysses</a:t>
            </a:r>
            <a:r>
              <a:rPr lang="it-IT" sz="3600" dirty="0" smtClean="0">
                <a:solidFill>
                  <a:srgbClr val="FF0000"/>
                </a:solidFill>
              </a:rPr>
              <a:t>” </a:t>
            </a:r>
            <a:r>
              <a:rPr lang="it-IT" sz="3600" dirty="0" err="1" smtClean="0">
                <a:solidFill>
                  <a:srgbClr val="FF0000"/>
                </a:solidFill>
              </a:rPr>
              <a:t>by</a:t>
            </a:r>
            <a:r>
              <a:rPr lang="it-IT" sz="3600" dirty="0" smtClean="0">
                <a:solidFill>
                  <a:srgbClr val="FF0000"/>
                </a:solidFill>
              </a:rPr>
              <a:t> James Joyce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286000" y="2852936"/>
            <a:ext cx="6172200" cy="309634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2° February 1922: published in Paris while in England it was banned for obscenity until 1936.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is modeled on Homer’s Odyssey. </a:t>
            </a: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en-U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novel deals with the events of one day in Dublin, 16</a:t>
            </a:r>
            <a:r>
              <a:rPr lang="en-US" sz="6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US" sz="6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June 1904, which is the anniversary of Joyce’s first walk with Nora Barnacle, his future wife. 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772816"/>
          </a:xfrm>
        </p:spPr>
        <p:txBody>
          <a:bodyPr/>
          <a:lstStyle/>
          <a:p>
            <a:r>
              <a:rPr lang="it-IT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NEW WAY OF </a:t>
            </a:r>
            <a:r>
              <a:rPr lang="it-IT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WRITING…</a:t>
            </a:r>
            <a:r>
              <a:rPr lang="it-IT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628800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Eclipse of the narrator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narrator does not disappear but he is hidden. 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female interior monologue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Stream of consciousness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Epiphany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4139952" y="1772816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7467600" cy="1224136"/>
          </a:xfrm>
        </p:spPr>
        <p:txBody>
          <a:bodyPr/>
          <a:lstStyle/>
          <a:p>
            <a:r>
              <a:rPr lang="en-US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USE OF LANGUAGE…</a:t>
            </a:r>
            <a:endParaRPr lang="en-US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916832"/>
            <a:ext cx="6192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Free direct style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 is no chronological events 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 is no punctuation 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 are no paragraph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…</a:t>
            </a: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HOW DO THE READER HAVE TO </a:t>
            </a: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ORGANIZE</a:t>
            </a: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? </a:t>
            </a:r>
            <a:endParaRPr lang="it-IT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84482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organizing principle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 given by the association of ideas, which are Molly’s thoughts. 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apparently at random  and formless,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do have a form. They begins with 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the words yes and ends with the  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word.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Connettore 4 4"/>
          <p:cNvCxnSpPr/>
          <p:nvPr/>
        </p:nvCxnSpPr>
        <p:spPr>
          <a:xfrm>
            <a:off x="1763688" y="3501008"/>
            <a:ext cx="864096" cy="504056"/>
          </a:xfrm>
          <a:prstGeom prst="bentConnector3">
            <a:avLst>
              <a:gd name="adj1" fmla="val 516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Characters</a:t>
            </a:r>
            <a:r>
              <a:rPr lang="it-IT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48478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Leopold Bloom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Ulysses</a:t>
            </a:r>
            <a:r>
              <a:rPr lang="it-IT" dirty="0" smtClean="0">
                <a:sym typeface="Wingdings" pitchFamily="2" charset="2"/>
              </a:rPr>
              <a:t>  </a:t>
            </a:r>
            <a:r>
              <a:rPr lang="en-US" dirty="0" smtClean="0">
                <a:sym typeface="Wingdings" pitchFamily="2" charset="2"/>
              </a:rPr>
              <a:t>is the common sensual man, curious of new experiences but not efficient. 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He looks forward to scientific </a:t>
            </a:r>
            <a:r>
              <a:rPr lang="en-US" dirty="0" err="1" smtClean="0">
                <a:sym typeface="Wingdings" pitchFamily="2" charset="2"/>
              </a:rPr>
              <a:t>certaines</a:t>
            </a:r>
            <a:r>
              <a:rPr lang="en-US" dirty="0" smtClean="0">
                <a:sym typeface="Wingdings" pitchFamily="2" charset="2"/>
              </a:rPr>
              <a:t> and human relationship he is not able to find. 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Stephen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Dedalus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Telemachus</a:t>
            </a:r>
            <a:r>
              <a:rPr lang="en-US" dirty="0" smtClean="0">
                <a:sym typeface="Wingdings" pitchFamily="2" charset="2"/>
              </a:rPr>
              <a:t>  is in search of spiritual values: he rejects everything. He is a voluntary exiled. Very different from Bloom but like him he is </a:t>
            </a:r>
            <a:r>
              <a:rPr lang="en-US" dirty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nable to satisfy is deepest expectations. </a:t>
            </a:r>
          </a:p>
          <a:p>
            <a:endParaRPr lang="en-US" dirty="0">
              <a:sym typeface="Wingdings" pitchFamily="2" charset="2"/>
            </a:endParaRP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3779912" y="3933056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411760" y="45811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of them are pursuing a </a:t>
            </a:r>
            <a:r>
              <a:rPr lang="en-US" dirty="0" smtClean="0">
                <a:solidFill>
                  <a:srgbClr val="FF0000"/>
                </a:solidFill>
              </a:rPr>
              <a:t>quest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530120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Molly Bloom </a:t>
            </a:r>
            <a:r>
              <a:rPr lang="it-IT" dirty="0" smtClean="0">
                <a:sym typeface="Wingdings" pitchFamily="2" charset="2"/>
              </a:rPr>
              <a:t> Penelope  the </a:t>
            </a:r>
            <a:r>
              <a:rPr lang="en-US" dirty="0" smtClean="0">
                <a:sym typeface="Wingdings" pitchFamily="2" charset="2"/>
              </a:rPr>
              <a:t>unfaithful wife. In the final monologue she represents the sum of the whole women in the novel. She is the quintessence of human nature.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270</Words>
  <Application>Microsoft Office PowerPoint</Application>
  <PresentationFormat>Presentazione su schermo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Loggia</vt:lpstr>
      <vt:lpstr>“Ulysses” by James Joyce</vt:lpstr>
      <vt:lpstr>NEW WAY OF WRITING… </vt:lpstr>
      <vt:lpstr>  USE OF LANGUAGE…</vt:lpstr>
      <vt:lpstr>       …HOW DO THE READER HAVE TO ORGANIZE? </vt:lpstr>
      <vt:lpstr>Characters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“Ulysses” by James Joyce</dc:title>
  <dc:creator>Ylenia</dc:creator>
  <cp:lastModifiedBy>Ylenia</cp:lastModifiedBy>
  <cp:revision>5</cp:revision>
  <dcterms:created xsi:type="dcterms:W3CDTF">2013-04-02T16:26:00Z</dcterms:created>
  <dcterms:modified xsi:type="dcterms:W3CDTF">2013-04-02T17:14:12Z</dcterms:modified>
</cp:coreProperties>
</file>