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EB1E160-EA6D-42C8-8C70-378C1A058AFD}" type="datetimeFigureOut">
              <a:rPr lang="it-IT" smtClean="0"/>
              <a:t>02/04/2013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DB19EA1-4710-45DF-829D-469228A05736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1E160-EA6D-42C8-8C70-378C1A058AFD}" type="datetimeFigureOut">
              <a:rPr lang="it-IT" smtClean="0"/>
              <a:t>02/04/2013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EA1-4710-45DF-829D-469228A0573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1E160-EA6D-42C8-8C70-378C1A058AFD}" type="datetimeFigureOut">
              <a:rPr lang="it-IT" smtClean="0"/>
              <a:t>02/04/2013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EA1-4710-45DF-829D-469228A0573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EB1E160-EA6D-42C8-8C70-378C1A058AFD}" type="datetimeFigureOut">
              <a:rPr lang="it-IT" smtClean="0"/>
              <a:t>02/04/2013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DB19EA1-4710-45DF-829D-469228A05736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EB1E160-EA6D-42C8-8C70-378C1A058AFD}" type="datetimeFigureOut">
              <a:rPr lang="it-IT" smtClean="0"/>
              <a:t>02/04/2013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DB19EA1-4710-45DF-829D-469228A05736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1E160-EA6D-42C8-8C70-378C1A058AFD}" type="datetimeFigureOut">
              <a:rPr lang="it-IT" smtClean="0"/>
              <a:t>02/04/2013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EA1-4710-45DF-829D-469228A05736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1E160-EA6D-42C8-8C70-378C1A058AFD}" type="datetimeFigureOut">
              <a:rPr lang="it-IT" smtClean="0"/>
              <a:t>02/04/2013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EA1-4710-45DF-829D-469228A05736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EB1E160-EA6D-42C8-8C70-378C1A058AFD}" type="datetimeFigureOut">
              <a:rPr lang="it-IT" smtClean="0"/>
              <a:t>02/04/2013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B19EA1-4710-45DF-829D-469228A05736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1E160-EA6D-42C8-8C70-378C1A058AFD}" type="datetimeFigureOut">
              <a:rPr lang="it-IT" smtClean="0"/>
              <a:t>02/04/2013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9EA1-4710-45DF-829D-469228A0573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EB1E160-EA6D-42C8-8C70-378C1A058AFD}" type="datetimeFigureOut">
              <a:rPr lang="it-IT" smtClean="0"/>
              <a:t>02/04/2013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DB19EA1-4710-45DF-829D-469228A05736}" type="slidenum">
              <a:rPr lang="it-IT" smtClean="0"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EB1E160-EA6D-42C8-8C70-378C1A058AFD}" type="datetimeFigureOut">
              <a:rPr lang="it-IT" smtClean="0"/>
              <a:t>02/04/2013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B19EA1-4710-45DF-829D-469228A05736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EB1E160-EA6D-42C8-8C70-378C1A058AFD}" type="datetimeFigureOut">
              <a:rPr lang="it-IT" smtClean="0"/>
              <a:t>02/04/2013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DB19EA1-4710-45DF-829D-469228A05736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1296143"/>
          </a:xfrm>
        </p:spPr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FF0000"/>
                </a:solidFill>
              </a:rPr>
              <a:t>“</a:t>
            </a:r>
            <a:r>
              <a:rPr lang="it-IT" sz="3600" dirty="0" err="1" smtClean="0">
                <a:solidFill>
                  <a:srgbClr val="FF0000"/>
                </a:solidFill>
              </a:rPr>
              <a:t>Ulysses</a:t>
            </a:r>
            <a:r>
              <a:rPr lang="it-IT" sz="3600" dirty="0" smtClean="0">
                <a:solidFill>
                  <a:srgbClr val="FF0000"/>
                </a:solidFill>
              </a:rPr>
              <a:t>” </a:t>
            </a:r>
            <a:r>
              <a:rPr lang="it-IT" sz="3600" dirty="0" err="1" smtClean="0">
                <a:solidFill>
                  <a:srgbClr val="FF0000"/>
                </a:solidFill>
              </a:rPr>
              <a:t>by</a:t>
            </a:r>
            <a:r>
              <a:rPr lang="it-IT" sz="3600" dirty="0" smtClean="0">
                <a:solidFill>
                  <a:srgbClr val="FF0000"/>
                </a:solidFill>
              </a:rPr>
              <a:t> James Joyce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2286000" y="2852936"/>
            <a:ext cx="6172200" cy="309634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buFont typeface="Arial" pitchFamily="34" charset="0"/>
              <a:buChar char="•"/>
            </a:pPr>
            <a:r>
              <a:rPr lang="en-US" sz="6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2° February 1922: published in Paris while in England it was banned for obscenity until 1936.</a:t>
            </a:r>
          </a:p>
          <a:p>
            <a:pPr>
              <a:lnSpc>
                <a:spcPct val="170000"/>
              </a:lnSpc>
              <a:buFont typeface="Arial" pitchFamily="34" charset="0"/>
              <a:buChar char="•"/>
            </a:pPr>
            <a:r>
              <a:rPr lang="en-US" sz="6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It is modeled on Homer’s Odyssey. </a:t>
            </a:r>
          </a:p>
          <a:p>
            <a:pPr>
              <a:lnSpc>
                <a:spcPct val="170000"/>
              </a:lnSpc>
              <a:buFont typeface="Arial" pitchFamily="34" charset="0"/>
              <a:buChar char="•"/>
            </a:pPr>
            <a:r>
              <a:rPr lang="en-US" sz="6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novel deals with the events of one day in Dublin, 16</a:t>
            </a:r>
            <a:r>
              <a:rPr lang="en-US" sz="6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</a:t>
            </a:r>
            <a:r>
              <a:rPr lang="en-US" sz="6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June 1904, which is the anniversary of Joyce’s first walk with Nora Barnacle, his future wife. </a:t>
            </a:r>
          </a:p>
          <a:p>
            <a:pPr>
              <a:buFont typeface="Arial" pitchFamily="34" charset="0"/>
              <a:buChar char="•"/>
            </a:pP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1772816"/>
          </a:xfrm>
        </p:spPr>
        <p:txBody>
          <a:bodyPr/>
          <a:lstStyle/>
          <a:p>
            <a:r>
              <a:rPr lang="it-IT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NEW WAY OF </a:t>
            </a:r>
            <a:r>
              <a:rPr lang="it-IT" b="1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WRITING…</a:t>
            </a:r>
            <a:r>
              <a:rPr lang="it-IT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it-IT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it-IT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23528" y="1628800"/>
            <a:ext cx="7200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Eclipse of the narrator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narrator does not disappear but he is hidden. </a:t>
            </a:r>
          </a:p>
          <a:p>
            <a:pPr>
              <a:buFont typeface="Arial" pitchFamily="34" charset="0"/>
              <a:buChar char="•"/>
            </a:pP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female interior monologue</a:t>
            </a:r>
          </a:p>
          <a:p>
            <a:pPr>
              <a:buFont typeface="Arial" pitchFamily="34" charset="0"/>
              <a:buChar char="•"/>
            </a:pP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Stream of consciousness</a:t>
            </a:r>
          </a:p>
          <a:p>
            <a:pPr>
              <a:buFont typeface="Arial" pitchFamily="34" charset="0"/>
              <a:buChar char="•"/>
            </a:pP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Epiphany</a:t>
            </a:r>
          </a:p>
        </p:txBody>
      </p:sp>
      <p:sp>
        <p:nvSpPr>
          <p:cNvPr id="6" name="Freccia a destra 5"/>
          <p:cNvSpPr/>
          <p:nvPr/>
        </p:nvSpPr>
        <p:spPr>
          <a:xfrm>
            <a:off x="4139952" y="1772816"/>
            <a:ext cx="64807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60648"/>
            <a:ext cx="7467600" cy="1224136"/>
          </a:xfrm>
        </p:spPr>
        <p:txBody>
          <a:bodyPr/>
          <a:lstStyle/>
          <a:p>
            <a:r>
              <a:rPr lang="en-US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 USE OF LANGUAGE…</a:t>
            </a:r>
            <a:endParaRPr lang="en-US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79512" y="1916832"/>
            <a:ext cx="61926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Free direct style</a:t>
            </a:r>
          </a:p>
          <a:p>
            <a:pPr>
              <a:buFont typeface="Arial" pitchFamily="34" charset="0"/>
              <a:buChar char="•"/>
            </a:pP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There is no chronological events </a:t>
            </a:r>
          </a:p>
          <a:p>
            <a:pPr>
              <a:buFont typeface="Arial" pitchFamily="34" charset="0"/>
              <a:buChar char="•"/>
            </a:pP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There is no punctuation </a:t>
            </a:r>
          </a:p>
          <a:p>
            <a:pPr>
              <a:buFont typeface="Arial" pitchFamily="34" charset="0"/>
              <a:buChar char="•"/>
            </a:pP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There are no paragraph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1420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…</a:t>
            </a:r>
            <a:r>
              <a:rPr lang="en-US" sz="36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HOW DO THE READER HAVE TO </a:t>
            </a:r>
            <a:r>
              <a:rPr lang="en-US" sz="36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ORGANIZE</a:t>
            </a:r>
            <a:r>
              <a:rPr lang="en-US" sz="36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? </a:t>
            </a:r>
            <a:endParaRPr lang="it-IT" sz="36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95536" y="1844824"/>
            <a:ext cx="74168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organizing principle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is given by the association of ideas, which are Molly’s thoughts. </a:t>
            </a:r>
          </a:p>
          <a:p>
            <a:pPr>
              <a:buFont typeface="Arial" pitchFamily="34" charset="0"/>
              <a:buChar char="•"/>
            </a:pP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apparently at random  and formless,</a:t>
            </a:r>
          </a:p>
          <a:p>
            <a:r>
              <a:rPr 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do have a form. They begins with </a:t>
            </a:r>
          </a:p>
          <a:p>
            <a:r>
              <a:rPr 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the words yes and ends with the  </a:t>
            </a:r>
          </a:p>
          <a:p>
            <a:r>
              <a:rPr 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word. 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5" name="Connettore 4 4"/>
          <p:cNvCxnSpPr/>
          <p:nvPr/>
        </p:nvCxnSpPr>
        <p:spPr>
          <a:xfrm>
            <a:off x="1763688" y="3501008"/>
            <a:ext cx="864096" cy="504056"/>
          </a:xfrm>
          <a:prstGeom prst="bentConnector3">
            <a:avLst>
              <a:gd name="adj1" fmla="val 5162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Characters</a:t>
            </a:r>
            <a:r>
              <a:rPr lang="it-IT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it-IT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83568" y="1484784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Leopold Bloom 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Ulysses</a:t>
            </a:r>
            <a:r>
              <a:rPr lang="it-IT" dirty="0" smtClean="0">
                <a:sym typeface="Wingdings" pitchFamily="2" charset="2"/>
              </a:rPr>
              <a:t>  </a:t>
            </a:r>
            <a:r>
              <a:rPr lang="en-US" dirty="0" smtClean="0">
                <a:sym typeface="Wingdings" pitchFamily="2" charset="2"/>
              </a:rPr>
              <a:t>is the common sensual man, curious of new experiences but not efficient. 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He looks forward to scientific </a:t>
            </a:r>
            <a:r>
              <a:rPr lang="en-US" dirty="0" err="1" smtClean="0">
                <a:sym typeface="Wingdings" pitchFamily="2" charset="2"/>
              </a:rPr>
              <a:t>certaines</a:t>
            </a:r>
            <a:r>
              <a:rPr lang="en-US" dirty="0" smtClean="0">
                <a:sym typeface="Wingdings" pitchFamily="2" charset="2"/>
              </a:rPr>
              <a:t> and human relationship he is not able to find. </a:t>
            </a:r>
          </a:p>
          <a:p>
            <a:endParaRPr lang="en-US" dirty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Stephen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Dedalus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Telemachus</a:t>
            </a:r>
            <a:r>
              <a:rPr lang="en-US" dirty="0" smtClean="0">
                <a:sym typeface="Wingdings" pitchFamily="2" charset="2"/>
              </a:rPr>
              <a:t>  is in search of spiritual values: he rejects everything. He is a voluntary exiled. Very different from Bloom but like him he is </a:t>
            </a:r>
            <a:r>
              <a:rPr lang="en-US" dirty="0">
                <a:sym typeface="Wingdings" pitchFamily="2" charset="2"/>
              </a:rPr>
              <a:t>u</a:t>
            </a:r>
            <a:r>
              <a:rPr lang="en-US" dirty="0" smtClean="0">
                <a:sym typeface="Wingdings" pitchFamily="2" charset="2"/>
              </a:rPr>
              <a:t>nable to satisfy is deepest expectations. </a:t>
            </a:r>
          </a:p>
          <a:p>
            <a:endParaRPr lang="en-US" dirty="0">
              <a:sym typeface="Wingdings" pitchFamily="2" charset="2"/>
            </a:endParaRPr>
          </a:p>
          <a:p>
            <a:endParaRPr lang="it-IT" dirty="0"/>
          </a:p>
        </p:txBody>
      </p:sp>
      <p:sp>
        <p:nvSpPr>
          <p:cNvPr id="4" name="Freccia in giù 3"/>
          <p:cNvSpPr/>
          <p:nvPr/>
        </p:nvSpPr>
        <p:spPr>
          <a:xfrm>
            <a:off x="3779912" y="3933056"/>
            <a:ext cx="72008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411760" y="4581128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Both of them are pursuing a </a:t>
            </a:r>
            <a:r>
              <a:rPr lang="en-US" dirty="0" smtClean="0">
                <a:solidFill>
                  <a:srgbClr val="FF0000"/>
                </a:solidFill>
              </a:rPr>
              <a:t>quest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55576" y="5301208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Molly Bloom </a:t>
            </a:r>
            <a:r>
              <a:rPr lang="it-IT" dirty="0" smtClean="0">
                <a:sym typeface="Wingdings" pitchFamily="2" charset="2"/>
              </a:rPr>
              <a:t> Penelope  the </a:t>
            </a:r>
            <a:r>
              <a:rPr lang="en-US" dirty="0" smtClean="0">
                <a:sym typeface="Wingdings" pitchFamily="2" charset="2"/>
              </a:rPr>
              <a:t>unfaithful wife. In the final monologue she represents the sum of the whole women in the novel. She is the quintessence of human nature. 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</TotalTime>
  <Words>270</Words>
  <Application>Microsoft Office PowerPoint</Application>
  <PresentationFormat>Presentazione su schermo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Loggia</vt:lpstr>
      <vt:lpstr>“Ulysses” by James Joyce</vt:lpstr>
      <vt:lpstr>NEW WAY OF WRITING… </vt:lpstr>
      <vt:lpstr>  USE OF LANGUAGE…</vt:lpstr>
      <vt:lpstr>       …HOW DO THE READER HAVE TO ORGANIZE? </vt:lpstr>
      <vt:lpstr>Characters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“Ulysses” by James Joyce</dc:title>
  <dc:creator>Ylenia</dc:creator>
  <cp:lastModifiedBy>Ylenia</cp:lastModifiedBy>
  <cp:revision>5</cp:revision>
  <dcterms:created xsi:type="dcterms:W3CDTF">2013-04-02T16:26:00Z</dcterms:created>
  <dcterms:modified xsi:type="dcterms:W3CDTF">2013-04-02T17:14:12Z</dcterms:modified>
</cp:coreProperties>
</file>