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61" r:id="rId5"/>
    <p:sldId id="259" r:id="rId6"/>
    <p:sldId id="258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E38EEE-58B8-47BE-BEAA-3415D6CC7839}" type="datetimeFigureOut">
              <a:rPr lang="it-IT" smtClean="0"/>
              <a:t>23/10/2013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25CE21-751E-4925-A742-B6E76D836EA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6048672" cy="316835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LICEO SCIENTIFICO</a:t>
            </a:r>
            <a:b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«A. EINSTEIN» </a:t>
            </a:r>
            <a:b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CERVIGNANO DEL FRIULI</a:t>
            </a:r>
            <a:b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2A LS - MY CLASS</a:t>
            </a:r>
            <a:endParaRPr lang="it-IT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95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Last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joined</a:t>
            </a:r>
            <a:r>
              <a:rPr lang="it-IT" dirty="0" smtClean="0"/>
              <a:t> to </a:t>
            </a:r>
            <a:r>
              <a:rPr lang="it-IT" dirty="0" err="1" smtClean="0"/>
              <a:t>Comenius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, with Mr. </a:t>
            </a:r>
            <a:r>
              <a:rPr lang="it-IT" dirty="0" err="1" smtClean="0"/>
              <a:t>Castellan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a power point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meaning</a:t>
            </a:r>
            <a:r>
              <a:rPr lang="it-IT" dirty="0" smtClean="0"/>
              <a:t> of some </a:t>
            </a:r>
            <a:r>
              <a:rPr lang="it-IT" dirty="0" err="1" smtClean="0"/>
              <a:t>simbols</a:t>
            </a:r>
            <a:r>
              <a:rPr lang="it-IT" dirty="0" smtClean="0"/>
              <a:t> from the </a:t>
            </a:r>
            <a:r>
              <a:rPr lang="it-IT" dirty="0" err="1" smtClean="0"/>
              <a:t>past</a:t>
            </a:r>
            <a:r>
              <a:rPr lang="it-IT" dirty="0" smtClean="0"/>
              <a:t> to the </a:t>
            </a:r>
            <a:r>
              <a:rPr lang="it-IT" dirty="0" err="1" smtClean="0"/>
              <a:t>present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3167253" cy="19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2" y="1412776"/>
            <a:ext cx="741950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060848"/>
            <a:ext cx="655272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started</a:t>
            </a:r>
            <a:r>
              <a:rPr lang="it-IT" dirty="0" smtClean="0"/>
              <a:t> the </a:t>
            </a:r>
            <a:r>
              <a:rPr lang="it-IT" dirty="0" err="1" smtClean="0"/>
              <a:t>school</a:t>
            </a:r>
            <a:r>
              <a:rPr lang="it-IT" dirty="0" smtClean="0"/>
              <a:t>, in </a:t>
            </a:r>
            <a:r>
              <a:rPr lang="it-IT" dirty="0" err="1" smtClean="0"/>
              <a:t>September</a:t>
            </a:r>
            <a:r>
              <a:rPr lang="it-IT" dirty="0" smtClean="0"/>
              <a:t> 2012,</a:t>
            </a:r>
            <a:r>
              <a:rPr lang="it-IT" dirty="0"/>
              <a:t> </a:t>
            </a:r>
            <a:r>
              <a:rPr lang="it-IT" dirty="0" smtClean="0"/>
              <a:t>in the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twenty-two</a:t>
            </a:r>
            <a:r>
              <a:rPr lang="it-IT" dirty="0" smtClean="0"/>
              <a:t>, </a:t>
            </a:r>
            <a:r>
              <a:rPr lang="it-IT" dirty="0" err="1" smtClean="0"/>
              <a:t>ten</a:t>
            </a:r>
            <a:r>
              <a:rPr lang="it-IT" dirty="0" smtClean="0"/>
              <a:t> boys and </a:t>
            </a:r>
            <a:r>
              <a:rPr lang="it-IT" dirty="0" err="1" smtClean="0"/>
              <a:t>twelve</a:t>
            </a:r>
            <a:r>
              <a:rPr lang="it-IT" dirty="0" smtClean="0"/>
              <a:t> </a:t>
            </a:r>
            <a:r>
              <a:rPr lang="it-IT" dirty="0" err="1" smtClean="0"/>
              <a:t>girls</a:t>
            </a:r>
            <a:r>
              <a:rPr lang="it-IT" dirty="0" smtClean="0"/>
              <a:t>.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few</a:t>
            </a:r>
            <a:r>
              <a:rPr lang="it-IT" dirty="0" smtClean="0"/>
              <a:t> of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knew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dirty="0" smtClean="0"/>
              <a:t>       Last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girls</a:t>
            </a:r>
            <a:r>
              <a:rPr lang="it-IT" dirty="0" smtClean="0"/>
              <a:t> </a:t>
            </a:r>
            <a:r>
              <a:rPr lang="it-IT" dirty="0" err="1" smtClean="0"/>
              <a:t>left</a:t>
            </a:r>
            <a:r>
              <a:rPr lang="it-IT" dirty="0" smtClean="0"/>
              <a:t> the </a:t>
            </a:r>
            <a:r>
              <a:rPr lang="it-IT" dirty="0" err="1" smtClean="0"/>
              <a:t>class</a:t>
            </a:r>
            <a:r>
              <a:rPr lang="it-IT" dirty="0" smtClean="0"/>
              <a:t>.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rejected</a:t>
            </a:r>
            <a:r>
              <a:rPr lang="it-IT" dirty="0" smtClean="0"/>
              <a:t> and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changed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So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eighteen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85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most</a:t>
            </a:r>
            <a:r>
              <a:rPr lang="it-IT" dirty="0" smtClean="0"/>
              <a:t> of the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weren’t</a:t>
            </a:r>
            <a:r>
              <a:rPr lang="it-IT" dirty="0" smtClean="0"/>
              <a:t> from Cervignano and </a:t>
            </a:r>
            <a:r>
              <a:rPr lang="it-IT" dirty="0" err="1" smtClean="0"/>
              <a:t>they</a:t>
            </a:r>
            <a:r>
              <a:rPr lang="it-IT" dirty="0" smtClean="0"/>
              <a:t> come to </a:t>
            </a:r>
            <a:r>
              <a:rPr lang="it-IT" dirty="0" err="1" smtClean="0"/>
              <a:t>school</a:t>
            </a:r>
            <a:r>
              <a:rPr lang="it-IT" dirty="0" smtClean="0"/>
              <a:t> by bus.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71259"/>
            <a:ext cx="3603848" cy="2402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teachers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:</a:t>
            </a:r>
          </a:p>
          <a:p>
            <a:pPr marL="0" indent="0">
              <a:buNone/>
            </a:pPr>
            <a:r>
              <a:rPr lang="it-IT" dirty="0" smtClean="0"/>
              <a:t>Mrs. Inglese for </a:t>
            </a:r>
            <a:r>
              <a:rPr lang="it-IT" dirty="0" err="1" smtClean="0"/>
              <a:t>Maths</a:t>
            </a:r>
            <a:r>
              <a:rPr lang="it-IT" dirty="0" smtClean="0"/>
              <a:t>, Mrs. </a:t>
            </a:r>
            <a:r>
              <a:rPr lang="it-IT" dirty="0" err="1" smtClean="0"/>
              <a:t>Virgolin</a:t>
            </a:r>
            <a:r>
              <a:rPr lang="it-IT" dirty="0" smtClean="0"/>
              <a:t> for English, Mr. </a:t>
            </a:r>
            <a:r>
              <a:rPr lang="it-IT" dirty="0" err="1" smtClean="0"/>
              <a:t>Castellan</a:t>
            </a:r>
            <a:r>
              <a:rPr lang="it-IT" dirty="0" smtClean="0"/>
              <a:t> for </a:t>
            </a:r>
            <a:r>
              <a:rPr lang="it-IT" dirty="0" err="1" smtClean="0"/>
              <a:t>Italian</a:t>
            </a:r>
            <a:r>
              <a:rPr lang="it-IT" dirty="0" smtClean="0"/>
              <a:t> and Latin,   Mr. </a:t>
            </a:r>
            <a:r>
              <a:rPr lang="it-IT" dirty="0" err="1" smtClean="0"/>
              <a:t>Sgubin</a:t>
            </a:r>
            <a:r>
              <a:rPr lang="it-IT" dirty="0" smtClean="0"/>
              <a:t> for Science, Mrs. </a:t>
            </a:r>
            <a:r>
              <a:rPr lang="it-IT" dirty="0" err="1" smtClean="0"/>
              <a:t>Gambin</a:t>
            </a:r>
            <a:r>
              <a:rPr lang="it-IT" dirty="0" smtClean="0"/>
              <a:t> for </a:t>
            </a:r>
            <a:r>
              <a:rPr lang="it-IT" dirty="0" err="1" smtClean="0"/>
              <a:t>History</a:t>
            </a:r>
            <a:r>
              <a:rPr lang="it-IT" dirty="0" smtClean="0"/>
              <a:t>, Mr. Iannello for </a:t>
            </a:r>
            <a:r>
              <a:rPr lang="it-IT" dirty="0" err="1" smtClean="0"/>
              <a:t>Phisic</a:t>
            </a:r>
            <a:r>
              <a:rPr lang="it-IT" dirty="0"/>
              <a:t> </a:t>
            </a:r>
            <a:r>
              <a:rPr lang="it-IT" dirty="0" smtClean="0"/>
              <a:t>and Mr. </a:t>
            </a:r>
            <a:r>
              <a:rPr lang="it-IT" dirty="0" err="1" smtClean="0"/>
              <a:t>Zuttion</a:t>
            </a:r>
            <a:r>
              <a:rPr lang="it-IT" dirty="0" smtClean="0"/>
              <a:t> for P.E. 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7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changed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teachers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new English </a:t>
            </a:r>
            <a:r>
              <a:rPr lang="it-IT" dirty="0" err="1" smtClean="0"/>
              <a:t>teacher</a:t>
            </a:r>
            <a:r>
              <a:rPr lang="it-IT" dirty="0" smtClean="0"/>
              <a:t>, Mrs. </a:t>
            </a:r>
            <a:r>
              <a:rPr lang="it-IT" dirty="0" err="1" smtClean="0"/>
              <a:t>Beltramini</a:t>
            </a:r>
            <a:r>
              <a:rPr lang="it-IT" dirty="0" smtClean="0"/>
              <a:t>, a new Science </a:t>
            </a:r>
            <a:r>
              <a:rPr lang="it-IT" dirty="0" err="1" smtClean="0"/>
              <a:t>teacher</a:t>
            </a:r>
            <a:r>
              <a:rPr lang="it-IT" dirty="0" smtClean="0"/>
              <a:t>, Mrs. </a:t>
            </a:r>
            <a:r>
              <a:rPr lang="it-IT" dirty="0" err="1" smtClean="0"/>
              <a:t>Princig</a:t>
            </a:r>
            <a:r>
              <a:rPr lang="it-IT" dirty="0" smtClean="0"/>
              <a:t>, a new </a:t>
            </a:r>
            <a:r>
              <a:rPr lang="it-IT" dirty="0" err="1" smtClean="0"/>
              <a:t>Phisic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, Mrs. Negri, and a new </a:t>
            </a:r>
            <a:r>
              <a:rPr lang="it-IT" dirty="0" err="1" smtClean="0"/>
              <a:t>Hystory</a:t>
            </a:r>
            <a:r>
              <a:rPr lang="it-IT" dirty="0" smtClean="0"/>
              <a:t> </a:t>
            </a:r>
            <a:r>
              <a:rPr lang="it-IT" dirty="0" err="1" smtClean="0"/>
              <a:t>teacher</a:t>
            </a:r>
            <a:r>
              <a:rPr lang="it-IT" dirty="0" smtClean="0"/>
              <a:t>, Mr. Betta.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4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2245847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When</a:t>
            </a:r>
            <a:r>
              <a:rPr lang="it-IT" dirty="0" smtClean="0"/>
              <a:t> I </a:t>
            </a:r>
            <a:r>
              <a:rPr lang="it-IT" dirty="0" err="1" smtClean="0"/>
              <a:t>arrived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I </a:t>
            </a:r>
            <a:r>
              <a:rPr lang="it-IT" dirty="0"/>
              <a:t>j</a:t>
            </a:r>
            <a:r>
              <a:rPr lang="it-IT" dirty="0" smtClean="0"/>
              <a:t>ust </a:t>
            </a:r>
            <a:r>
              <a:rPr lang="it-IT" dirty="0" err="1" smtClean="0"/>
              <a:t>knew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a </a:t>
            </a:r>
            <a:r>
              <a:rPr lang="it-IT" dirty="0" err="1" smtClean="0"/>
              <a:t>student</a:t>
            </a:r>
            <a:r>
              <a:rPr lang="it-IT" dirty="0" smtClean="0"/>
              <a:t> of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class</a:t>
            </a:r>
            <a:r>
              <a:rPr lang="it-IT" dirty="0" smtClean="0"/>
              <a:t>, Luca Vianello,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came</a:t>
            </a:r>
            <a:r>
              <a:rPr lang="it-IT" dirty="0" smtClean="0"/>
              <a:t> from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village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my class I felt well and I found some new friends.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8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Last </a:t>
            </a:r>
            <a:r>
              <a:rPr lang="it-IT" dirty="0" err="1" smtClean="0"/>
              <a:t>year</a:t>
            </a:r>
            <a:r>
              <a:rPr lang="it-IT" dirty="0" smtClean="0"/>
              <a:t> I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didn’t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Religion</a:t>
            </a:r>
            <a:r>
              <a:rPr lang="it-IT" dirty="0" smtClean="0"/>
              <a:t>. </a:t>
            </a:r>
          </a:p>
          <a:p>
            <a:pPr marL="0" indent="0"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two</a:t>
            </a:r>
            <a:r>
              <a:rPr lang="it-IT" dirty="0" smtClean="0"/>
              <a:t>, me and Paolo Marega.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Religion</a:t>
            </a:r>
            <a:r>
              <a:rPr lang="it-IT" dirty="0" smtClean="0"/>
              <a:t> hour, on </a:t>
            </a:r>
            <a:r>
              <a:rPr lang="it-IT" dirty="0" err="1" smtClean="0"/>
              <a:t>Sunday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do </a:t>
            </a:r>
            <a:r>
              <a:rPr lang="it-IT" dirty="0" err="1" smtClean="0"/>
              <a:t>homeworks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26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The last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a </a:t>
            </a:r>
            <a:r>
              <a:rPr lang="it-IT" dirty="0" err="1" smtClean="0"/>
              <a:t>school</a:t>
            </a:r>
            <a:r>
              <a:rPr lang="it-IT" dirty="0" smtClean="0"/>
              <a:t> trip.</a:t>
            </a:r>
          </a:p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went</a:t>
            </a:r>
            <a:r>
              <a:rPr lang="it-IT" dirty="0"/>
              <a:t> to </a:t>
            </a:r>
            <a:r>
              <a:rPr lang="it-IT" dirty="0" smtClean="0"/>
              <a:t>a </a:t>
            </a:r>
            <a:r>
              <a:rPr lang="it-IT" dirty="0" err="1" smtClean="0"/>
              <a:t>excursion</a:t>
            </a:r>
            <a:r>
              <a:rPr lang="it-IT" dirty="0" smtClean="0"/>
              <a:t> with </a:t>
            </a:r>
            <a:r>
              <a:rPr lang="it-IT" dirty="0" err="1" smtClean="0"/>
              <a:t>snowshoes</a:t>
            </a:r>
            <a:r>
              <a:rPr lang="it-IT" dirty="0" smtClean="0"/>
              <a:t> in Sappada.</a:t>
            </a:r>
          </a:p>
          <a:p>
            <a:pPr marL="0" indent="0"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fantastic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tiring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53490"/>
            <a:ext cx="3768824" cy="250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108</TotalTime>
  <Words>304</Words>
  <Application>Microsoft Office PowerPoint</Application>
  <PresentationFormat>Presentazione su schermo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Puntina da disegno</vt:lpstr>
      <vt:lpstr>LICEO SCIENTIFICO «A. EINSTEIN»   CERVIGNANO DEL FRIULI  2A LS - MY CLASS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Bodigoi</dc:creator>
  <cp:lastModifiedBy>Bodigoi</cp:lastModifiedBy>
  <cp:revision>12</cp:revision>
  <dcterms:created xsi:type="dcterms:W3CDTF">2013-10-23T13:30:04Z</dcterms:created>
  <dcterms:modified xsi:type="dcterms:W3CDTF">2013-10-23T15:18:14Z</dcterms:modified>
</cp:coreProperties>
</file>