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59" r:id="rId6"/>
    <p:sldId id="262" r:id="rId7"/>
    <p:sldId id="261" r:id="rId8"/>
    <p:sldId id="263" r:id="rId9"/>
    <p:sldId id="273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29A134E-5E4C-4905-BCB9-108BF7B5C5C7}">
          <p14:sldIdLst>
            <p14:sldId id="256"/>
            <p14:sldId id="270"/>
            <p14:sldId id="271"/>
            <p14:sldId id="272"/>
            <p14:sldId id="259"/>
            <p14:sldId id="262"/>
            <p14:sldId id="261"/>
            <p14:sldId id="263"/>
            <p14:sldId id="273"/>
            <p14:sldId id="264"/>
            <p14:sldId id="267"/>
            <p14:sldId id="268"/>
          </p14:sldIdLst>
        </p14:section>
        <p14:section name="Sezione senza titolo" id="{B829562B-7534-4700-9CC9-9FE0B0F8BF4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4F61-B0AE-42C3-82D4-BB5272F8446E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165-3C45-460A-9944-AE1EE5C50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7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4F61-B0AE-42C3-82D4-BB5272F8446E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165-3C45-460A-9944-AE1EE5C50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43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4F61-B0AE-42C3-82D4-BB5272F8446E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165-3C45-460A-9944-AE1EE5C50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16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4F61-B0AE-42C3-82D4-BB5272F8446E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165-3C45-460A-9944-AE1EE5C50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78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4F61-B0AE-42C3-82D4-BB5272F8446E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165-3C45-460A-9944-AE1EE5C50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31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4F61-B0AE-42C3-82D4-BB5272F8446E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165-3C45-460A-9944-AE1EE5C50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96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4F61-B0AE-42C3-82D4-BB5272F8446E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165-3C45-460A-9944-AE1EE5C50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44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4F61-B0AE-42C3-82D4-BB5272F8446E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165-3C45-460A-9944-AE1EE5C50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12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4F61-B0AE-42C3-82D4-BB5272F8446E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165-3C45-460A-9944-AE1EE5C50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59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4F61-B0AE-42C3-82D4-BB5272F8446E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165-3C45-460A-9944-AE1EE5C50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18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4F61-B0AE-42C3-82D4-BB5272F8446E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8165-3C45-460A-9944-AE1EE5C50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70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49000">
              <a:schemeClr val="bg1">
                <a:lumMod val="8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94F61-B0AE-42C3-82D4-BB5272F8446E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88165-3C45-460A-9944-AE1EE5C50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81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HISTORY OF OUR CLASS:</a:t>
            </a:r>
            <a:br>
              <a:rPr lang="it-IT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2ALS</a:t>
            </a:r>
            <a:endParaRPr lang="it-IT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OURS TEACHERS</a:t>
            </a:r>
            <a:endParaRPr lang="it-IT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8352928" cy="4464496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Beltramini</a:t>
            </a: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Marilena: the English 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</a:t>
            </a:r>
            <a:endParaRPr lang="it-IT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Castellan</a:t>
            </a: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Vittorio: the 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Italian</a:t>
            </a: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</a:t>
            </a:r>
            <a:endParaRPr lang="it-IT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Betta Claudio: the </a:t>
            </a:r>
            <a:r>
              <a:rPr lang="it-IT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istory</a:t>
            </a: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</a:t>
            </a:r>
            <a:endParaRPr lang="it-IT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Zuttion</a:t>
            </a: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Gabriele: the 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</a:t>
            </a: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</a:t>
            </a:r>
            <a:endParaRPr lang="it-IT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Princig</a:t>
            </a: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Chiara: the Science 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</a:t>
            </a:r>
            <a:endParaRPr lang="it-IT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Negri Stefania: </a:t>
            </a: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</a:t>
            </a: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</a:t>
            </a:r>
            <a:endParaRPr lang="it-IT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Inglese Emanuela: the 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Maths</a:t>
            </a: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</a:t>
            </a:r>
            <a:endParaRPr lang="it-IT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Giolo</a:t>
            </a: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Liliana: the 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Religion</a:t>
            </a: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</a:t>
            </a:r>
            <a:endParaRPr lang="it-IT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Monte Claudia: the Art 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History</a:t>
            </a:r>
            <a:r>
              <a:rPr lang="it-IT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</a:t>
            </a:r>
            <a:endParaRPr lang="it-IT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31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3649960"/>
          </a:xfrm>
        </p:spPr>
        <p:txBody>
          <a:bodyPr>
            <a:normAutofit/>
          </a:bodyPr>
          <a:lstStyle/>
          <a:p>
            <a:r>
              <a:rPr lang="it-IT" sz="4400" dirty="0" err="1" smtClean="0">
                <a:solidFill>
                  <a:schemeClr val="tx1"/>
                </a:solidFill>
              </a:rPr>
              <a:t>One</a:t>
            </a:r>
            <a:r>
              <a:rPr lang="it-IT" sz="4400" dirty="0" smtClean="0">
                <a:solidFill>
                  <a:schemeClr val="tx1"/>
                </a:solidFill>
              </a:rPr>
              <a:t> </a:t>
            </a:r>
            <a:r>
              <a:rPr lang="it-IT" sz="4400" dirty="0" err="1" smtClean="0">
                <a:solidFill>
                  <a:schemeClr val="tx1"/>
                </a:solidFill>
              </a:rPr>
              <a:t>year</a:t>
            </a:r>
            <a:r>
              <a:rPr lang="it-IT" sz="4400" dirty="0" smtClean="0">
                <a:solidFill>
                  <a:schemeClr val="tx1"/>
                </a:solidFill>
              </a:rPr>
              <a:t> ago </a:t>
            </a:r>
            <a:r>
              <a:rPr lang="it-IT" sz="4400" dirty="0" err="1" smtClean="0">
                <a:solidFill>
                  <a:schemeClr val="tx1"/>
                </a:solidFill>
              </a:rPr>
              <a:t>we</a:t>
            </a:r>
            <a:r>
              <a:rPr lang="it-IT" sz="4400" dirty="0" smtClean="0">
                <a:solidFill>
                  <a:schemeClr val="tx1"/>
                </a:solidFill>
              </a:rPr>
              <a:t> </a:t>
            </a:r>
            <a:r>
              <a:rPr lang="it-IT" sz="4400" dirty="0" err="1" smtClean="0">
                <a:solidFill>
                  <a:schemeClr val="tx1"/>
                </a:solidFill>
              </a:rPr>
              <a:t>were</a:t>
            </a:r>
            <a:r>
              <a:rPr lang="it-IT" sz="4400" dirty="0" smtClean="0">
                <a:solidFill>
                  <a:schemeClr val="tx1"/>
                </a:solidFill>
              </a:rPr>
              <a:t> </a:t>
            </a:r>
            <a:r>
              <a:rPr lang="it-IT" sz="4400" dirty="0" err="1" smtClean="0">
                <a:solidFill>
                  <a:schemeClr val="tx1"/>
                </a:solidFill>
              </a:rPr>
              <a:t>twenty-two</a:t>
            </a:r>
            <a:r>
              <a:rPr lang="it-IT" sz="4400" dirty="0" smtClean="0">
                <a:solidFill>
                  <a:schemeClr val="tx1"/>
                </a:solidFill>
              </a:rPr>
              <a:t> </a:t>
            </a:r>
            <a:r>
              <a:rPr lang="it-IT" sz="4400" dirty="0" err="1" smtClean="0">
                <a:solidFill>
                  <a:schemeClr val="tx1"/>
                </a:solidFill>
              </a:rPr>
              <a:t>guys</a:t>
            </a:r>
            <a:endParaRPr lang="it-IT" sz="4400" dirty="0" smtClean="0">
              <a:solidFill>
                <a:schemeClr val="tx1"/>
              </a:solidFill>
            </a:endParaRPr>
          </a:p>
          <a:p>
            <a:r>
              <a:rPr lang="it-IT" sz="4400" dirty="0" err="1">
                <a:solidFill>
                  <a:schemeClr val="tx1"/>
                </a:solidFill>
              </a:rPr>
              <a:t>b</a:t>
            </a:r>
            <a:r>
              <a:rPr lang="it-IT" sz="4400" dirty="0" err="1" smtClean="0">
                <a:solidFill>
                  <a:schemeClr val="tx1"/>
                </a:solidFill>
              </a:rPr>
              <a:t>ut</a:t>
            </a:r>
            <a:r>
              <a:rPr lang="it-IT" sz="4400" dirty="0" smtClean="0">
                <a:solidFill>
                  <a:schemeClr val="tx1"/>
                </a:solidFill>
              </a:rPr>
              <a:t> </a:t>
            </a:r>
            <a:r>
              <a:rPr lang="it-IT" sz="4400" dirty="0" err="1" smtClean="0">
                <a:solidFill>
                  <a:schemeClr val="tx1"/>
                </a:solidFill>
              </a:rPr>
              <a:t>now</a:t>
            </a:r>
            <a:endParaRPr lang="it-IT" sz="4400" dirty="0" smtClean="0">
              <a:solidFill>
                <a:schemeClr val="tx1"/>
              </a:solidFill>
            </a:endParaRPr>
          </a:p>
          <a:p>
            <a:r>
              <a:rPr lang="it-IT" sz="4400" dirty="0" err="1" smtClean="0">
                <a:solidFill>
                  <a:schemeClr val="tx1"/>
                </a:solidFill>
              </a:rPr>
              <a:t>We</a:t>
            </a:r>
            <a:r>
              <a:rPr lang="it-IT" sz="4400" dirty="0" smtClean="0">
                <a:solidFill>
                  <a:schemeClr val="tx1"/>
                </a:solidFill>
              </a:rPr>
              <a:t> are…</a:t>
            </a:r>
            <a:endParaRPr lang="it-IT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" y="764704"/>
            <a:ext cx="9129252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 rot="21432285">
            <a:off x="2606405" y="3886010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0" dirty="0" smtClean="0">
                <a:solidFill>
                  <a:schemeClr val="bg1"/>
                </a:solidFill>
                <a:latin typeface="Arial Black" pitchFamily="34" charset="0"/>
                <a:cs typeface="Aparajita" pitchFamily="34" charset="0"/>
              </a:rPr>
              <a:t>2ASLS</a:t>
            </a:r>
            <a:endParaRPr lang="it-IT" sz="14000" dirty="0">
              <a:solidFill>
                <a:schemeClr val="bg1"/>
              </a:solidFill>
              <a:latin typeface="Arial Black" pitchFamily="34" charset="0"/>
              <a:cs typeface="Aparajita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39752" y="1887215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solidFill>
                  <a:schemeClr val="bg1"/>
                </a:solidFill>
                <a:latin typeface="Arial Black" pitchFamily="34" charset="0"/>
              </a:rPr>
              <a:t>THE CLASS</a:t>
            </a:r>
            <a:endParaRPr lang="it-IT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it-IT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ENCOUNTER</a:t>
            </a:r>
            <a:endParaRPr lang="it-IT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512" y="1988840"/>
            <a:ext cx="4176464" cy="449736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first encounter took place on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September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2012, in a class of the scientific high school "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Albert Einstein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" of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Cervignano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del Friuli.</a:t>
            </a:r>
          </a:p>
          <a:p>
            <a:pPr algn="just"/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3962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7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CREATING RELATIONSHIP</a:t>
            </a:r>
            <a:endParaRPr lang="it-IT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8291264" cy="428133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At first nobody knew nobody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were shy,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surprised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curious to know how were our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classmates.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Little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by little we started to know one another and so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it was born 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good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relationship.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GUYS</a:t>
            </a:r>
            <a:endParaRPr lang="it-IT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560840" cy="3793976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Last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year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twenty-two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guys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it-I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 the end of the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year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girls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decided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girls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rejected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t-I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year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eighteen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guys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spiteful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intelligent</a:t>
            </a:r>
            <a:r>
              <a:rPr lang="it-I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boys;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Eight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crazy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cheerful</a:t>
            </a:r>
            <a:r>
              <a:rPr lang="it-I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girls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BOYS</a:t>
            </a:r>
            <a:endParaRPr lang="it-IT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15816" y="1412776"/>
            <a:ext cx="3960440" cy="4608512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Paolo Marega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Andrea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Washl</a:t>
            </a: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Davide Bodigoi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Luca Vianello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Riccardo Franco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Davide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Beltramino</a:t>
            </a: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Riccardo Cecchetto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Federico Martinello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Alessandro De Luca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Leonardo Paolini</a:t>
            </a:r>
            <a:endParaRPr lang="it-I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30733" r="33269" b="16008"/>
          <a:stretch/>
        </p:blipFill>
        <p:spPr bwMode="auto">
          <a:xfrm rot="1145558">
            <a:off x="6944310" y="242319"/>
            <a:ext cx="1878065" cy="23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8" t="12814" r="31392" b="54275"/>
          <a:stretch/>
        </p:blipFill>
        <p:spPr bwMode="auto">
          <a:xfrm>
            <a:off x="5839240" y="1978069"/>
            <a:ext cx="2189144" cy="282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9688"/>
          <a:stretch/>
        </p:blipFill>
        <p:spPr bwMode="auto">
          <a:xfrm rot="20460356">
            <a:off x="2490333" y="3831603"/>
            <a:ext cx="1880095" cy="285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/>
          <a:stretch/>
        </p:blipFill>
        <p:spPr bwMode="auto">
          <a:xfrm rot="10067643">
            <a:off x="7170127" y="4245270"/>
            <a:ext cx="1798131" cy="24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19932" b="17283"/>
          <a:stretch/>
        </p:blipFill>
        <p:spPr bwMode="auto">
          <a:xfrm rot="11301634">
            <a:off x="238965" y="178250"/>
            <a:ext cx="1948601" cy="249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22" b="6511"/>
          <a:stretch/>
        </p:blipFill>
        <p:spPr bwMode="auto">
          <a:xfrm rot="21396343">
            <a:off x="246649" y="4012846"/>
            <a:ext cx="1975830" cy="265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29019" r="9386" b="16107"/>
          <a:stretch/>
        </p:blipFill>
        <p:spPr bwMode="auto">
          <a:xfrm rot="9466137">
            <a:off x="3838685" y="272590"/>
            <a:ext cx="1798242" cy="231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9107" r="-1663" b="13847"/>
          <a:stretch/>
        </p:blipFill>
        <p:spPr bwMode="auto">
          <a:xfrm rot="10531249">
            <a:off x="3878300" y="2395957"/>
            <a:ext cx="1810695" cy="243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5" t="12550" b="50000"/>
          <a:stretch/>
        </p:blipFill>
        <p:spPr bwMode="auto">
          <a:xfrm rot="16493362">
            <a:off x="1511619" y="2014995"/>
            <a:ext cx="2665150" cy="173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1" b="38479"/>
          <a:stretch/>
        </p:blipFill>
        <p:spPr bwMode="auto">
          <a:xfrm rot="1236943">
            <a:off x="5130940" y="4192983"/>
            <a:ext cx="1790240" cy="242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5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GIRLS</a:t>
            </a:r>
            <a:endParaRPr lang="it-IT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15816" y="1700808"/>
            <a:ext cx="4104456" cy="558924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Giorgia Vita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Vittoria Parlati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Valentina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Bais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Sara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Candotti</a:t>
            </a: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Sofia Del Stabile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Valentina Donaggio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Roberta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Vidal</a:t>
            </a: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Giada Ferro</a:t>
            </a:r>
          </a:p>
        </p:txBody>
      </p:sp>
    </p:spTree>
    <p:extLst>
      <p:ext uri="{BB962C8B-B14F-4D97-AF65-F5344CB8AC3E}">
        <p14:creationId xmlns:p14="http://schemas.microsoft.com/office/powerpoint/2010/main" val="10566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77509" y="1750259"/>
            <a:ext cx="7704856" cy="3649960"/>
          </a:xfrm>
        </p:spPr>
        <p:txBody>
          <a:bodyPr/>
          <a:lstStyle/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69" b="46241"/>
          <a:stretch/>
        </p:blipFill>
        <p:spPr bwMode="auto">
          <a:xfrm rot="20383789">
            <a:off x="464050" y="808870"/>
            <a:ext cx="2143688" cy="29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0" r="11402" b="40902"/>
          <a:stretch/>
        </p:blipFill>
        <p:spPr bwMode="auto">
          <a:xfrm rot="380367">
            <a:off x="2461371" y="61487"/>
            <a:ext cx="2067913" cy="295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60" b="41109"/>
          <a:stretch/>
        </p:blipFill>
        <p:spPr bwMode="auto">
          <a:xfrm rot="445548">
            <a:off x="6794495" y="409495"/>
            <a:ext cx="2091936" cy="277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1" r="37578" b="77558"/>
          <a:stretch/>
        </p:blipFill>
        <p:spPr bwMode="auto">
          <a:xfrm rot="21307600">
            <a:off x="2131029" y="3243840"/>
            <a:ext cx="2878304" cy="265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2" t="14364" r="5232" b="22610"/>
          <a:stretch/>
        </p:blipFill>
        <p:spPr bwMode="auto">
          <a:xfrm rot="11038981">
            <a:off x="200131" y="3854897"/>
            <a:ext cx="1991379" cy="27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t="13937" r="52047" b="13605"/>
          <a:stretch/>
        </p:blipFill>
        <p:spPr bwMode="auto">
          <a:xfrm rot="694547">
            <a:off x="4889238" y="3729595"/>
            <a:ext cx="1914838" cy="298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15085" b="17196"/>
          <a:stretch/>
        </p:blipFill>
        <p:spPr bwMode="auto">
          <a:xfrm rot="10261946">
            <a:off x="4661206" y="991508"/>
            <a:ext cx="2220715" cy="299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8" t="25359" r="35106" b="62302"/>
          <a:stretch/>
        </p:blipFill>
        <p:spPr bwMode="auto">
          <a:xfrm rot="21293281">
            <a:off x="6892663" y="3391909"/>
            <a:ext cx="2068659" cy="277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it-IT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EXPERIENCES</a:t>
            </a:r>
            <a:endParaRPr lang="it-IT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7504" y="1393812"/>
            <a:ext cx="4320480" cy="4691063"/>
          </a:xfrm>
        </p:spPr>
        <p:txBody>
          <a:bodyPr>
            <a:normAutofit/>
          </a:bodyPr>
          <a:lstStyle/>
          <a:p>
            <a:pPr algn="just"/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the last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year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had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several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experiences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which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strengthened our bond and taught us many things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excursion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to Sappada;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Some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workgroup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History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Italian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Religion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buFont typeface="Arial" pitchFamily="34" charset="0"/>
              <a:buChar char="•"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475990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0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274</Words>
  <Application>Microsoft Office PowerPoint</Application>
  <PresentationFormat>Presentazione su schermo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THE HISTORY OF OUR CLASS:  THE 2ALS</vt:lpstr>
      <vt:lpstr>THE ENCOUNTER</vt:lpstr>
      <vt:lpstr>CREATING RELATIONSHIP</vt:lpstr>
      <vt:lpstr>THE GUYS</vt:lpstr>
      <vt:lpstr>THE BOYS</vt:lpstr>
      <vt:lpstr>Presentazione standard di PowerPoint</vt:lpstr>
      <vt:lpstr>THE GIRLS</vt:lpstr>
      <vt:lpstr>Presentazione standard di PowerPoint</vt:lpstr>
      <vt:lpstr>EXPERIENCES</vt:lpstr>
      <vt:lpstr>OURS TEACHERS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THE 2ALS CLASS</dc:title>
  <dc:creator>CATE&amp;SOFI</dc:creator>
  <cp:lastModifiedBy>CATE&amp;SOFI</cp:lastModifiedBy>
  <cp:revision>37</cp:revision>
  <dcterms:created xsi:type="dcterms:W3CDTF">2013-10-23T16:45:49Z</dcterms:created>
  <dcterms:modified xsi:type="dcterms:W3CDTF">2013-10-27T17:40:33Z</dcterms:modified>
</cp:coreProperties>
</file>