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Triangolo rettangolo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Gruppo 15"/>
          <p:cNvGrpSpPr>
            <a:grpSpLocks/>
          </p:cNvGrpSpPr>
          <p:nvPr/>
        </p:nvGrpSpPr>
        <p:grpSpPr bwMode="auto">
          <a:xfrm>
            <a:off x="-3175" y="4953000"/>
            <a:ext cx="9147175" cy="1911350"/>
            <a:chOff x="-3765" y="4832896"/>
            <a:chExt cx="9147765" cy="2032192"/>
          </a:xfrm>
        </p:grpSpPr>
        <p:sp>
          <p:nvSpPr>
            <p:cNvPr id="6" name="Figura a mano libera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Figura a mano libera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8" name="Figura a mano libera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Connettore 1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olo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it-IT" smtClean="0"/>
              <a:t>Fare clic per modificare lo stile del titolo</a:t>
            </a:r>
            <a:endParaRPr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it-IT" smtClean="0"/>
              <a:t>Fare clic per modificare lo stile del sottotitolo dello schema</a:t>
            </a:r>
            <a:endParaRPr lang="en-US"/>
          </a:p>
        </p:txBody>
      </p:sp>
      <p:sp>
        <p:nvSpPr>
          <p:cNvPr id="11" name="Segnaposto data 29"/>
          <p:cNvSpPr>
            <a:spLocks noGrp="1"/>
          </p:cNvSpPr>
          <p:nvPr>
            <p:ph type="dt" sz="half" idx="10"/>
          </p:nvPr>
        </p:nvSpPr>
        <p:spPr/>
        <p:txBody>
          <a:bodyPr/>
          <a:lstStyle>
            <a:lvl1pPr>
              <a:defRPr smtClean="0">
                <a:solidFill>
                  <a:srgbClr val="FFFFFF"/>
                </a:solidFill>
              </a:defRPr>
            </a:lvl1pPr>
            <a:extLst/>
          </a:lstStyle>
          <a:p>
            <a:pPr>
              <a:defRPr/>
            </a:pPr>
            <a:fld id="{034B3D61-5681-4134-B73C-1F4634AB77DF}" type="datetimeFigureOut">
              <a:rPr lang="it-IT"/>
              <a:pPr>
                <a:defRPr/>
              </a:pPr>
              <a:t>14/01/2014</a:t>
            </a:fld>
            <a:endParaRPr lang="it-IT" dirty="0"/>
          </a:p>
        </p:txBody>
      </p:sp>
      <p:sp>
        <p:nvSpPr>
          <p:cNvPr id="12" name="Segnaposto piè di pagina 18"/>
          <p:cNvSpPr>
            <a:spLocks noGrp="1"/>
          </p:cNvSpPr>
          <p:nvPr>
            <p:ph type="ftr" sz="quarter" idx="11"/>
          </p:nvPr>
        </p:nvSpPr>
        <p:spPr/>
        <p:txBody>
          <a:bodyPr/>
          <a:lstStyle>
            <a:lvl1pPr>
              <a:defRPr dirty="0">
                <a:solidFill>
                  <a:schemeClr val="accent1">
                    <a:tint val="20000"/>
                  </a:schemeClr>
                </a:solidFill>
              </a:defRPr>
            </a:lvl1pPr>
            <a:extLst/>
          </a:lstStyle>
          <a:p>
            <a:pPr>
              <a:defRPr/>
            </a:pPr>
            <a:endParaRPr lang="it-IT"/>
          </a:p>
        </p:txBody>
      </p:sp>
      <p:sp>
        <p:nvSpPr>
          <p:cNvPr id="13" name="Segnaposto numero diapositiva 26"/>
          <p:cNvSpPr>
            <a:spLocks noGrp="1"/>
          </p:cNvSpPr>
          <p:nvPr>
            <p:ph type="sldNum" sz="quarter" idx="12"/>
          </p:nvPr>
        </p:nvSpPr>
        <p:spPr/>
        <p:txBody>
          <a:bodyPr/>
          <a:lstStyle>
            <a:lvl1pPr>
              <a:defRPr smtClean="0">
                <a:solidFill>
                  <a:srgbClr val="FFFFFF"/>
                </a:solidFill>
              </a:defRPr>
            </a:lvl1pPr>
            <a:extLst/>
          </a:lstStyle>
          <a:p>
            <a:pPr>
              <a:defRPr/>
            </a:pPr>
            <a:fld id="{A22F119D-D148-4808-8357-61CDE08896B1}" type="slidenum">
              <a:rPr lang="it-IT"/>
              <a:pPr>
                <a:defRPr/>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B16D4DC7-84BB-4EAC-AB4D-1162A8AC1566}" type="datetimeFigureOut">
              <a:rPr lang="it-IT"/>
              <a:pPr>
                <a:defRPr/>
              </a:pPr>
              <a:t>14/01/2014</a:t>
            </a:fld>
            <a:endParaRPr lang="it-IT" dirty="0"/>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1100D339-FDA3-4009-9E3C-BF1714629731}" type="slidenum">
              <a:rPr lang="it-IT"/>
              <a:pPr>
                <a:defRPr/>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5F43B109-0763-4D82-A424-2A7856C5564A}" type="datetimeFigureOut">
              <a:rPr lang="it-IT"/>
              <a:pPr>
                <a:defRPr/>
              </a:pPr>
              <a:t>14/01/2014</a:t>
            </a:fld>
            <a:endParaRPr lang="it-IT" dirty="0"/>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0554DC7C-AD8B-4A9F-AD3E-A280B8A8AC47}" type="slidenum">
              <a:rPr lang="it-IT"/>
              <a:pPr>
                <a:defRPr/>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Titolo 6"/>
          <p:cNvSpPr>
            <a:spLocks noGrp="1"/>
          </p:cNvSpPr>
          <p:nvPr>
            <p:ph type="title"/>
          </p:nvPr>
        </p:nvSpPr>
        <p:spPr/>
        <p:txBody>
          <a:bodyPr rtlCol="0"/>
          <a:lstStyle>
            <a:extLst/>
          </a:lstStyle>
          <a:p>
            <a:r>
              <a:rPr lang="it-IT" smtClean="0"/>
              <a:t>Fare clic per modificare lo stile del titolo</a:t>
            </a:r>
            <a:endParaRPr lang="en-US"/>
          </a:p>
        </p:txBody>
      </p:sp>
      <p:sp>
        <p:nvSpPr>
          <p:cNvPr id="4" name="Segnaposto data 9"/>
          <p:cNvSpPr>
            <a:spLocks noGrp="1"/>
          </p:cNvSpPr>
          <p:nvPr>
            <p:ph type="dt" sz="half" idx="10"/>
          </p:nvPr>
        </p:nvSpPr>
        <p:spPr/>
        <p:txBody>
          <a:bodyPr/>
          <a:lstStyle>
            <a:lvl1pPr>
              <a:defRPr/>
            </a:lvl1pPr>
          </a:lstStyle>
          <a:p>
            <a:pPr>
              <a:defRPr/>
            </a:pPr>
            <a:fld id="{79B14B4B-0543-4057-A6E4-BE582B151E85}" type="datetimeFigureOut">
              <a:rPr lang="it-IT"/>
              <a:pPr>
                <a:defRPr/>
              </a:pPr>
              <a:t>14/01/2014</a:t>
            </a:fld>
            <a:endParaRPr lang="it-IT" dirty="0"/>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E4C248CD-02AF-4DCB-BD54-C572D1B2797C}" type="slidenum">
              <a:rPr lang="it-IT"/>
              <a:pPr>
                <a:defRPr/>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4" name="Gallone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Gallone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Titolo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it-IT" smtClean="0"/>
              <a:t>Fare clic per modificare stili del testo dello schema</a:t>
            </a:r>
          </a:p>
        </p:txBody>
      </p:sp>
      <p:sp>
        <p:nvSpPr>
          <p:cNvPr id="6" name="Segnaposto data 3"/>
          <p:cNvSpPr>
            <a:spLocks noGrp="1"/>
          </p:cNvSpPr>
          <p:nvPr>
            <p:ph type="dt" sz="half" idx="10"/>
          </p:nvPr>
        </p:nvSpPr>
        <p:spPr/>
        <p:txBody>
          <a:bodyPr/>
          <a:lstStyle>
            <a:lvl1pPr>
              <a:defRPr/>
            </a:lvl1pPr>
            <a:extLst/>
          </a:lstStyle>
          <a:p>
            <a:pPr>
              <a:defRPr/>
            </a:pPr>
            <a:fld id="{1543CD8D-A1D5-48E7-B868-F496AC3193F3}" type="datetimeFigureOut">
              <a:rPr lang="it-IT"/>
              <a:pPr>
                <a:defRPr/>
              </a:pPr>
              <a:t>14/01/2014</a:t>
            </a:fld>
            <a:endParaRPr lang="it-IT" dirty="0"/>
          </a:p>
        </p:txBody>
      </p:sp>
      <p:sp>
        <p:nvSpPr>
          <p:cNvPr id="7" name="Segnaposto piè di pagina 4"/>
          <p:cNvSpPr>
            <a:spLocks noGrp="1"/>
          </p:cNvSpPr>
          <p:nvPr>
            <p:ph type="ftr" sz="quarter" idx="11"/>
          </p:nvPr>
        </p:nvSpPr>
        <p:spPr/>
        <p:txBody>
          <a:bodyPr/>
          <a:lstStyle>
            <a:lvl1pPr>
              <a:defRPr/>
            </a:lvl1pPr>
            <a:extLst/>
          </a:lstStyle>
          <a:p>
            <a:pPr>
              <a:defRPr/>
            </a:pPr>
            <a:endParaRPr lang="it-IT"/>
          </a:p>
        </p:txBody>
      </p:sp>
      <p:sp>
        <p:nvSpPr>
          <p:cNvPr id="8" name="Segnaposto numero diapositiva 5"/>
          <p:cNvSpPr>
            <a:spLocks noGrp="1"/>
          </p:cNvSpPr>
          <p:nvPr>
            <p:ph type="sldNum" sz="quarter" idx="12"/>
          </p:nvPr>
        </p:nvSpPr>
        <p:spPr/>
        <p:txBody>
          <a:bodyPr/>
          <a:lstStyle>
            <a:lvl1pPr>
              <a:defRPr/>
            </a:lvl1pPr>
            <a:extLst/>
          </a:lstStyle>
          <a:p>
            <a:pPr>
              <a:defRPr/>
            </a:pPr>
            <a:fld id="{50DDC67F-CEBF-45B5-BCBD-B80F005335EF}" type="slidenum">
              <a:rPr lang="it-IT"/>
              <a:pPr>
                <a:defRPr/>
              </a:pPr>
              <a:t>‹N›</a:t>
            </a:fld>
            <a:endParaRPr lang="it-IT"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Titolo 7"/>
          <p:cNvSpPr>
            <a:spLocks noGrp="1"/>
          </p:cNvSpPr>
          <p:nvPr>
            <p:ph type="title"/>
          </p:nvPr>
        </p:nvSpPr>
        <p:spPr/>
        <p:txBody>
          <a:bodyPr rtlCol="0"/>
          <a:lstStyle>
            <a:extLst/>
          </a:lstStyle>
          <a:p>
            <a:r>
              <a:rPr lang="it-IT" smtClean="0"/>
              <a:t>Fare clic per modificare lo stile del titolo</a:t>
            </a:r>
            <a:endParaRPr lang="en-US"/>
          </a:p>
        </p:txBody>
      </p:sp>
      <p:sp>
        <p:nvSpPr>
          <p:cNvPr id="5" name="Segnaposto data 4"/>
          <p:cNvSpPr>
            <a:spLocks noGrp="1"/>
          </p:cNvSpPr>
          <p:nvPr>
            <p:ph type="dt" sz="half" idx="10"/>
          </p:nvPr>
        </p:nvSpPr>
        <p:spPr/>
        <p:txBody>
          <a:bodyPr/>
          <a:lstStyle>
            <a:lvl1pPr>
              <a:defRPr/>
            </a:lvl1pPr>
            <a:extLst/>
          </a:lstStyle>
          <a:p>
            <a:pPr>
              <a:defRPr/>
            </a:pPr>
            <a:fld id="{F0D9065D-6B85-4F21-BFF2-BFA8BF1F0E7F}" type="datetimeFigureOut">
              <a:rPr lang="it-IT"/>
              <a:pPr>
                <a:defRPr/>
              </a:pPr>
              <a:t>14/01/2014</a:t>
            </a:fld>
            <a:endParaRPr lang="it-IT" dirty="0"/>
          </a:p>
        </p:txBody>
      </p:sp>
      <p:sp>
        <p:nvSpPr>
          <p:cNvPr id="6" name="Segnaposto piè di pagina 5"/>
          <p:cNvSpPr>
            <a:spLocks noGrp="1"/>
          </p:cNvSpPr>
          <p:nvPr>
            <p:ph type="ftr" sz="quarter" idx="11"/>
          </p:nvPr>
        </p:nvSpPr>
        <p:spPr/>
        <p:txBody>
          <a:bodyPr/>
          <a:lstStyle>
            <a:lvl1pPr>
              <a:defRPr/>
            </a:lvl1pPr>
            <a:extLst/>
          </a:lstStyle>
          <a:p>
            <a:pPr>
              <a:defRPr/>
            </a:pPr>
            <a:endParaRPr lang="it-IT"/>
          </a:p>
        </p:txBody>
      </p:sp>
      <p:sp>
        <p:nvSpPr>
          <p:cNvPr id="7" name="Segnaposto numero diapositiva 6"/>
          <p:cNvSpPr>
            <a:spLocks noGrp="1"/>
          </p:cNvSpPr>
          <p:nvPr>
            <p:ph type="sldNum" sz="quarter" idx="12"/>
          </p:nvPr>
        </p:nvSpPr>
        <p:spPr/>
        <p:txBody>
          <a:bodyPr/>
          <a:lstStyle>
            <a:lvl1pPr>
              <a:defRPr/>
            </a:lvl1pPr>
            <a:extLst/>
          </a:lstStyle>
          <a:p>
            <a:pPr>
              <a:defRPr/>
            </a:pPr>
            <a:fld id="{B33831DB-3C99-402E-8C92-E7B44EF10704}" type="slidenum">
              <a:rPr lang="it-IT"/>
              <a:pPr>
                <a:defRPr/>
              </a:pPr>
              <a:t>‹N›</a:t>
            </a:fld>
            <a:endParaRPr lang="it-IT"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lstStyle>
            <a:lvl1pPr>
              <a:defRPr/>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lvl1pPr>
              <a:defRPr/>
            </a:lvl1pPr>
            <a:extLst/>
          </a:lstStyle>
          <a:p>
            <a:pPr>
              <a:defRPr/>
            </a:pPr>
            <a:fld id="{4FA794E1-A35F-4235-AFD5-07B54F31B3F3}" type="datetimeFigureOut">
              <a:rPr lang="it-IT"/>
              <a:pPr>
                <a:defRPr/>
              </a:pPr>
              <a:t>14/01/2014</a:t>
            </a:fld>
            <a:endParaRPr lang="it-IT" dirty="0"/>
          </a:p>
        </p:txBody>
      </p:sp>
      <p:sp>
        <p:nvSpPr>
          <p:cNvPr id="8" name="Segnaposto piè di pagina 7"/>
          <p:cNvSpPr>
            <a:spLocks noGrp="1"/>
          </p:cNvSpPr>
          <p:nvPr>
            <p:ph type="ftr" sz="quarter" idx="11"/>
          </p:nvPr>
        </p:nvSpPr>
        <p:spPr/>
        <p:txBody>
          <a:bodyPr/>
          <a:lstStyle>
            <a:lvl1pPr>
              <a:defRPr/>
            </a:lvl1pPr>
            <a:extLst/>
          </a:lstStyle>
          <a:p>
            <a:pPr>
              <a:defRPr/>
            </a:pPr>
            <a:endParaRPr lang="it-IT"/>
          </a:p>
        </p:txBody>
      </p:sp>
      <p:sp>
        <p:nvSpPr>
          <p:cNvPr id="9" name="Segnaposto numero diapositiva 8"/>
          <p:cNvSpPr>
            <a:spLocks noGrp="1"/>
          </p:cNvSpPr>
          <p:nvPr>
            <p:ph type="sldNum" sz="quarter" idx="12"/>
          </p:nvPr>
        </p:nvSpPr>
        <p:spPr/>
        <p:txBody>
          <a:bodyPr/>
          <a:lstStyle>
            <a:lvl1pPr>
              <a:defRPr/>
            </a:lvl1pPr>
            <a:extLst/>
          </a:lstStyle>
          <a:p>
            <a:pPr>
              <a:defRPr/>
            </a:pPr>
            <a:fld id="{4C7E23EE-4877-4EC7-A6C5-81A6B07BCE8F}" type="slidenum">
              <a:rPr lang="it-IT"/>
              <a:pPr>
                <a:defRPr/>
              </a:pPr>
              <a:t>‹N›</a:t>
            </a:fld>
            <a:endParaRPr lang="it-IT"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6" name="Titolo 5"/>
          <p:cNvSpPr>
            <a:spLocks noGrp="1"/>
          </p:cNvSpPr>
          <p:nvPr>
            <p:ph type="title"/>
          </p:nvPr>
        </p:nvSpPr>
        <p:spPr/>
        <p:txBody>
          <a:bodyPr rtlCol="0"/>
          <a:lstStyle>
            <a:extLst/>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lvl1pPr>
              <a:defRPr/>
            </a:lvl1pPr>
            <a:extLst/>
          </a:lstStyle>
          <a:p>
            <a:pPr>
              <a:defRPr/>
            </a:pPr>
            <a:fld id="{E614AEE6-2627-42CB-9329-055D93685F83}" type="datetimeFigureOut">
              <a:rPr lang="it-IT"/>
              <a:pPr>
                <a:defRPr/>
              </a:pPr>
              <a:t>14/01/2014</a:t>
            </a:fld>
            <a:endParaRPr lang="it-IT" dirty="0"/>
          </a:p>
        </p:txBody>
      </p:sp>
      <p:sp>
        <p:nvSpPr>
          <p:cNvPr id="4" name="Segnaposto piè di pagina 3"/>
          <p:cNvSpPr>
            <a:spLocks noGrp="1"/>
          </p:cNvSpPr>
          <p:nvPr>
            <p:ph type="ftr" sz="quarter" idx="11"/>
          </p:nvPr>
        </p:nvSpPr>
        <p:spPr/>
        <p:txBody>
          <a:bodyPr/>
          <a:lstStyle>
            <a:lvl1pPr>
              <a:defRPr/>
            </a:lvl1pPr>
            <a:extLst/>
          </a:lstStyle>
          <a:p>
            <a:pPr>
              <a:defRPr/>
            </a:pPr>
            <a:endParaRPr lang="it-IT"/>
          </a:p>
        </p:txBody>
      </p:sp>
      <p:sp>
        <p:nvSpPr>
          <p:cNvPr id="5" name="Segnaposto numero diapositiva 4"/>
          <p:cNvSpPr>
            <a:spLocks noGrp="1"/>
          </p:cNvSpPr>
          <p:nvPr>
            <p:ph type="sldNum" sz="quarter" idx="12"/>
          </p:nvPr>
        </p:nvSpPr>
        <p:spPr/>
        <p:txBody>
          <a:bodyPr/>
          <a:lstStyle>
            <a:lvl1pPr>
              <a:defRPr/>
            </a:lvl1pPr>
            <a:extLst/>
          </a:lstStyle>
          <a:p>
            <a:pPr>
              <a:defRPr/>
            </a:pPr>
            <a:fld id="{02F6E87F-B047-44F1-BEC4-04B3EB080F6B}" type="slidenum">
              <a:rPr lang="it-IT"/>
              <a:pPr>
                <a:defRPr/>
              </a:pPr>
              <a:t>‹N›</a:t>
            </a:fld>
            <a:endParaRPr lang="it-IT"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p:cNvSpPr>
            <a:spLocks noGrp="1"/>
          </p:cNvSpPr>
          <p:nvPr>
            <p:ph type="dt" sz="half" idx="10"/>
          </p:nvPr>
        </p:nvSpPr>
        <p:spPr/>
        <p:txBody>
          <a:bodyPr/>
          <a:lstStyle>
            <a:lvl1pPr>
              <a:defRPr/>
            </a:lvl1pPr>
          </a:lstStyle>
          <a:p>
            <a:pPr>
              <a:defRPr/>
            </a:pPr>
            <a:fld id="{5695906C-2CC2-4566-9434-68C051E76229}" type="datetimeFigureOut">
              <a:rPr lang="it-IT"/>
              <a:pPr>
                <a:defRPr/>
              </a:pPr>
              <a:t>14/01/2014</a:t>
            </a:fld>
            <a:endParaRPr lang="it-IT" dirty="0"/>
          </a:p>
        </p:txBody>
      </p:sp>
      <p:sp>
        <p:nvSpPr>
          <p:cNvPr id="3" name="Segnaposto piè di pagina 21"/>
          <p:cNvSpPr>
            <a:spLocks noGrp="1"/>
          </p:cNvSpPr>
          <p:nvPr>
            <p:ph type="ftr" sz="quarter" idx="11"/>
          </p:nvPr>
        </p:nvSpPr>
        <p:spPr/>
        <p:txBody>
          <a:bodyPr/>
          <a:lstStyle>
            <a:lvl1pPr>
              <a:defRPr/>
            </a:lvl1pPr>
          </a:lstStyle>
          <a:p>
            <a:pPr>
              <a:defRPr/>
            </a:pPr>
            <a:endParaRPr lang="it-IT"/>
          </a:p>
        </p:txBody>
      </p:sp>
      <p:sp>
        <p:nvSpPr>
          <p:cNvPr id="4" name="Segnaposto numero diapositiva 17"/>
          <p:cNvSpPr>
            <a:spLocks noGrp="1"/>
          </p:cNvSpPr>
          <p:nvPr>
            <p:ph type="sldNum" sz="quarter" idx="12"/>
          </p:nvPr>
        </p:nvSpPr>
        <p:spPr/>
        <p:txBody>
          <a:bodyPr/>
          <a:lstStyle>
            <a:lvl1pPr>
              <a:defRPr/>
            </a:lvl1pPr>
          </a:lstStyle>
          <a:p>
            <a:pPr>
              <a:defRPr/>
            </a:pPr>
            <a:fld id="{F097087E-196F-4215-8535-27B007407960}" type="slidenum">
              <a:rPr lang="it-IT"/>
              <a:pPr>
                <a:defRPr/>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it-IT" smtClean="0"/>
              <a:t>Fare clic per modificare lo stile del titolo</a:t>
            </a:r>
            <a:endParaRPr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lvl1pPr>
              <a:defRPr/>
            </a:lvl1pPr>
            <a:extLst/>
          </a:lstStyle>
          <a:p>
            <a:pPr>
              <a:defRPr/>
            </a:pPr>
            <a:fld id="{EF13D2AD-17DA-44D5-81A0-C1272A659432}" type="datetimeFigureOut">
              <a:rPr lang="it-IT"/>
              <a:pPr>
                <a:defRPr/>
              </a:pPr>
              <a:t>14/01/2014</a:t>
            </a:fld>
            <a:endParaRPr lang="it-IT" dirty="0"/>
          </a:p>
        </p:txBody>
      </p:sp>
      <p:sp>
        <p:nvSpPr>
          <p:cNvPr id="6" name="Segnaposto piè di pagina 5"/>
          <p:cNvSpPr>
            <a:spLocks noGrp="1"/>
          </p:cNvSpPr>
          <p:nvPr>
            <p:ph type="ftr" sz="quarter" idx="11"/>
          </p:nvPr>
        </p:nvSpPr>
        <p:spPr/>
        <p:txBody>
          <a:bodyPr/>
          <a:lstStyle>
            <a:lvl1pPr>
              <a:defRPr/>
            </a:lvl1pPr>
            <a:extLst/>
          </a:lstStyle>
          <a:p>
            <a:pPr>
              <a:defRPr/>
            </a:pPr>
            <a:endParaRPr lang="it-IT"/>
          </a:p>
        </p:txBody>
      </p:sp>
      <p:sp>
        <p:nvSpPr>
          <p:cNvPr id="7" name="Segnaposto numero diapositiva 6"/>
          <p:cNvSpPr>
            <a:spLocks noGrp="1"/>
          </p:cNvSpPr>
          <p:nvPr>
            <p:ph type="sldNum" sz="quarter" idx="12"/>
          </p:nvPr>
        </p:nvSpPr>
        <p:spPr/>
        <p:txBody>
          <a:bodyPr/>
          <a:lstStyle>
            <a:lvl1pPr>
              <a:defRPr/>
            </a:lvl1pPr>
            <a:extLst/>
          </a:lstStyle>
          <a:p>
            <a:pPr>
              <a:defRPr/>
            </a:pPr>
            <a:fld id="{09933F24-0C72-4B37-ACF4-769C94E69A0B}" type="slidenum">
              <a:rPr lang="it-IT"/>
              <a:pPr>
                <a:defRPr/>
              </a:pPr>
              <a:t>‹N›</a:t>
            </a:fld>
            <a:endParaRPr lang="it-IT"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5" name="Figura a mano libera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6" name="Figura a mano libera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Triangolo rettangolo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Connettore 1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Gallone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Gallone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Segnaposto testo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it-IT" noProof="0" dirty="0" smtClean="0"/>
              <a:t>Fare clic sull'icona per inserire un'immagine</a:t>
            </a:r>
            <a:endParaRPr lang="en-US" noProof="0" dirty="0"/>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it-IT" smtClean="0"/>
              <a:t>Fare clic per modificare lo stile del titolo</a:t>
            </a:r>
            <a:endParaRPr lang="en-US"/>
          </a:p>
        </p:txBody>
      </p:sp>
      <p:sp>
        <p:nvSpPr>
          <p:cNvPr id="11" name="Segnaposto data 4"/>
          <p:cNvSpPr>
            <a:spLocks noGrp="1"/>
          </p:cNvSpPr>
          <p:nvPr>
            <p:ph type="dt" sz="half" idx="10"/>
          </p:nvPr>
        </p:nvSpPr>
        <p:spPr/>
        <p:txBody>
          <a:bodyPr/>
          <a:lstStyle>
            <a:lvl1pPr>
              <a:defRPr smtClean="0">
                <a:solidFill>
                  <a:schemeClr val="tx1"/>
                </a:solidFill>
              </a:defRPr>
            </a:lvl1pPr>
            <a:extLst/>
          </a:lstStyle>
          <a:p>
            <a:pPr>
              <a:defRPr/>
            </a:pPr>
            <a:fld id="{4E5C62D6-502F-4172-9CA4-D7EBF9EACA59}" type="datetimeFigureOut">
              <a:rPr lang="it-IT"/>
              <a:pPr>
                <a:defRPr/>
              </a:pPr>
              <a:t>14/01/2014</a:t>
            </a:fld>
            <a:endParaRPr lang="it-IT" dirty="0"/>
          </a:p>
        </p:txBody>
      </p:sp>
      <p:sp>
        <p:nvSpPr>
          <p:cNvPr id="12" name="Segnaposto piè di pagina 5"/>
          <p:cNvSpPr>
            <a:spLocks noGrp="1"/>
          </p:cNvSpPr>
          <p:nvPr>
            <p:ph type="ftr" sz="quarter" idx="11"/>
          </p:nvPr>
        </p:nvSpPr>
        <p:spPr/>
        <p:txBody>
          <a:bodyPr/>
          <a:lstStyle>
            <a:lvl1pPr>
              <a:defRPr dirty="0">
                <a:solidFill>
                  <a:schemeClr val="tx1"/>
                </a:solidFill>
              </a:defRPr>
            </a:lvl1pPr>
            <a:extLst/>
          </a:lstStyle>
          <a:p>
            <a:pPr>
              <a:defRPr/>
            </a:pPr>
            <a:endParaRPr lang="it-IT"/>
          </a:p>
        </p:txBody>
      </p:sp>
      <p:sp>
        <p:nvSpPr>
          <p:cNvPr id="13" name="Segnaposto numero diapositiva 6"/>
          <p:cNvSpPr>
            <a:spLocks noGrp="1"/>
          </p:cNvSpPr>
          <p:nvPr>
            <p:ph type="sldNum" sz="quarter" idx="12"/>
          </p:nvPr>
        </p:nvSpPr>
        <p:spPr/>
        <p:txBody>
          <a:bodyPr/>
          <a:lstStyle>
            <a:lvl1pPr>
              <a:defRPr smtClean="0">
                <a:solidFill>
                  <a:schemeClr val="tx1"/>
                </a:solidFill>
              </a:defRPr>
            </a:lvl1pPr>
            <a:extLst/>
          </a:lstStyle>
          <a:p>
            <a:pPr>
              <a:defRPr/>
            </a:pPr>
            <a:fld id="{0C903317-EA93-40F6-B951-38948C8BA1FB}" type="slidenum">
              <a:rPr lang="it-IT"/>
              <a:pPr>
                <a:defRPr/>
              </a:pPr>
              <a:t>‹N›</a:t>
            </a:fld>
            <a:endParaRPr lang="it-IT"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2" name="Figura a mano libera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4" name="Triangolo rettango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it-IT" smtClean="0"/>
              <a:t>Fare clic per modificare lo stile del titolo</a:t>
            </a:r>
            <a:endParaRPr lang="en-US"/>
          </a:p>
        </p:txBody>
      </p:sp>
      <p:sp>
        <p:nvSpPr>
          <p:cNvPr id="1033" name="Segnaposto testo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0" name="Segnaposto data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D1129F2B-5FBF-4CF4-96FA-E9BBB0B600D9}" type="datetimeFigureOut">
              <a:rPr lang="it-IT"/>
              <a:pPr>
                <a:defRPr/>
              </a:pPr>
              <a:t>14/01/2014</a:t>
            </a:fld>
            <a:endParaRPr lang="it-IT" dirty="0"/>
          </a:p>
        </p:txBody>
      </p:sp>
      <p:sp>
        <p:nvSpPr>
          <p:cNvPr id="22" name="Segnaposto piè di pagina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dirty="0">
                <a:solidFill>
                  <a:schemeClr val="tx1"/>
                </a:solidFill>
                <a:latin typeface="+mn-lt"/>
              </a:defRPr>
            </a:lvl1pPr>
            <a:extLst/>
          </a:lstStyle>
          <a:p>
            <a:pPr>
              <a:defRPr/>
            </a:pPr>
            <a:endParaRPr lang="it-IT"/>
          </a:p>
        </p:txBody>
      </p:sp>
      <p:sp>
        <p:nvSpPr>
          <p:cNvPr id="18" name="Segnaposto numero diapositiva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88CA506D-FFBB-4EDF-8EB5-B6BB4B94B760}" type="slidenum">
              <a:rPr lang="it-IT"/>
              <a:pPr>
                <a:defRPr/>
              </a:pPr>
              <a:t>‹N›</a:t>
            </a:fld>
            <a:endParaRPr lang="it-IT" dirty="0"/>
          </a:p>
        </p:txBody>
      </p:sp>
    </p:spTree>
  </p:cSld>
  <p:clrMap bg1="lt1" tx1="dk1" bg2="lt2" tx2="dk2" accent1="accent1" accent2="accent2" accent3="accent3" accent4="accent4" accent5="accent5" accent6="accent6" hlink="hlink" folHlink="folHlink"/>
  <p:sldLayoutIdLst>
    <p:sldLayoutId id="2147483707" r:id="rId1"/>
    <p:sldLayoutId id="2147483703" r:id="rId2"/>
    <p:sldLayoutId id="2147483708" r:id="rId3"/>
    <p:sldLayoutId id="2147483709" r:id="rId4"/>
    <p:sldLayoutId id="2147483710" r:id="rId5"/>
    <p:sldLayoutId id="2147483711" r:id="rId6"/>
    <p:sldLayoutId id="2147483704" r:id="rId7"/>
    <p:sldLayoutId id="2147483712" r:id="rId8"/>
    <p:sldLayoutId id="2147483713" r:id="rId9"/>
    <p:sldLayoutId id="2147483705" r:id="rId10"/>
    <p:sldLayoutId id="2147483706"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980728"/>
            <a:ext cx="7772400" cy="1829761"/>
          </a:xfrm>
        </p:spPr>
        <p:txBody>
          <a:bodyPr/>
          <a:lstStyle/>
          <a:p>
            <a:pPr fontAlgn="auto">
              <a:spcAft>
                <a:spcPts val="0"/>
              </a:spcAft>
              <a:defRPr/>
            </a:pPr>
            <a:r>
              <a:rPr lang="it-IT" sz="5400" dirty="0" smtClean="0"/>
              <a:t>GROUP SIX - PODCAST</a:t>
            </a:r>
            <a:endParaRPr lang="it-IT" sz="5400" dirty="0"/>
          </a:p>
        </p:txBody>
      </p:sp>
      <p:sp>
        <p:nvSpPr>
          <p:cNvPr id="9219" name="Sottotitolo 2"/>
          <p:cNvSpPr>
            <a:spLocks noGrp="1"/>
          </p:cNvSpPr>
          <p:nvPr>
            <p:ph type="subTitle" idx="1"/>
          </p:nvPr>
        </p:nvSpPr>
        <p:spPr>
          <a:xfrm>
            <a:off x="684213" y="2997200"/>
            <a:ext cx="7772400" cy="1200150"/>
          </a:xfrm>
        </p:spPr>
        <p:txBody>
          <a:bodyPr/>
          <a:lstStyle/>
          <a:p>
            <a:pPr marR="0"/>
            <a:r>
              <a:rPr lang="it-IT" sz="2400" smtClean="0"/>
              <a:t>Filippo Cicogna, Carlotta Urban, Asia Grando 3ALS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contenuto 1"/>
          <p:cNvSpPr>
            <a:spLocks noGrp="1"/>
          </p:cNvSpPr>
          <p:nvPr>
            <p:ph idx="1"/>
          </p:nvPr>
        </p:nvSpPr>
        <p:spPr/>
        <p:txBody>
          <a:bodyPr/>
          <a:lstStyle/>
          <a:p>
            <a:r>
              <a:rPr lang="en-US" smtClean="0"/>
              <a:t>We are the group number six called Podcast.</a:t>
            </a:r>
            <a:endParaRPr lang="it-IT" smtClean="0"/>
          </a:p>
        </p:txBody>
      </p:sp>
      <p:sp>
        <p:nvSpPr>
          <p:cNvPr id="3" name="Titolo 2"/>
          <p:cNvSpPr>
            <a:spLocks noGrp="1"/>
          </p:cNvSpPr>
          <p:nvPr>
            <p:ph type="title"/>
          </p:nvPr>
        </p:nvSpPr>
        <p:spPr/>
        <p:txBody>
          <a:bodyPr/>
          <a:lstStyle/>
          <a:p>
            <a:pPr algn="ctr" fontAlgn="auto">
              <a:spcAft>
                <a:spcPts val="0"/>
              </a:spcAft>
              <a:defRPr/>
            </a:pPr>
            <a:r>
              <a:rPr lang="it-IT" dirty="0" smtClean="0"/>
              <a:t>NUMBER OF GROUP</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contenuto 1"/>
          <p:cNvSpPr>
            <a:spLocks noGrp="1"/>
          </p:cNvSpPr>
          <p:nvPr>
            <p:ph idx="1"/>
          </p:nvPr>
        </p:nvSpPr>
        <p:spPr/>
        <p:txBody>
          <a:bodyPr/>
          <a:lstStyle/>
          <a:p>
            <a:r>
              <a:rPr lang="en-US" smtClean="0"/>
              <a:t>Our task was to produce a podcast, taking as a starting point the radio transmission in air to three o’clock, on radio 3 on the frequency 99.8.</a:t>
            </a:r>
            <a:endParaRPr lang="it-IT" smtClean="0"/>
          </a:p>
        </p:txBody>
      </p:sp>
      <p:sp>
        <p:nvSpPr>
          <p:cNvPr id="3" name="Titolo 2"/>
          <p:cNvSpPr>
            <a:spLocks noGrp="1"/>
          </p:cNvSpPr>
          <p:nvPr>
            <p:ph type="title"/>
          </p:nvPr>
        </p:nvSpPr>
        <p:spPr/>
        <p:txBody>
          <a:bodyPr/>
          <a:lstStyle/>
          <a:p>
            <a:pPr algn="ctr" fontAlgn="auto">
              <a:spcAft>
                <a:spcPts val="0"/>
              </a:spcAft>
              <a:defRPr/>
            </a:pPr>
            <a:r>
              <a:rPr lang="it-IT" dirty="0" smtClean="0"/>
              <a:t>TASK TO BE CARRY OUT</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contenuto 1"/>
          <p:cNvSpPr>
            <a:spLocks noGrp="1"/>
          </p:cNvSpPr>
          <p:nvPr>
            <p:ph idx="1"/>
          </p:nvPr>
        </p:nvSpPr>
        <p:spPr/>
        <p:txBody>
          <a:bodyPr/>
          <a:lstStyle/>
          <a:p>
            <a:r>
              <a:rPr lang="en-US" smtClean="0"/>
              <a:t>Collect, store, and reflect on the information about the history of the Anglo-Saxons, the topics about the affirmation of the old English in Britain, and on one of the most important artifacts of the English literature.</a:t>
            </a:r>
            <a:endParaRPr lang="it-IT" smtClean="0"/>
          </a:p>
        </p:txBody>
      </p:sp>
      <p:sp>
        <p:nvSpPr>
          <p:cNvPr id="3" name="Titolo 2"/>
          <p:cNvSpPr>
            <a:spLocks noGrp="1"/>
          </p:cNvSpPr>
          <p:nvPr>
            <p:ph type="title"/>
          </p:nvPr>
        </p:nvSpPr>
        <p:spPr/>
        <p:txBody>
          <a:bodyPr/>
          <a:lstStyle/>
          <a:p>
            <a:pPr algn="ctr" fontAlgn="auto">
              <a:spcAft>
                <a:spcPts val="0"/>
              </a:spcAft>
              <a:defRPr/>
            </a:pPr>
            <a:r>
              <a:rPr lang="it-IT" dirty="0" smtClean="0"/>
              <a:t>OBJECTIVE OF OUR WORKSHOP</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contenuto 1"/>
          <p:cNvSpPr>
            <a:spLocks noGrp="1"/>
          </p:cNvSpPr>
          <p:nvPr>
            <p:ph idx="1"/>
          </p:nvPr>
        </p:nvSpPr>
        <p:spPr/>
        <p:txBody>
          <a:bodyPr/>
          <a:lstStyle/>
          <a:p>
            <a:r>
              <a:rPr lang="en-US" smtClean="0"/>
              <a:t>From the moment that we have devised the radio program, the discussion was born on the title (Brain), since it is not needed to give specific information about the topic of the podcast but leave the contents to imagination of the listener.</a:t>
            </a:r>
            <a:endParaRPr lang="it-IT" smtClean="0"/>
          </a:p>
        </p:txBody>
      </p:sp>
      <p:sp>
        <p:nvSpPr>
          <p:cNvPr id="3" name="Titolo 2"/>
          <p:cNvSpPr>
            <a:spLocks noGrp="1"/>
          </p:cNvSpPr>
          <p:nvPr>
            <p:ph type="title"/>
          </p:nvPr>
        </p:nvSpPr>
        <p:spPr/>
        <p:txBody>
          <a:bodyPr>
            <a:normAutofit fontScale="90000"/>
          </a:bodyPr>
          <a:lstStyle/>
          <a:p>
            <a:pPr algn="ctr" fontAlgn="auto">
              <a:spcAft>
                <a:spcPts val="0"/>
              </a:spcAft>
              <a:defRPr/>
            </a:pPr>
            <a:r>
              <a:rPr lang="it-IT" dirty="0" smtClean="0"/>
              <a:t>PROBLEM TO ANALYZE OR DISCUSS</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contenuto 1"/>
          <p:cNvSpPr>
            <a:spLocks noGrp="1"/>
          </p:cNvSpPr>
          <p:nvPr>
            <p:ph idx="1"/>
          </p:nvPr>
        </p:nvSpPr>
        <p:spPr/>
        <p:txBody>
          <a:bodyPr/>
          <a:lstStyle/>
          <a:p>
            <a:r>
              <a:rPr lang="en-US" smtClean="0"/>
              <a:t>We knew that a radio program has the task of informing the listener. Therefore the arguments must be clear and thorough, but at the same time must not bore the audience. We have outlined three characters: the conductor, the linguist who talked about the birth and development of old English and the historian that gave factual information about the history of the people.</a:t>
            </a:r>
            <a:endParaRPr lang="it-IT" smtClean="0"/>
          </a:p>
        </p:txBody>
      </p:sp>
      <p:sp>
        <p:nvSpPr>
          <p:cNvPr id="3" name="Titolo 2"/>
          <p:cNvSpPr>
            <a:spLocks noGrp="1"/>
          </p:cNvSpPr>
          <p:nvPr>
            <p:ph type="title"/>
          </p:nvPr>
        </p:nvSpPr>
        <p:spPr/>
        <p:txBody>
          <a:bodyPr/>
          <a:lstStyle/>
          <a:p>
            <a:pPr algn="ctr" fontAlgn="auto">
              <a:spcAft>
                <a:spcPts val="0"/>
              </a:spcAft>
              <a:defRPr/>
            </a:pPr>
            <a:r>
              <a:rPr lang="it-IT" dirty="0" smtClean="0"/>
              <a:t>ORGANIZATION</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1"/>
          <p:cNvSpPr>
            <a:spLocks noGrp="1"/>
          </p:cNvSpPr>
          <p:nvPr>
            <p:ph idx="1"/>
          </p:nvPr>
        </p:nvSpPr>
        <p:spPr/>
        <p:txBody>
          <a:bodyPr/>
          <a:lstStyle/>
          <a:p>
            <a:r>
              <a:rPr lang="en-US" smtClean="0"/>
              <a:t>In addition to take a cue from radio program on the air at three on radio 3, we have sought information about the old English, the history of the Anglo-Saxons and the epic poem “Beowulf” on the net. We have also benefited from the cards send us by the teacher and used the text book of English “Culture and literature”.</a:t>
            </a:r>
            <a:endParaRPr lang="it-IT" smtClean="0"/>
          </a:p>
        </p:txBody>
      </p:sp>
      <p:sp>
        <p:nvSpPr>
          <p:cNvPr id="3" name="Titolo 2"/>
          <p:cNvSpPr>
            <a:spLocks noGrp="1"/>
          </p:cNvSpPr>
          <p:nvPr>
            <p:ph type="title"/>
          </p:nvPr>
        </p:nvSpPr>
        <p:spPr/>
        <p:txBody>
          <a:bodyPr/>
          <a:lstStyle/>
          <a:p>
            <a:pPr algn="ctr" fontAlgn="auto">
              <a:spcAft>
                <a:spcPts val="0"/>
              </a:spcAft>
              <a:defRPr/>
            </a:pPr>
            <a:r>
              <a:rPr lang="it-IT" dirty="0" smtClean="0"/>
              <a:t>RESOURCES</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contenuto 1"/>
          <p:cNvSpPr>
            <a:spLocks noGrp="1"/>
          </p:cNvSpPr>
          <p:nvPr>
            <p:ph idx="1"/>
          </p:nvPr>
        </p:nvSpPr>
        <p:spPr/>
        <p:txBody>
          <a:bodyPr/>
          <a:lstStyle/>
          <a:p>
            <a:r>
              <a:rPr lang="en-US" smtClean="0"/>
              <a:t>After having studied the history of the Anglo-Saxons , the old English and the history of one of the most important epic poem of the literature, we have understood that the culture of a people is closely linked with its language and vice versa. In addition, we have been able to understand what causes are the basis for development of a people and its language.</a:t>
            </a:r>
            <a:endParaRPr lang="it-IT" smtClean="0"/>
          </a:p>
        </p:txBody>
      </p:sp>
      <p:sp>
        <p:nvSpPr>
          <p:cNvPr id="3" name="Titolo 2"/>
          <p:cNvSpPr>
            <a:spLocks noGrp="1"/>
          </p:cNvSpPr>
          <p:nvPr>
            <p:ph type="title"/>
          </p:nvPr>
        </p:nvSpPr>
        <p:spPr/>
        <p:txBody>
          <a:bodyPr/>
          <a:lstStyle/>
          <a:p>
            <a:pPr algn="ctr" fontAlgn="auto">
              <a:spcAft>
                <a:spcPts val="0"/>
              </a:spcAft>
              <a:defRPr/>
            </a:pPr>
            <a:r>
              <a:rPr lang="it-IT" dirty="0" smtClean="0"/>
              <a:t>CONCLUSIONS</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contenuto 1"/>
          <p:cNvSpPr>
            <a:spLocks noGrp="1"/>
          </p:cNvSpPr>
          <p:nvPr>
            <p:ph idx="1"/>
          </p:nvPr>
        </p:nvSpPr>
        <p:spPr/>
        <p:txBody>
          <a:bodyPr/>
          <a:lstStyle/>
          <a:p>
            <a:r>
              <a:rPr lang="en-US" smtClean="0"/>
              <a:t>We could have been more clear in exposing our information and as far as I am concerned spell better the words at the time of registration.</a:t>
            </a:r>
            <a:endParaRPr lang="it-IT" smtClean="0"/>
          </a:p>
        </p:txBody>
      </p:sp>
      <p:sp>
        <p:nvSpPr>
          <p:cNvPr id="3" name="Titolo 2"/>
          <p:cNvSpPr>
            <a:spLocks noGrp="1"/>
          </p:cNvSpPr>
          <p:nvPr>
            <p:ph type="title"/>
          </p:nvPr>
        </p:nvSpPr>
        <p:spPr/>
        <p:txBody>
          <a:bodyPr/>
          <a:lstStyle/>
          <a:p>
            <a:pPr algn="ctr" fontAlgn="auto">
              <a:spcAft>
                <a:spcPts val="0"/>
              </a:spcAft>
              <a:defRPr/>
            </a:pPr>
            <a:r>
              <a:rPr lang="it-IT" dirty="0" smtClean="0"/>
              <a:t>POSSIBLE IMPROVEMENTS</a:t>
            </a:r>
            <a:endParaRPr lang="it-IT" dirty="0"/>
          </a:p>
        </p:txBody>
      </p:sp>
      <p:sp>
        <p:nvSpPr>
          <p:cNvPr id="17412" name="CasellaDiTesto 3"/>
          <p:cNvSpPr txBox="1">
            <a:spLocks noChangeArrowheads="1"/>
          </p:cNvSpPr>
          <p:nvPr/>
        </p:nvSpPr>
        <p:spPr bwMode="auto">
          <a:xfrm>
            <a:off x="179388" y="6453188"/>
            <a:ext cx="1512887" cy="230187"/>
          </a:xfrm>
          <a:prstGeom prst="rect">
            <a:avLst/>
          </a:prstGeom>
          <a:noFill/>
          <a:ln w="9525">
            <a:noFill/>
            <a:miter lim="800000"/>
            <a:headEnd/>
            <a:tailEnd/>
          </a:ln>
        </p:spPr>
        <p:txBody>
          <a:bodyPr>
            <a:spAutoFit/>
          </a:bodyPr>
          <a:lstStyle/>
          <a:p>
            <a:r>
              <a:rPr lang="it-IT" sz="900">
                <a:latin typeface="Lucida Sans Unicode" pitchFamily="34" charset="0"/>
              </a:rPr>
              <a:t>Grando Asia 3ALS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192</TotalTime>
  <Words>396</Words>
  <Application>Microsoft Office PowerPoint</Application>
  <PresentationFormat>Presentazione su schermo (4:3)</PresentationFormat>
  <Paragraphs>19</Paragraphs>
  <Slides>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Lucida Sans Unicode</vt:lpstr>
      <vt:lpstr>Arial</vt:lpstr>
      <vt:lpstr>Wingdings 3</vt:lpstr>
      <vt:lpstr>Verdana</vt:lpstr>
      <vt:lpstr>Wingdings 2</vt:lpstr>
      <vt:lpstr>Calibri</vt:lpstr>
      <vt:lpstr>Viale</vt:lpstr>
      <vt:lpstr>GROUP SIX - PODCAST</vt:lpstr>
      <vt:lpstr>NUMBER OF GROUP</vt:lpstr>
      <vt:lpstr>TASK TO BE CARRY OUT</vt:lpstr>
      <vt:lpstr>OBJECTIVE OF OUR WORKSHOP</vt:lpstr>
      <vt:lpstr>PROBLEM TO ANALYZE OR DISCUSS</vt:lpstr>
      <vt:lpstr>ORGANIZATION</vt:lpstr>
      <vt:lpstr>RESOURCES</vt:lpstr>
      <vt:lpstr>CONCLUSIONS</vt:lpstr>
      <vt:lpstr>POSSIBLE IMPROVEMENTS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Maurizio</dc:creator>
  <cp:lastModifiedBy>Maurizio</cp:lastModifiedBy>
  <cp:revision>17</cp:revision>
  <dcterms:created xsi:type="dcterms:W3CDTF">2014-01-14T14:01:03Z</dcterms:created>
  <dcterms:modified xsi:type="dcterms:W3CDTF">2014-01-14T17:19:11Z</dcterms:modified>
</cp:coreProperties>
</file>