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0"/>
  </p:notesMasterIdLst>
  <p:sldIdLst>
    <p:sldId id="256" r:id="rId2"/>
    <p:sldId id="263" r:id="rId3"/>
    <p:sldId id="264" r:id="rId4"/>
    <p:sldId id="257" r:id="rId5"/>
    <p:sldId id="258" r:id="rId6"/>
    <p:sldId id="259" r:id="rId7"/>
    <p:sldId id="261" r:id="rId8"/>
    <p:sldId id="262"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133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FA7314-C5BD-44D2-8097-3F42AA2A2724}" type="datetimeFigureOut">
              <a:rPr lang="it-IT" smtClean="0"/>
              <a:pPr/>
              <a:t>28/10/2013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F6C245-07C9-4CAD-9AF7-5D70EF0F6B12}"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AEC06539-08DA-49BA-A35D-0C0AAD4D48D1}" type="datetime1">
              <a:rPr lang="it-IT" smtClean="0"/>
              <a:pPr/>
              <a:t>28/10/2013</a:t>
            </a:fld>
            <a:endParaRPr lang="it-IT"/>
          </a:p>
        </p:txBody>
      </p:sp>
      <p:sp>
        <p:nvSpPr>
          <p:cNvPr id="19" name="Segnaposto piè di pagina 18"/>
          <p:cNvSpPr>
            <a:spLocks noGrp="1"/>
          </p:cNvSpPr>
          <p:nvPr>
            <p:ph type="ftr" sz="quarter" idx="11"/>
          </p:nvPr>
        </p:nvSpPr>
        <p:spPr/>
        <p:txBody>
          <a:bodyPr/>
          <a:lstStyle/>
          <a:p>
            <a:r>
              <a:rPr lang="it-IT" smtClean="0"/>
              <a:t>Luca Formentin</a:t>
            </a:r>
            <a:endParaRPr lang="it-IT"/>
          </a:p>
        </p:txBody>
      </p:sp>
      <p:sp>
        <p:nvSpPr>
          <p:cNvPr id="27" name="Segnaposto numero diapositiva 26"/>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0BAA40F5-0886-49CD-B014-1C549F2189D4}" type="datetime1">
              <a:rPr lang="it-IT" smtClean="0"/>
              <a:pPr/>
              <a:t>28/10/2013</a:t>
            </a:fld>
            <a:endParaRPr lang="it-IT"/>
          </a:p>
        </p:txBody>
      </p:sp>
      <p:sp>
        <p:nvSpPr>
          <p:cNvPr id="5" name="Segnaposto piè di pagina 4"/>
          <p:cNvSpPr>
            <a:spLocks noGrp="1"/>
          </p:cNvSpPr>
          <p:nvPr>
            <p:ph type="ftr" sz="quarter" idx="11"/>
          </p:nvPr>
        </p:nvSpPr>
        <p:spPr/>
        <p:txBody>
          <a:bodyPr/>
          <a:lstStyle/>
          <a:p>
            <a:r>
              <a:rPr lang="it-IT" smtClean="0"/>
              <a:t>Luca Formentin</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4286A40-C744-4F1F-BF0C-47E98F2CD82C}" type="datetime1">
              <a:rPr lang="it-IT" smtClean="0"/>
              <a:pPr/>
              <a:t>28/10/2013</a:t>
            </a:fld>
            <a:endParaRPr lang="it-IT"/>
          </a:p>
        </p:txBody>
      </p:sp>
      <p:sp>
        <p:nvSpPr>
          <p:cNvPr id="5" name="Segnaposto piè di pagina 4"/>
          <p:cNvSpPr>
            <a:spLocks noGrp="1"/>
          </p:cNvSpPr>
          <p:nvPr>
            <p:ph type="ftr" sz="quarter" idx="11"/>
          </p:nvPr>
        </p:nvSpPr>
        <p:spPr/>
        <p:txBody>
          <a:bodyPr/>
          <a:lstStyle/>
          <a:p>
            <a:r>
              <a:rPr lang="it-IT" smtClean="0"/>
              <a:t>Luca Formentin</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FE745E1-F3D7-483F-9711-7A8C0AA632F1}" type="datetime1">
              <a:rPr lang="it-IT" smtClean="0"/>
              <a:pPr/>
              <a:t>28/10/2013</a:t>
            </a:fld>
            <a:endParaRPr lang="it-IT"/>
          </a:p>
        </p:txBody>
      </p:sp>
      <p:sp>
        <p:nvSpPr>
          <p:cNvPr id="5" name="Segnaposto piè di pagina 4"/>
          <p:cNvSpPr>
            <a:spLocks noGrp="1"/>
          </p:cNvSpPr>
          <p:nvPr>
            <p:ph type="ftr" sz="quarter" idx="11"/>
          </p:nvPr>
        </p:nvSpPr>
        <p:spPr/>
        <p:txBody>
          <a:bodyPr/>
          <a:lstStyle/>
          <a:p>
            <a:r>
              <a:rPr lang="it-IT" smtClean="0"/>
              <a:t>Luca Formentin</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06E45812-C738-495D-8AF3-5A906A4396CE}" type="datetime1">
              <a:rPr lang="it-IT" smtClean="0"/>
              <a:pPr/>
              <a:t>28/10/2013</a:t>
            </a:fld>
            <a:endParaRPr lang="it-IT"/>
          </a:p>
        </p:txBody>
      </p:sp>
      <p:sp>
        <p:nvSpPr>
          <p:cNvPr id="5" name="Segnaposto piè di pagina 4"/>
          <p:cNvSpPr>
            <a:spLocks noGrp="1"/>
          </p:cNvSpPr>
          <p:nvPr>
            <p:ph type="ftr" sz="quarter" idx="11"/>
          </p:nvPr>
        </p:nvSpPr>
        <p:spPr/>
        <p:txBody>
          <a:bodyPr/>
          <a:lstStyle/>
          <a:p>
            <a:r>
              <a:rPr lang="it-IT" smtClean="0"/>
              <a:t>Luca Formentin</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AA23C890-F808-4809-BBAC-E79597E98254}" type="datetime1">
              <a:rPr lang="it-IT" smtClean="0"/>
              <a:pPr/>
              <a:t>28/10/2013</a:t>
            </a:fld>
            <a:endParaRPr lang="it-IT"/>
          </a:p>
        </p:txBody>
      </p:sp>
      <p:sp>
        <p:nvSpPr>
          <p:cNvPr id="6" name="Segnaposto piè di pagina 5"/>
          <p:cNvSpPr>
            <a:spLocks noGrp="1"/>
          </p:cNvSpPr>
          <p:nvPr>
            <p:ph type="ftr" sz="quarter" idx="11"/>
          </p:nvPr>
        </p:nvSpPr>
        <p:spPr/>
        <p:txBody>
          <a:bodyPr/>
          <a:lstStyle/>
          <a:p>
            <a:r>
              <a:rPr lang="it-IT" smtClean="0"/>
              <a:t>Luca Formentin</a:t>
            </a:r>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3E7FB098-3E60-44A0-9CC4-535D15E217B7}" type="datetime1">
              <a:rPr lang="it-IT" smtClean="0"/>
              <a:pPr/>
              <a:t>28/10/2013</a:t>
            </a:fld>
            <a:endParaRPr lang="it-IT"/>
          </a:p>
        </p:txBody>
      </p:sp>
      <p:sp>
        <p:nvSpPr>
          <p:cNvPr id="8" name="Segnaposto piè di pagina 7"/>
          <p:cNvSpPr>
            <a:spLocks noGrp="1"/>
          </p:cNvSpPr>
          <p:nvPr>
            <p:ph type="ftr" sz="quarter" idx="11"/>
          </p:nvPr>
        </p:nvSpPr>
        <p:spPr/>
        <p:txBody>
          <a:bodyPr/>
          <a:lstStyle/>
          <a:p>
            <a:r>
              <a:rPr lang="it-IT" smtClean="0"/>
              <a:t>Luca Formentin</a:t>
            </a:r>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A1AD66CA-C4D8-4B74-832E-1ECAFA7DD982}" type="datetime1">
              <a:rPr lang="it-IT" smtClean="0"/>
              <a:pPr/>
              <a:t>28/10/2013</a:t>
            </a:fld>
            <a:endParaRPr lang="it-IT"/>
          </a:p>
        </p:txBody>
      </p:sp>
      <p:sp>
        <p:nvSpPr>
          <p:cNvPr id="4" name="Segnaposto piè di pagina 3"/>
          <p:cNvSpPr>
            <a:spLocks noGrp="1"/>
          </p:cNvSpPr>
          <p:nvPr>
            <p:ph type="ftr" sz="quarter" idx="11"/>
          </p:nvPr>
        </p:nvSpPr>
        <p:spPr/>
        <p:txBody>
          <a:bodyPr/>
          <a:lstStyle/>
          <a:p>
            <a:r>
              <a:rPr lang="it-IT" smtClean="0"/>
              <a:t>Luca Formentin</a:t>
            </a:r>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27F067-402B-41A7-8000-BE72847C8CF5}" type="datetime1">
              <a:rPr lang="it-IT" smtClean="0"/>
              <a:pPr/>
              <a:t>28/10/2013</a:t>
            </a:fld>
            <a:endParaRPr lang="it-IT"/>
          </a:p>
        </p:txBody>
      </p:sp>
      <p:sp>
        <p:nvSpPr>
          <p:cNvPr id="3" name="Segnaposto piè di pagina 2"/>
          <p:cNvSpPr>
            <a:spLocks noGrp="1"/>
          </p:cNvSpPr>
          <p:nvPr>
            <p:ph type="ftr" sz="quarter" idx="11"/>
          </p:nvPr>
        </p:nvSpPr>
        <p:spPr/>
        <p:txBody>
          <a:bodyPr/>
          <a:lstStyle/>
          <a:p>
            <a:r>
              <a:rPr lang="it-IT" smtClean="0"/>
              <a:t>Luca Formentin</a:t>
            </a:r>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AB3D1A1A-4832-4A83-9BD7-8E05C26893CA}" type="datetime1">
              <a:rPr lang="it-IT" smtClean="0"/>
              <a:pPr/>
              <a:t>28/10/2013</a:t>
            </a:fld>
            <a:endParaRPr lang="it-IT"/>
          </a:p>
        </p:txBody>
      </p:sp>
      <p:sp>
        <p:nvSpPr>
          <p:cNvPr id="6" name="Segnaposto piè di pagina 5"/>
          <p:cNvSpPr>
            <a:spLocks noGrp="1"/>
          </p:cNvSpPr>
          <p:nvPr>
            <p:ph type="ftr" sz="quarter" idx="11"/>
          </p:nvPr>
        </p:nvSpPr>
        <p:spPr/>
        <p:txBody>
          <a:bodyPr/>
          <a:lstStyle/>
          <a:p>
            <a:r>
              <a:rPr lang="it-IT" smtClean="0"/>
              <a:t>Luca Formentin</a:t>
            </a:r>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7C3C5AC9-F778-4F56-AA93-406A84058C38}" type="datetime1">
              <a:rPr lang="it-IT" smtClean="0"/>
              <a:pPr/>
              <a:t>28/10/2013</a:t>
            </a:fld>
            <a:endParaRPr lang="it-IT"/>
          </a:p>
        </p:txBody>
      </p:sp>
      <p:sp>
        <p:nvSpPr>
          <p:cNvPr id="6" name="Segnaposto piè di pagina 5"/>
          <p:cNvSpPr>
            <a:spLocks noGrp="1"/>
          </p:cNvSpPr>
          <p:nvPr>
            <p:ph type="ftr" sz="quarter" idx="11"/>
          </p:nvPr>
        </p:nvSpPr>
        <p:spPr/>
        <p:txBody>
          <a:bodyPr/>
          <a:lstStyle/>
          <a:p>
            <a:r>
              <a:rPr lang="it-IT" smtClean="0"/>
              <a:t>Luca Formentin</a:t>
            </a:r>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B007B441-5312-499D-93C3-6E37886527FA}"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4286A40-C744-4F1F-BF0C-47E98F2CD82C}" type="datetime1">
              <a:rPr lang="it-IT" smtClean="0"/>
              <a:pPr/>
              <a:t>28/10/2013</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it-IT" smtClean="0"/>
              <a:t>Luca Formentin</a:t>
            </a:r>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07B441-5312-499D-93C3-6E37886527FA}"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332656"/>
            <a:ext cx="7772400" cy="1470025"/>
          </a:xfrm>
        </p:spPr>
        <p:txBody>
          <a:bodyPr/>
          <a:lstStyle/>
          <a:p>
            <a:r>
              <a:rPr lang="it-IT" dirty="0" smtClean="0">
                <a:latin typeface="Verdana" pitchFamily="34" charset="0"/>
                <a:ea typeface="Verdana" pitchFamily="34" charset="0"/>
                <a:cs typeface="Verdana" pitchFamily="34" charset="0"/>
              </a:rPr>
              <a:t>I, ROBOT</a:t>
            </a:r>
            <a:endParaRPr lang="it-IT" dirty="0">
              <a:latin typeface="Verdana" pitchFamily="34" charset="0"/>
              <a:ea typeface="Verdana" pitchFamily="34" charset="0"/>
              <a:cs typeface="Verdana" pitchFamily="34" charset="0"/>
            </a:endParaRPr>
          </a:p>
        </p:txBody>
      </p:sp>
      <p:sp>
        <p:nvSpPr>
          <p:cNvPr id="3" name="Sottotitolo 2"/>
          <p:cNvSpPr>
            <a:spLocks noGrp="1"/>
          </p:cNvSpPr>
          <p:nvPr>
            <p:ph type="subTitle" idx="1"/>
          </p:nvPr>
        </p:nvSpPr>
        <p:spPr>
          <a:xfrm>
            <a:off x="1331640" y="1916832"/>
            <a:ext cx="6400800" cy="1752600"/>
          </a:xfrm>
        </p:spPr>
        <p:txBody>
          <a:bodyPr/>
          <a:lstStyle/>
          <a:p>
            <a:r>
              <a:rPr lang="it-IT" dirty="0" smtClean="0"/>
              <a:t>ISAAC ASIMOV</a:t>
            </a:r>
          </a:p>
          <a:p>
            <a:endParaRPr lang="it-IT" sz="1600" dirty="0"/>
          </a:p>
        </p:txBody>
      </p:sp>
      <p:sp>
        <p:nvSpPr>
          <p:cNvPr id="5" name="Segnaposto piè di pagina 4"/>
          <p:cNvSpPr>
            <a:spLocks noGrp="1"/>
          </p:cNvSpPr>
          <p:nvPr>
            <p:ph type="ftr" sz="quarter" idx="11"/>
          </p:nvPr>
        </p:nvSpPr>
        <p:spPr/>
        <p:txBody>
          <a:bodyPr/>
          <a:lstStyle/>
          <a:p>
            <a:r>
              <a:rPr lang="it-IT" smtClean="0"/>
              <a:t>Luca Formentin</a:t>
            </a:r>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1</a:t>
            </a:fld>
            <a:endParaRPr lang="it-IT"/>
          </a:p>
        </p:txBody>
      </p:sp>
      <p:sp>
        <p:nvSpPr>
          <p:cNvPr id="6" name="CasellaDiTesto 5"/>
          <p:cNvSpPr txBox="1"/>
          <p:nvPr/>
        </p:nvSpPr>
        <p:spPr>
          <a:xfrm>
            <a:off x="3059832" y="3933056"/>
            <a:ext cx="3096344" cy="830997"/>
          </a:xfrm>
          <a:prstGeom prst="rect">
            <a:avLst/>
          </a:prstGeom>
          <a:noFill/>
        </p:spPr>
        <p:txBody>
          <a:bodyPr wrap="square" rtlCol="0">
            <a:spAutoFit/>
          </a:bodyPr>
          <a:lstStyle/>
          <a:p>
            <a:pPr algn="ctr"/>
            <a:r>
              <a:rPr lang="it-IT" sz="2400" dirty="0" smtClean="0"/>
              <a:t>Luca </a:t>
            </a:r>
            <a:r>
              <a:rPr lang="it-IT" sz="2400" dirty="0" err="1" smtClean="0"/>
              <a:t>Formentin</a:t>
            </a:r>
            <a:r>
              <a:rPr lang="it-IT" sz="2400" dirty="0" smtClean="0"/>
              <a:t/>
            </a:r>
            <a:br>
              <a:rPr lang="it-IT" sz="2400" dirty="0" smtClean="0"/>
            </a:br>
            <a:r>
              <a:rPr lang="it-IT" sz="2400" dirty="0" smtClean="0"/>
              <a:t>9/10/2013</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latin typeface="Verdana" pitchFamily="34" charset="0"/>
                <a:ea typeface="Verdana" pitchFamily="34" charset="0"/>
                <a:cs typeface="Verdana" pitchFamily="34" charset="0"/>
              </a:rPr>
              <a:t>Table</a:t>
            </a:r>
            <a:r>
              <a:rPr lang="it-IT" dirty="0" smtClean="0">
                <a:latin typeface="Verdana" pitchFamily="34" charset="0"/>
                <a:ea typeface="Verdana" pitchFamily="34" charset="0"/>
                <a:cs typeface="Verdana" pitchFamily="34" charset="0"/>
              </a:rPr>
              <a:t> </a:t>
            </a:r>
            <a:r>
              <a:rPr lang="it-IT" dirty="0" err="1" smtClean="0">
                <a:latin typeface="Verdana" pitchFamily="34" charset="0"/>
                <a:ea typeface="Verdana" pitchFamily="34" charset="0"/>
                <a:cs typeface="Verdana" pitchFamily="34" charset="0"/>
              </a:rPr>
              <a:t>of</a:t>
            </a:r>
            <a:r>
              <a:rPr lang="it-IT" dirty="0" smtClean="0">
                <a:latin typeface="Verdana" pitchFamily="34" charset="0"/>
                <a:ea typeface="Verdana" pitchFamily="34" charset="0"/>
                <a:cs typeface="Verdana" pitchFamily="34" charset="0"/>
              </a:rPr>
              <a:t> </a:t>
            </a:r>
            <a:r>
              <a:rPr lang="it-IT" dirty="0" err="1" smtClean="0">
                <a:latin typeface="Verdana" pitchFamily="34" charset="0"/>
                <a:ea typeface="Verdana" pitchFamily="34" charset="0"/>
                <a:cs typeface="Verdana" pitchFamily="34" charset="0"/>
              </a:rPr>
              <a:t>contents</a:t>
            </a:r>
            <a:endParaRPr lang="it-IT"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467544" y="2332037"/>
            <a:ext cx="8229600" cy="4525963"/>
          </a:xfrm>
        </p:spPr>
        <p:txBody>
          <a:bodyPr/>
          <a:lstStyle/>
          <a:p>
            <a:r>
              <a:rPr lang="it-IT" dirty="0" err="1" smtClean="0">
                <a:hlinkClick r:id="rId2" action="ppaction://hlinksldjump"/>
              </a:rPr>
              <a:t>Introduction</a:t>
            </a:r>
            <a:endParaRPr lang="it-IT" dirty="0" smtClean="0">
              <a:hlinkClick r:id="rId2" action="ppaction://hlinksldjump"/>
            </a:endParaRPr>
          </a:p>
          <a:p>
            <a:r>
              <a:rPr lang="it-IT" dirty="0" err="1" smtClean="0">
                <a:hlinkClick r:id="rId2" action="ppaction://hlinksldjump"/>
              </a:rPr>
              <a:t>Content</a:t>
            </a:r>
            <a:endParaRPr lang="it-IT" dirty="0" smtClean="0"/>
          </a:p>
          <a:p>
            <a:r>
              <a:rPr lang="it-IT" dirty="0" err="1" smtClean="0">
                <a:hlinkClick r:id="rId3" action="ppaction://hlinksldjump"/>
              </a:rPr>
              <a:t>Characters</a:t>
            </a:r>
            <a:endParaRPr lang="it-IT" dirty="0" smtClean="0"/>
          </a:p>
          <a:p>
            <a:r>
              <a:rPr lang="it-IT" dirty="0" err="1" smtClean="0">
                <a:hlinkClick r:id="rId4" action="ppaction://hlinksldjump"/>
              </a:rPr>
              <a:t>Settings</a:t>
            </a:r>
            <a:endParaRPr lang="it-IT" dirty="0" smtClean="0"/>
          </a:p>
          <a:p>
            <a:r>
              <a:rPr lang="it-IT" dirty="0" err="1" smtClean="0">
                <a:hlinkClick r:id="rId5" action="ppaction://hlinksldjump"/>
              </a:rPr>
              <a:t>Message</a:t>
            </a:r>
            <a:r>
              <a:rPr lang="it-IT" dirty="0" smtClean="0">
                <a:hlinkClick r:id="rId5" action="ppaction://hlinksldjump"/>
              </a:rPr>
              <a:t> </a:t>
            </a:r>
            <a:r>
              <a:rPr lang="it-IT" dirty="0" err="1" smtClean="0">
                <a:hlinkClick r:id="rId5" action="ppaction://hlinksldjump"/>
              </a:rPr>
              <a:t>to</a:t>
            </a:r>
            <a:r>
              <a:rPr lang="it-IT" dirty="0" smtClean="0">
                <a:hlinkClick r:id="rId5" action="ppaction://hlinksldjump"/>
              </a:rPr>
              <a:t> </a:t>
            </a:r>
            <a:r>
              <a:rPr lang="it-IT" dirty="0" err="1" smtClean="0">
                <a:hlinkClick r:id="rId5" action="ppaction://hlinksldjump"/>
              </a:rPr>
              <a:t>be</a:t>
            </a:r>
            <a:r>
              <a:rPr lang="it-IT" dirty="0" smtClean="0">
                <a:hlinkClick r:id="rId5" action="ppaction://hlinksldjump"/>
              </a:rPr>
              <a:t> </a:t>
            </a:r>
            <a:r>
              <a:rPr lang="it-IT" dirty="0" err="1" smtClean="0">
                <a:hlinkClick r:id="rId5" action="ppaction://hlinksldjump"/>
              </a:rPr>
              <a:t>learnt</a:t>
            </a:r>
            <a:endParaRPr lang="it-IT" dirty="0" smtClean="0"/>
          </a:p>
          <a:p>
            <a:r>
              <a:rPr lang="it-IT" dirty="0" smtClean="0">
                <a:hlinkClick r:id="rId6" action="ppaction://hlinksldjump"/>
              </a:rPr>
              <a:t>New </a:t>
            </a:r>
            <a:r>
              <a:rPr lang="it-IT" dirty="0" err="1" smtClean="0">
                <a:hlinkClick r:id="rId6" action="ppaction://hlinksldjump"/>
              </a:rPr>
              <a:t>vocabulary</a:t>
            </a:r>
            <a:r>
              <a:rPr lang="it-IT" dirty="0" smtClean="0">
                <a:hlinkClick r:id="rId6" action="ppaction://hlinksldjump"/>
              </a:rPr>
              <a:t> </a:t>
            </a:r>
            <a:r>
              <a:rPr lang="it-IT" dirty="0" err="1" smtClean="0">
                <a:hlinkClick r:id="rId6" action="ppaction://hlinksldjump"/>
              </a:rPr>
              <a:t>learnt</a:t>
            </a:r>
            <a:endParaRPr lang="it-IT" dirty="0"/>
          </a:p>
        </p:txBody>
      </p:sp>
      <p:sp>
        <p:nvSpPr>
          <p:cNvPr id="4" name="Segnaposto piè di pagina 3"/>
          <p:cNvSpPr>
            <a:spLocks noGrp="1"/>
          </p:cNvSpPr>
          <p:nvPr>
            <p:ph type="ftr" sz="quarter" idx="11"/>
          </p:nvPr>
        </p:nvSpPr>
        <p:spPr/>
        <p:txBody>
          <a:bodyPr/>
          <a:lstStyle/>
          <a:p>
            <a:r>
              <a:rPr lang="it-IT" smtClean="0"/>
              <a:t>Luca Formentin</a:t>
            </a:r>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2</a:t>
            </a:fld>
            <a:endParaRPr lang="it-IT"/>
          </a:p>
        </p:txBody>
      </p:sp>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32656"/>
            <a:ext cx="8229600" cy="1143000"/>
          </a:xfrm>
        </p:spPr>
        <p:txBody>
          <a:bodyPr/>
          <a:lstStyle/>
          <a:p>
            <a:r>
              <a:rPr lang="it-IT" dirty="0" err="1" smtClean="0"/>
              <a:t>Introduction</a:t>
            </a:r>
            <a:endParaRPr lang="it-IT" dirty="0"/>
          </a:p>
        </p:txBody>
      </p:sp>
      <p:sp>
        <p:nvSpPr>
          <p:cNvPr id="3" name="Segnaposto contenuto 2"/>
          <p:cNvSpPr>
            <a:spLocks noGrp="1"/>
          </p:cNvSpPr>
          <p:nvPr>
            <p:ph idx="1"/>
          </p:nvPr>
        </p:nvSpPr>
        <p:spPr>
          <a:xfrm>
            <a:off x="457200" y="1935480"/>
            <a:ext cx="5050904" cy="4389120"/>
          </a:xfrm>
        </p:spPr>
        <p:txBody>
          <a:bodyPr/>
          <a:lstStyle/>
          <a:p>
            <a:pPr marL="548640" lvl="0" indent="-411480">
              <a:buClr>
                <a:schemeClr val="accent1">
                  <a:lumMod val="50000"/>
                </a:schemeClr>
              </a:buClr>
              <a:buFont typeface="Wingdings" pitchFamily="2" charset="2"/>
              <a:buChar char="Ø"/>
            </a:pPr>
            <a:r>
              <a:rPr lang="it-IT" sz="2400" i="1" u="sng" dirty="0" err="1" smtClean="0">
                <a:latin typeface="Verdana" pitchFamily="34" charset="0"/>
                <a:ea typeface="Verdana" pitchFamily="34" charset="0"/>
                <a:cs typeface="Verdana" pitchFamily="34" charset="0"/>
              </a:rPr>
              <a:t>Novelis</a:t>
            </a:r>
            <a:r>
              <a:rPr lang="it-IT" sz="2400" u="sng" dirty="0" smtClean="0">
                <a:latin typeface="Verdana" pitchFamily="34" charset="0"/>
                <a:ea typeface="Verdana" pitchFamily="34" charset="0"/>
                <a:cs typeface="Verdana" pitchFamily="34" charset="0"/>
              </a:rPr>
              <a:t> </a:t>
            </a:r>
            <a:r>
              <a:rPr lang="it-IT" sz="2400" dirty="0" smtClean="0">
                <a:latin typeface="Verdana" pitchFamily="34" charset="0"/>
                <a:ea typeface="Verdana" pitchFamily="34" charset="0"/>
                <a:cs typeface="Verdana" pitchFamily="34" charset="0"/>
              </a:rPr>
              <a:t>: Isaac  Asimov</a:t>
            </a:r>
          </a:p>
          <a:p>
            <a:pPr marL="548640" lvl="0" indent="-411480">
              <a:buClr>
                <a:schemeClr val="accent1">
                  <a:lumMod val="50000"/>
                </a:schemeClr>
              </a:buClr>
              <a:buNone/>
            </a:pPr>
            <a:endParaRPr lang="it-IT" sz="2400" dirty="0" smtClean="0">
              <a:latin typeface="Verdana" pitchFamily="34" charset="0"/>
              <a:ea typeface="Verdana" pitchFamily="34" charset="0"/>
              <a:cs typeface="Verdana" pitchFamily="34" charset="0"/>
            </a:endParaRPr>
          </a:p>
          <a:p>
            <a:pPr marL="548640" lvl="0" indent="-411480">
              <a:buClr>
                <a:schemeClr val="accent1">
                  <a:lumMod val="50000"/>
                </a:schemeClr>
              </a:buClr>
              <a:buFont typeface="Wingdings" pitchFamily="2" charset="2"/>
              <a:buChar char="Ø"/>
            </a:pPr>
            <a:r>
              <a:rPr lang="it-IT" sz="2400" i="1" u="sng" dirty="0" err="1" smtClean="0">
                <a:latin typeface="Verdana" pitchFamily="34" charset="0"/>
                <a:ea typeface="Verdana" pitchFamily="34" charset="0"/>
                <a:cs typeface="Verdana" pitchFamily="34" charset="0"/>
              </a:rPr>
              <a:t>Nationality</a:t>
            </a:r>
            <a:r>
              <a:rPr lang="it-IT" sz="2400" dirty="0" smtClean="0">
                <a:latin typeface="Verdana" pitchFamily="34" charset="0"/>
                <a:ea typeface="Verdana" pitchFamily="34" charset="0"/>
                <a:cs typeface="Verdana" pitchFamily="34" charset="0"/>
              </a:rPr>
              <a:t>: </a:t>
            </a:r>
            <a:r>
              <a:rPr lang="it-IT" sz="2400" dirty="0" err="1" smtClean="0">
                <a:latin typeface="Verdana" pitchFamily="34" charset="0"/>
                <a:ea typeface="Verdana" pitchFamily="34" charset="0"/>
                <a:cs typeface="Verdana" pitchFamily="34" charset="0"/>
              </a:rPr>
              <a:t>Rushian</a:t>
            </a:r>
            <a:endParaRPr lang="it-IT" sz="2400" dirty="0" smtClean="0">
              <a:latin typeface="Verdana" pitchFamily="34" charset="0"/>
              <a:ea typeface="Verdana" pitchFamily="34" charset="0"/>
              <a:cs typeface="Verdana" pitchFamily="34" charset="0"/>
            </a:endParaRPr>
          </a:p>
          <a:p>
            <a:pPr marL="548640" lvl="0" indent="-411480">
              <a:buClr>
                <a:schemeClr val="accent1">
                  <a:lumMod val="50000"/>
                </a:schemeClr>
              </a:buClr>
              <a:buNone/>
            </a:pPr>
            <a:endParaRPr lang="it-IT" sz="2400" u="sng" dirty="0" smtClean="0">
              <a:latin typeface="Verdana" pitchFamily="34" charset="0"/>
              <a:ea typeface="Verdana" pitchFamily="34" charset="0"/>
              <a:cs typeface="Verdana" pitchFamily="34" charset="0"/>
            </a:endParaRPr>
          </a:p>
          <a:p>
            <a:pPr marL="548640" lvl="0" indent="-411480">
              <a:buClr>
                <a:schemeClr val="accent1">
                  <a:lumMod val="50000"/>
                </a:schemeClr>
              </a:buClr>
              <a:buFont typeface="Wingdings" pitchFamily="2" charset="2"/>
              <a:buChar char="Ø"/>
            </a:pPr>
            <a:r>
              <a:rPr lang="it-IT" sz="2400" i="1" u="sng" dirty="0" smtClean="0">
                <a:latin typeface="Verdana" pitchFamily="34" charset="0"/>
                <a:ea typeface="Verdana" pitchFamily="34" charset="0"/>
                <a:cs typeface="Verdana" pitchFamily="34" charset="0"/>
              </a:rPr>
              <a:t>Title</a:t>
            </a:r>
            <a:r>
              <a:rPr lang="it-IT" sz="2400" dirty="0" smtClean="0">
                <a:latin typeface="Verdana" pitchFamily="34" charset="0"/>
                <a:ea typeface="Verdana" pitchFamily="34" charset="0"/>
                <a:cs typeface="Verdana" pitchFamily="34" charset="0"/>
              </a:rPr>
              <a:t>: I, robot</a:t>
            </a:r>
          </a:p>
          <a:p>
            <a:pPr marL="548640" lvl="0" indent="-411480">
              <a:buClr>
                <a:schemeClr val="accent1">
                  <a:lumMod val="50000"/>
                </a:schemeClr>
              </a:buClr>
              <a:buNone/>
            </a:pPr>
            <a:endParaRPr lang="it-IT" sz="2400" u="sng" dirty="0" smtClean="0">
              <a:latin typeface="Verdana" pitchFamily="34" charset="0"/>
              <a:ea typeface="Verdana" pitchFamily="34" charset="0"/>
              <a:cs typeface="Verdana" pitchFamily="34" charset="0"/>
            </a:endParaRPr>
          </a:p>
          <a:p>
            <a:pPr marL="548640" lvl="0" indent="-411480">
              <a:buClr>
                <a:schemeClr val="accent1">
                  <a:lumMod val="50000"/>
                </a:schemeClr>
              </a:buClr>
              <a:buFont typeface="Wingdings" pitchFamily="2" charset="2"/>
              <a:buChar char="Ø"/>
            </a:pPr>
            <a:r>
              <a:rPr lang="it-IT" sz="2400" i="1" u="sng" dirty="0" err="1" smtClean="0">
                <a:latin typeface="Verdana" pitchFamily="34" charset="0"/>
                <a:ea typeface="Verdana" pitchFamily="34" charset="0"/>
                <a:cs typeface="Verdana" pitchFamily="34" charset="0"/>
              </a:rPr>
              <a:t>Publication</a:t>
            </a:r>
            <a:r>
              <a:rPr lang="it-IT" sz="2400" u="sng" dirty="0" smtClean="0">
                <a:latin typeface="Verdana" pitchFamily="34" charset="0"/>
                <a:ea typeface="Verdana" pitchFamily="34" charset="0"/>
                <a:cs typeface="Verdana" pitchFamily="34" charset="0"/>
              </a:rPr>
              <a:t> </a:t>
            </a:r>
            <a:r>
              <a:rPr lang="it-IT" sz="2400" i="1" u="sng" dirty="0" err="1" smtClean="0">
                <a:latin typeface="Verdana" pitchFamily="34" charset="0"/>
                <a:ea typeface="Verdana" pitchFamily="34" charset="0"/>
                <a:cs typeface="Verdana" pitchFamily="34" charset="0"/>
              </a:rPr>
              <a:t>year</a:t>
            </a:r>
            <a:r>
              <a:rPr lang="it-IT" sz="2400" dirty="0" smtClean="0">
                <a:latin typeface="Verdana" pitchFamily="34" charset="0"/>
                <a:ea typeface="Verdana" pitchFamily="34" charset="0"/>
                <a:cs typeface="Verdana" pitchFamily="34" charset="0"/>
              </a:rPr>
              <a:t>: </a:t>
            </a:r>
            <a:r>
              <a:rPr lang="it-IT" sz="2400" dirty="0" smtClean="0">
                <a:latin typeface="Verdana" pitchFamily="34" charset="0"/>
                <a:ea typeface="Verdana" pitchFamily="34" charset="0"/>
                <a:cs typeface="Verdana" pitchFamily="34" charset="0"/>
              </a:rPr>
              <a:t>1950</a:t>
            </a:r>
          </a:p>
          <a:p>
            <a:pPr marL="548640" lvl="0" indent="-411480">
              <a:buClr>
                <a:schemeClr val="accent1">
                  <a:lumMod val="50000"/>
                </a:schemeClr>
              </a:buClr>
              <a:buNone/>
            </a:pPr>
            <a:endParaRPr lang="it-IT" sz="2400" u="sng" dirty="0" smtClean="0">
              <a:latin typeface="Verdana" pitchFamily="34" charset="0"/>
              <a:ea typeface="Verdana" pitchFamily="34" charset="0"/>
              <a:cs typeface="Verdana" pitchFamily="34" charset="0"/>
            </a:endParaRPr>
          </a:p>
          <a:p>
            <a:pPr marL="548640" lvl="0" indent="-411480">
              <a:buClr>
                <a:schemeClr val="accent1">
                  <a:lumMod val="50000"/>
                </a:schemeClr>
              </a:buClr>
              <a:buFont typeface="Wingdings" pitchFamily="2" charset="2"/>
              <a:buChar char="Ø"/>
            </a:pPr>
            <a:r>
              <a:rPr lang="it-IT" sz="2400" i="1" u="sng" dirty="0" err="1" smtClean="0">
                <a:latin typeface="Verdana" pitchFamily="34" charset="0"/>
                <a:ea typeface="Verdana" pitchFamily="34" charset="0"/>
                <a:cs typeface="Verdana" pitchFamily="34" charset="0"/>
              </a:rPr>
              <a:t>Genre</a:t>
            </a:r>
            <a:r>
              <a:rPr lang="it-IT" sz="2400" dirty="0" smtClean="0">
                <a:latin typeface="Verdana" pitchFamily="34" charset="0"/>
                <a:ea typeface="Verdana" pitchFamily="34" charset="0"/>
                <a:cs typeface="Verdana" pitchFamily="34" charset="0"/>
              </a:rPr>
              <a:t>: </a:t>
            </a:r>
            <a:r>
              <a:rPr lang="it-IT" sz="2400" dirty="0" err="1" smtClean="0">
                <a:latin typeface="Verdana" pitchFamily="34" charset="0"/>
                <a:ea typeface="Verdana" pitchFamily="34" charset="0"/>
                <a:cs typeface="Verdana" pitchFamily="34" charset="0"/>
              </a:rPr>
              <a:t>Anthology</a:t>
            </a:r>
            <a:endParaRPr lang="it-IT" sz="2400" dirty="0" smtClean="0">
              <a:latin typeface="Verdana" pitchFamily="34" charset="0"/>
              <a:ea typeface="Verdana" pitchFamily="34" charset="0"/>
              <a:cs typeface="Verdana" pitchFamily="34" charset="0"/>
            </a:endParaRPr>
          </a:p>
          <a:p>
            <a:endParaRPr lang="it-IT" dirty="0"/>
          </a:p>
        </p:txBody>
      </p:sp>
      <p:sp>
        <p:nvSpPr>
          <p:cNvPr id="4" name="Segnaposto piè di pagina 3"/>
          <p:cNvSpPr>
            <a:spLocks noGrp="1"/>
          </p:cNvSpPr>
          <p:nvPr>
            <p:ph type="ftr" sz="quarter" idx="11"/>
          </p:nvPr>
        </p:nvSpPr>
        <p:spPr/>
        <p:txBody>
          <a:bodyPr/>
          <a:lstStyle/>
          <a:p>
            <a:r>
              <a:rPr lang="it-IT" smtClean="0"/>
              <a:t>Luca Formentin</a:t>
            </a:r>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3</a:t>
            </a:fld>
            <a:endParaRPr lang="it-IT"/>
          </a:p>
        </p:txBody>
      </p:sp>
      <p:pic>
        <p:nvPicPr>
          <p:cNvPr id="1026" name="Picture 2" descr="C:\Users\Luca\Desktop\asimov2.jpg"/>
          <p:cNvPicPr>
            <a:picLocks noChangeAspect="1" noChangeArrowheads="1"/>
          </p:cNvPicPr>
          <p:nvPr/>
        </p:nvPicPr>
        <p:blipFill>
          <a:blip r:embed="rId2" cstate="print"/>
          <a:srcRect/>
          <a:stretch>
            <a:fillRect/>
          </a:stretch>
        </p:blipFill>
        <p:spPr bwMode="auto">
          <a:xfrm>
            <a:off x="5580112" y="1844824"/>
            <a:ext cx="3127375" cy="4170363"/>
          </a:xfrm>
          <a:prstGeom prst="rect">
            <a:avLst/>
          </a:prstGeom>
          <a:noFill/>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Verdana" pitchFamily="34" charset="0"/>
                <a:ea typeface="Verdana" pitchFamily="34" charset="0"/>
                <a:cs typeface="Verdana" pitchFamily="34" charset="0"/>
              </a:rPr>
              <a:t>CONTENT</a:t>
            </a:r>
            <a:endParaRPr lang="it-IT"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179512" y="2332037"/>
            <a:ext cx="5256584" cy="4525963"/>
          </a:xfrm>
        </p:spPr>
        <p:txBody>
          <a:bodyPr>
            <a:normAutofit fontScale="92500"/>
          </a:bodyPr>
          <a:lstStyle/>
          <a:p>
            <a:pPr algn="just">
              <a:buNone/>
            </a:pPr>
            <a:r>
              <a:rPr lang="it-IT" dirty="0" smtClean="0"/>
              <a:t>	</a:t>
            </a:r>
            <a:r>
              <a:rPr lang="en-US" sz="2600" dirty="0" smtClean="0"/>
              <a:t>This book focuses on the work of two engineers whose job is to maintain stable operation of the robots. The book is divided into seven chapters, each one tells an adventure about the two protagonists: Gregory and Michael.</a:t>
            </a:r>
            <a:endParaRPr lang="it-IT" sz="2600" dirty="0" smtClean="0"/>
          </a:p>
          <a:p>
            <a:pPr algn="just">
              <a:buNone/>
            </a:pPr>
            <a:endParaRPr lang="it-IT" sz="2600" dirty="0" smtClean="0"/>
          </a:p>
          <a:p>
            <a:pPr algn="just">
              <a:buNone/>
            </a:pPr>
            <a:endParaRPr lang="it-IT" sz="2600" dirty="0" smtClean="0"/>
          </a:p>
          <a:p>
            <a:pPr algn="just">
              <a:buNone/>
            </a:pPr>
            <a:endParaRPr lang="it-IT" sz="2600" dirty="0" smtClean="0"/>
          </a:p>
          <a:p>
            <a:pPr algn="just">
              <a:buNone/>
            </a:pPr>
            <a:r>
              <a:rPr lang="it-IT" dirty="0" smtClean="0"/>
              <a:t>				</a:t>
            </a:r>
            <a:endParaRPr lang="it-IT" dirty="0"/>
          </a:p>
        </p:txBody>
      </p:sp>
      <p:sp>
        <p:nvSpPr>
          <p:cNvPr id="5" name="Segnaposto piè di pagina 4"/>
          <p:cNvSpPr>
            <a:spLocks noGrp="1"/>
          </p:cNvSpPr>
          <p:nvPr>
            <p:ph type="ftr" sz="quarter" idx="11"/>
          </p:nvPr>
        </p:nvSpPr>
        <p:spPr/>
        <p:txBody>
          <a:bodyPr/>
          <a:lstStyle/>
          <a:p>
            <a:r>
              <a:rPr lang="it-IT" smtClean="0"/>
              <a:t>Luca Formentin</a:t>
            </a:r>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4</a:t>
            </a:fld>
            <a:endParaRPr lang="it-IT"/>
          </a:p>
        </p:txBody>
      </p:sp>
      <p:pic>
        <p:nvPicPr>
          <p:cNvPr id="1026" name="Picture 2" descr="C:\Users\Luca\Desktop\I_Robot_-_Runaround.jpg"/>
          <p:cNvPicPr>
            <a:picLocks noChangeAspect="1" noChangeArrowheads="1"/>
          </p:cNvPicPr>
          <p:nvPr/>
        </p:nvPicPr>
        <p:blipFill>
          <a:blip r:embed="rId2" cstate="print"/>
          <a:srcRect/>
          <a:stretch>
            <a:fillRect/>
          </a:stretch>
        </p:blipFill>
        <p:spPr bwMode="auto">
          <a:xfrm>
            <a:off x="5796136" y="1628800"/>
            <a:ext cx="2616200" cy="4241800"/>
          </a:xfrm>
          <a:prstGeom prst="rect">
            <a:avLst/>
          </a:prstGeom>
          <a:noFill/>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Verdana" pitchFamily="34" charset="0"/>
                <a:ea typeface="Verdana" pitchFamily="34" charset="0"/>
                <a:cs typeface="Verdana" pitchFamily="34" charset="0"/>
              </a:rPr>
              <a:t>CHARACTERS</a:t>
            </a:r>
            <a:endParaRPr lang="it-IT"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539552" y="2332037"/>
            <a:ext cx="8229600" cy="4525963"/>
          </a:xfrm>
        </p:spPr>
        <p:txBody>
          <a:bodyPr/>
          <a:lstStyle/>
          <a:p>
            <a:pPr algn="ctr">
              <a:buNone/>
            </a:pPr>
            <a:r>
              <a:rPr lang="it-IT" dirty="0" smtClean="0"/>
              <a:t>The </a:t>
            </a:r>
            <a:r>
              <a:rPr lang="it-IT" dirty="0" err="1" smtClean="0"/>
              <a:t>main</a:t>
            </a:r>
            <a:r>
              <a:rPr lang="it-IT" dirty="0" smtClean="0"/>
              <a:t> </a:t>
            </a:r>
            <a:r>
              <a:rPr lang="it-IT" dirty="0" err="1" smtClean="0"/>
              <a:t>characers</a:t>
            </a:r>
            <a:r>
              <a:rPr lang="it-IT" dirty="0" smtClean="0"/>
              <a:t> are:</a:t>
            </a:r>
          </a:p>
          <a:p>
            <a:pPr algn="ctr">
              <a:buNone/>
            </a:pPr>
            <a:endParaRPr lang="it-IT" dirty="0" smtClean="0"/>
          </a:p>
          <a:p>
            <a:pPr algn="ctr">
              <a:buNone/>
            </a:pPr>
            <a:r>
              <a:rPr lang="it-IT" b="1" i="1" dirty="0" smtClean="0"/>
              <a:t>Susan Calvin</a:t>
            </a:r>
            <a:r>
              <a:rPr lang="it-IT" dirty="0" smtClean="0"/>
              <a:t>: </a:t>
            </a:r>
            <a:r>
              <a:rPr lang="it-IT" dirty="0" err="1" smtClean="0"/>
              <a:t>doctor</a:t>
            </a:r>
            <a:endParaRPr lang="it-IT" dirty="0" smtClean="0"/>
          </a:p>
          <a:p>
            <a:pPr algn="ctr">
              <a:buNone/>
            </a:pPr>
            <a:r>
              <a:rPr lang="it-IT" b="1" i="1" dirty="0" smtClean="0"/>
              <a:t>Gregory Powell</a:t>
            </a:r>
            <a:r>
              <a:rPr lang="it-IT" dirty="0" smtClean="0"/>
              <a:t>: </a:t>
            </a:r>
            <a:r>
              <a:rPr lang="it-IT" dirty="0" err="1" smtClean="0"/>
              <a:t>engineer</a:t>
            </a:r>
            <a:endParaRPr lang="it-IT" dirty="0" smtClean="0"/>
          </a:p>
          <a:p>
            <a:pPr algn="ctr">
              <a:buNone/>
            </a:pPr>
            <a:r>
              <a:rPr lang="it-IT" b="1" i="1" dirty="0" smtClean="0"/>
              <a:t>Michael Donovan</a:t>
            </a:r>
            <a:r>
              <a:rPr lang="it-IT" dirty="0" smtClean="0"/>
              <a:t>: </a:t>
            </a:r>
            <a:r>
              <a:rPr lang="it-IT" dirty="0" err="1" smtClean="0"/>
              <a:t>engineer</a:t>
            </a:r>
            <a:endParaRPr lang="it-IT" dirty="0" smtClean="0"/>
          </a:p>
        </p:txBody>
      </p:sp>
      <p:sp>
        <p:nvSpPr>
          <p:cNvPr id="4" name="Segnaposto piè di pagina 3"/>
          <p:cNvSpPr>
            <a:spLocks noGrp="1"/>
          </p:cNvSpPr>
          <p:nvPr>
            <p:ph type="ftr" sz="quarter" idx="11"/>
          </p:nvPr>
        </p:nvSpPr>
        <p:spPr/>
        <p:txBody>
          <a:bodyPr/>
          <a:lstStyle/>
          <a:p>
            <a:r>
              <a:rPr lang="it-IT" smtClean="0"/>
              <a:t>Luca Formentin</a:t>
            </a:r>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5</a:t>
            </a:fld>
            <a:endParaRPr lang="it-IT"/>
          </a:p>
        </p:txBody>
      </p:sp>
    </p:spTree>
  </p:cSld>
  <p:clrMapOvr>
    <a:masterClrMapping/>
  </p:clrMapOvr>
  <p:transition>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80112" y="1340768"/>
            <a:ext cx="4618856" cy="1143000"/>
          </a:xfrm>
        </p:spPr>
        <p:txBody>
          <a:bodyPr/>
          <a:lstStyle/>
          <a:p>
            <a:r>
              <a:rPr lang="it-IT" dirty="0" smtClean="0">
                <a:latin typeface="Verdana" pitchFamily="34" charset="0"/>
                <a:ea typeface="Verdana" pitchFamily="34" charset="0"/>
                <a:cs typeface="Verdana" pitchFamily="34" charset="0"/>
              </a:rPr>
              <a:t>SETTINGS</a:t>
            </a:r>
            <a:endParaRPr lang="it-IT"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0" y="1124744"/>
            <a:ext cx="5292080" cy="4525963"/>
          </a:xfrm>
        </p:spPr>
        <p:txBody>
          <a:bodyPr/>
          <a:lstStyle/>
          <a:p>
            <a:pPr algn="just">
              <a:buNone/>
            </a:pPr>
            <a:r>
              <a:rPr lang="it-IT" dirty="0" smtClean="0"/>
              <a:t>	</a:t>
            </a:r>
            <a:r>
              <a:rPr lang="en-US" dirty="0" smtClean="0"/>
              <a:t>The entire book takes place on different planets of the Universe such as Mercury. Other </a:t>
            </a:r>
            <a:r>
              <a:rPr lang="en-US" dirty="0" err="1" smtClean="0"/>
              <a:t>scenaries</a:t>
            </a:r>
            <a:r>
              <a:rPr lang="en-US" dirty="0" smtClean="0"/>
              <a:t> are laboratories or a space base.</a:t>
            </a:r>
            <a:endParaRPr lang="it-IT" dirty="0"/>
          </a:p>
        </p:txBody>
      </p:sp>
      <p:sp>
        <p:nvSpPr>
          <p:cNvPr id="4" name="Segnaposto piè di pagina 3"/>
          <p:cNvSpPr>
            <a:spLocks noGrp="1"/>
          </p:cNvSpPr>
          <p:nvPr>
            <p:ph type="ftr" sz="quarter" idx="11"/>
          </p:nvPr>
        </p:nvSpPr>
        <p:spPr/>
        <p:txBody>
          <a:bodyPr/>
          <a:lstStyle/>
          <a:p>
            <a:r>
              <a:rPr lang="it-IT" smtClean="0"/>
              <a:t>Luca Formentin</a:t>
            </a:r>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6</a:t>
            </a:fld>
            <a:endParaRPr lang="it-IT"/>
          </a:p>
        </p:txBody>
      </p:sp>
      <p:pic>
        <p:nvPicPr>
          <p:cNvPr id="2050" name="Picture 2" descr="C:\Users\Luca\Desktop\STS-134_International_Space_Station_after_undocking.jpg"/>
          <p:cNvPicPr>
            <a:picLocks noChangeAspect="1" noChangeArrowheads="1"/>
          </p:cNvPicPr>
          <p:nvPr/>
        </p:nvPicPr>
        <p:blipFill>
          <a:blip r:embed="rId2" cstate="print"/>
          <a:srcRect/>
          <a:stretch>
            <a:fillRect/>
          </a:stretch>
        </p:blipFill>
        <p:spPr bwMode="auto">
          <a:xfrm>
            <a:off x="2843808" y="3501008"/>
            <a:ext cx="3744416" cy="2486878"/>
          </a:xfrm>
          <a:prstGeom prst="rect">
            <a:avLst/>
          </a:prstGeom>
          <a:noFill/>
        </p:spPr>
      </p:pic>
    </p:spTree>
  </p:cSld>
  <p:clrMapOvr>
    <a:masterClrMapping/>
  </p:clrMapOvr>
  <p:transition>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Verdana" pitchFamily="34" charset="0"/>
                <a:ea typeface="Verdana" pitchFamily="34" charset="0"/>
                <a:cs typeface="Verdana" pitchFamily="34" charset="0"/>
              </a:rPr>
              <a:t>MESSAGE TO BE LEARNT</a:t>
            </a:r>
            <a:endParaRPr lang="it-IT"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251520" y="2564904"/>
            <a:ext cx="8229600" cy="4525963"/>
          </a:xfrm>
        </p:spPr>
        <p:txBody>
          <a:bodyPr/>
          <a:lstStyle/>
          <a:p>
            <a:pPr algn="just">
              <a:buNone/>
            </a:pPr>
            <a:r>
              <a:rPr lang="it-IT" dirty="0" smtClean="0"/>
              <a:t>	</a:t>
            </a:r>
            <a:r>
              <a:rPr lang="en-US" dirty="0" smtClean="0"/>
              <a:t>The message that Asimov wants to refer us is that robots, despite useful and perfect they still need to be helped by human knowledge. The man even if it is not a machine should not hide behind the robot to make use of them.</a:t>
            </a:r>
            <a:endParaRPr lang="it-IT" dirty="0"/>
          </a:p>
        </p:txBody>
      </p:sp>
      <p:sp>
        <p:nvSpPr>
          <p:cNvPr id="4" name="Segnaposto piè di pagina 3"/>
          <p:cNvSpPr>
            <a:spLocks noGrp="1"/>
          </p:cNvSpPr>
          <p:nvPr>
            <p:ph type="ftr" sz="quarter" idx="11"/>
          </p:nvPr>
        </p:nvSpPr>
        <p:spPr/>
        <p:txBody>
          <a:bodyPr/>
          <a:lstStyle/>
          <a:p>
            <a:r>
              <a:rPr lang="it-IT" smtClean="0"/>
              <a:t>Luca Formentin</a:t>
            </a:r>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7</a:t>
            </a:fld>
            <a:endParaRPr lang="it-IT"/>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29600" cy="1143000"/>
          </a:xfrm>
        </p:spPr>
        <p:txBody>
          <a:bodyPr>
            <a:normAutofit fontScale="90000"/>
          </a:bodyPr>
          <a:lstStyle/>
          <a:p>
            <a:r>
              <a:rPr lang="it-IT" dirty="0" smtClean="0">
                <a:latin typeface="Verdana" pitchFamily="34" charset="0"/>
                <a:ea typeface="Verdana" pitchFamily="34" charset="0"/>
                <a:cs typeface="Verdana" pitchFamily="34" charset="0"/>
              </a:rPr>
              <a:t>NEW VOCABULARY LEARNT</a:t>
            </a:r>
            <a:endParaRPr lang="it-IT"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467544" y="1700808"/>
            <a:ext cx="8229600" cy="4525963"/>
          </a:xfrm>
        </p:spPr>
        <p:txBody>
          <a:bodyPr>
            <a:normAutofit/>
          </a:bodyPr>
          <a:lstStyle/>
          <a:p>
            <a:r>
              <a:rPr lang="it-IT" sz="1800" dirty="0" err="1" smtClean="0">
                <a:latin typeface="Verdana" pitchFamily="34" charset="0"/>
                <a:ea typeface="Verdana" pitchFamily="34" charset="0"/>
                <a:cs typeface="Verdana" pitchFamily="34" charset="0"/>
              </a:rPr>
              <a:t>Feverishly=</a:t>
            </a:r>
            <a:r>
              <a:rPr lang="it-IT" sz="1800" dirty="0" smtClean="0">
                <a:latin typeface="Verdana" pitchFamily="34" charset="0"/>
                <a:ea typeface="Verdana" pitchFamily="34" charset="0"/>
                <a:cs typeface="Verdana" pitchFamily="34" charset="0"/>
              </a:rPr>
              <a:t> febbrilmente</a:t>
            </a:r>
          </a:p>
          <a:p>
            <a:r>
              <a:rPr lang="it-IT" sz="1800" dirty="0" err="1" smtClean="0">
                <a:latin typeface="Verdana" pitchFamily="34" charset="0"/>
                <a:ea typeface="Verdana" pitchFamily="34" charset="0"/>
                <a:cs typeface="Verdana" pitchFamily="34" charset="0"/>
              </a:rPr>
              <a:t>Boiling=</a:t>
            </a:r>
            <a:r>
              <a:rPr lang="it-IT" sz="1800" dirty="0" smtClean="0">
                <a:latin typeface="Verdana" pitchFamily="34" charset="0"/>
                <a:ea typeface="Verdana" pitchFamily="34" charset="0"/>
                <a:cs typeface="Verdana" pitchFamily="34" charset="0"/>
              </a:rPr>
              <a:t> in ebollizione</a:t>
            </a:r>
          </a:p>
          <a:p>
            <a:r>
              <a:rPr lang="it-IT" sz="1800" dirty="0" err="1" smtClean="0">
                <a:latin typeface="Verdana" pitchFamily="34" charset="0"/>
                <a:ea typeface="Verdana" pitchFamily="34" charset="0"/>
                <a:cs typeface="Verdana" pitchFamily="34" charset="0"/>
              </a:rPr>
              <a:t>To</a:t>
            </a:r>
            <a:r>
              <a:rPr lang="it-IT" sz="1800" dirty="0" smtClean="0">
                <a:latin typeface="Verdana" pitchFamily="34" charset="0"/>
                <a:ea typeface="Verdana" pitchFamily="34" charset="0"/>
                <a:cs typeface="Verdana" pitchFamily="34" charset="0"/>
              </a:rPr>
              <a:t> </a:t>
            </a:r>
            <a:r>
              <a:rPr lang="it-IT" sz="1800" dirty="0" err="1" smtClean="0">
                <a:latin typeface="Verdana" pitchFamily="34" charset="0"/>
                <a:ea typeface="Verdana" pitchFamily="34" charset="0"/>
                <a:cs typeface="Verdana" pitchFamily="34" charset="0"/>
              </a:rPr>
              <a:t>nod=</a:t>
            </a:r>
            <a:r>
              <a:rPr lang="it-IT" sz="1800" dirty="0" smtClean="0">
                <a:latin typeface="Verdana" pitchFamily="34" charset="0"/>
                <a:ea typeface="Verdana" pitchFamily="34" charset="0"/>
                <a:cs typeface="Verdana" pitchFamily="34" charset="0"/>
              </a:rPr>
              <a:t> fare cenno</a:t>
            </a:r>
          </a:p>
          <a:p>
            <a:r>
              <a:rPr lang="it-IT" sz="1800" dirty="0" err="1" smtClean="0">
                <a:latin typeface="Verdana" pitchFamily="34" charset="0"/>
                <a:ea typeface="Verdana" pitchFamily="34" charset="0"/>
                <a:cs typeface="Verdana" pitchFamily="34" charset="0"/>
              </a:rPr>
              <a:t>To</a:t>
            </a:r>
            <a:r>
              <a:rPr lang="it-IT" sz="1800" dirty="0" smtClean="0">
                <a:latin typeface="Verdana" pitchFamily="34" charset="0"/>
                <a:ea typeface="Verdana" pitchFamily="34" charset="0"/>
                <a:cs typeface="Verdana" pitchFamily="34" charset="0"/>
              </a:rPr>
              <a:t> </a:t>
            </a:r>
            <a:r>
              <a:rPr lang="it-IT" sz="1800" dirty="0" err="1" smtClean="0">
                <a:latin typeface="Verdana" pitchFamily="34" charset="0"/>
                <a:ea typeface="Verdana" pitchFamily="34" charset="0"/>
                <a:cs typeface="Verdana" pitchFamily="34" charset="0"/>
              </a:rPr>
              <a:t>frown=</a:t>
            </a:r>
            <a:r>
              <a:rPr lang="it-IT" sz="1800" dirty="0" smtClean="0">
                <a:latin typeface="Verdana" pitchFamily="34" charset="0"/>
                <a:ea typeface="Verdana" pitchFamily="34" charset="0"/>
                <a:cs typeface="Verdana" pitchFamily="34" charset="0"/>
              </a:rPr>
              <a:t> </a:t>
            </a:r>
            <a:r>
              <a:rPr lang="it-IT" sz="1800" dirty="0" err="1" smtClean="0">
                <a:latin typeface="Verdana" pitchFamily="34" charset="0"/>
                <a:ea typeface="Verdana" pitchFamily="34" charset="0"/>
                <a:cs typeface="Verdana" pitchFamily="34" charset="0"/>
              </a:rPr>
              <a:t>corruciarsi</a:t>
            </a:r>
            <a:endParaRPr lang="it-IT" sz="1800" dirty="0" smtClean="0">
              <a:latin typeface="Verdana" pitchFamily="34" charset="0"/>
              <a:ea typeface="Verdana" pitchFamily="34" charset="0"/>
              <a:cs typeface="Verdana" pitchFamily="34" charset="0"/>
            </a:endParaRPr>
          </a:p>
          <a:p>
            <a:r>
              <a:rPr lang="it-IT" sz="1800" dirty="0" err="1" smtClean="0">
                <a:latin typeface="Verdana" pitchFamily="34" charset="0"/>
                <a:ea typeface="Verdana" pitchFamily="34" charset="0"/>
                <a:cs typeface="Verdana" pitchFamily="34" charset="0"/>
              </a:rPr>
              <a:t>Beam=</a:t>
            </a:r>
            <a:r>
              <a:rPr lang="it-IT" sz="1800" dirty="0" smtClean="0">
                <a:latin typeface="Verdana" pitchFamily="34" charset="0"/>
                <a:ea typeface="Verdana" pitchFamily="34" charset="0"/>
                <a:cs typeface="Verdana" pitchFamily="34" charset="0"/>
              </a:rPr>
              <a:t> onda, raggio</a:t>
            </a:r>
          </a:p>
          <a:p>
            <a:r>
              <a:rPr lang="it-IT" sz="1800" dirty="0" err="1" smtClean="0">
                <a:latin typeface="Verdana" pitchFamily="34" charset="0"/>
                <a:ea typeface="Verdana" pitchFamily="34" charset="0"/>
                <a:cs typeface="Verdana" pitchFamily="34" charset="0"/>
              </a:rPr>
              <a:t>To</a:t>
            </a:r>
            <a:r>
              <a:rPr lang="it-IT" sz="1800" dirty="0" smtClean="0">
                <a:latin typeface="Verdana" pitchFamily="34" charset="0"/>
                <a:ea typeface="Verdana" pitchFamily="34" charset="0"/>
                <a:cs typeface="Verdana" pitchFamily="34" charset="0"/>
              </a:rPr>
              <a:t> </a:t>
            </a:r>
            <a:r>
              <a:rPr lang="it-IT" sz="1800" dirty="0" err="1" smtClean="0">
                <a:latin typeface="Verdana" pitchFamily="34" charset="0"/>
                <a:ea typeface="Verdana" pitchFamily="34" charset="0"/>
                <a:cs typeface="Verdana" pitchFamily="34" charset="0"/>
              </a:rPr>
              <a:t>rush=</a:t>
            </a:r>
            <a:r>
              <a:rPr lang="it-IT" sz="1800" dirty="0" smtClean="0">
                <a:latin typeface="Verdana" pitchFamily="34" charset="0"/>
                <a:ea typeface="Verdana" pitchFamily="34" charset="0"/>
                <a:cs typeface="Verdana" pitchFamily="34" charset="0"/>
              </a:rPr>
              <a:t> attraversare di corsa</a:t>
            </a:r>
          </a:p>
          <a:p>
            <a:r>
              <a:rPr lang="it-IT" sz="1800" dirty="0" err="1" smtClean="0">
                <a:latin typeface="Verdana" pitchFamily="34" charset="0"/>
                <a:ea typeface="Verdana" pitchFamily="34" charset="0"/>
                <a:cs typeface="Verdana" pitchFamily="34" charset="0"/>
              </a:rPr>
              <a:t>Brainless=</a:t>
            </a:r>
            <a:r>
              <a:rPr lang="it-IT" sz="1800" dirty="0" smtClean="0">
                <a:latin typeface="Verdana" pitchFamily="34" charset="0"/>
                <a:ea typeface="Verdana" pitchFamily="34" charset="0"/>
                <a:cs typeface="Verdana" pitchFamily="34" charset="0"/>
              </a:rPr>
              <a:t> decerebrato</a:t>
            </a:r>
          </a:p>
          <a:p>
            <a:r>
              <a:rPr lang="it-IT" sz="1800" dirty="0" err="1" smtClean="0">
                <a:latin typeface="Verdana" pitchFamily="34" charset="0"/>
                <a:ea typeface="Verdana" pitchFamily="34" charset="0"/>
                <a:cs typeface="Verdana" pitchFamily="34" charset="0"/>
              </a:rPr>
              <a:t>To</a:t>
            </a:r>
            <a:r>
              <a:rPr lang="it-IT" sz="1800" dirty="0" smtClean="0">
                <a:latin typeface="Verdana" pitchFamily="34" charset="0"/>
                <a:ea typeface="Verdana" pitchFamily="34" charset="0"/>
                <a:cs typeface="Verdana" pitchFamily="34" charset="0"/>
              </a:rPr>
              <a:t> </a:t>
            </a:r>
            <a:r>
              <a:rPr lang="it-IT" sz="1800" dirty="0" err="1" smtClean="0">
                <a:latin typeface="Verdana" pitchFamily="34" charset="0"/>
                <a:ea typeface="Verdana" pitchFamily="34" charset="0"/>
                <a:cs typeface="Verdana" pitchFamily="34" charset="0"/>
              </a:rPr>
              <a:t>spit=</a:t>
            </a:r>
            <a:r>
              <a:rPr lang="it-IT" sz="1800" dirty="0" smtClean="0">
                <a:latin typeface="Verdana" pitchFamily="34" charset="0"/>
                <a:ea typeface="Verdana" pitchFamily="34" charset="0"/>
                <a:cs typeface="Verdana" pitchFamily="34" charset="0"/>
              </a:rPr>
              <a:t> sputare</a:t>
            </a:r>
          </a:p>
          <a:p>
            <a:r>
              <a:rPr lang="it-IT" sz="1800" dirty="0" err="1" smtClean="0">
                <a:latin typeface="Verdana" pitchFamily="34" charset="0"/>
                <a:ea typeface="Verdana" pitchFamily="34" charset="0"/>
                <a:cs typeface="Verdana" pitchFamily="34" charset="0"/>
              </a:rPr>
              <a:t>To</a:t>
            </a:r>
            <a:r>
              <a:rPr lang="it-IT" sz="1800" dirty="0" smtClean="0">
                <a:latin typeface="Verdana" pitchFamily="34" charset="0"/>
                <a:ea typeface="Verdana" pitchFamily="34" charset="0"/>
                <a:cs typeface="Verdana" pitchFamily="34" charset="0"/>
              </a:rPr>
              <a:t> </a:t>
            </a:r>
            <a:r>
              <a:rPr lang="it-IT" sz="1800" dirty="0" err="1" smtClean="0">
                <a:latin typeface="Verdana" pitchFamily="34" charset="0"/>
                <a:ea typeface="Verdana" pitchFamily="34" charset="0"/>
                <a:cs typeface="Verdana" pitchFamily="34" charset="0"/>
              </a:rPr>
              <a:t>bury=</a:t>
            </a:r>
            <a:r>
              <a:rPr lang="it-IT" sz="1800" dirty="0" smtClean="0">
                <a:latin typeface="Verdana" pitchFamily="34" charset="0"/>
                <a:ea typeface="Verdana" pitchFamily="34" charset="0"/>
                <a:cs typeface="Verdana" pitchFamily="34" charset="0"/>
              </a:rPr>
              <a:t> seppellire</a:t>
            </a:r>
          </a:p>
          <a:p>
            <a:r>
              <a:rPr lang="it-IT" sz="1800" dirty="0" err="1" smtClean="0">
                <a:latin typeface="Verdana" pitchFamily="34" charset="0"/>
                <a:ea typeface="Verdana" pitchFamily="34" charset="0"/>
                <a:cs typeface="Verdana" pitchFamily="34" charset="0"/>
              </a:rPr>
              <a:t>Dull=</a:t>
            </a:r>
            <a:r>
              <a:rPr lang="it-IT" sz="1800" dirty="0" smtClean="0">
                <a:latin typeface="Verdana" pitchFamily="34" charset="0"/>
                <a:ea typeface="Verdana" pitchFamily="34" charset="0"/>
                <a:cs typeface="Verdana" pitchFamily="34" charset="0"/>
              </a:rPr>
              <a:t> monotono, noioso</a:t>
            </a:r>
          </a:p>
          <a:p>
            <a:r>
              <a:rPr lang="it-IT" sz="1800" dirty="0" err="1" smtClean="0">
                <a:latin typeface="Verdana" pitchFamily="34" charset="0"/>
                <a:ea typeface="Verdana" pitchFamily="34" charset="0"/>
                <a:cs typeface="Verdana" pitchFamily="34" charset="0"/>
              </a:rPr>
              <a:t>Subsidiary=</a:t>
            </a:r>
            <a:r>
              <a:rPr lang="it-IT" sz="1800" dirty="0" smtClean="0">
                <a:latin typeface="Verdana" pitchFamily="34" charset="0"/>
                <a:ea typeface="Verdana" pitchFamily="34" charset="0"/>
                <a:cs typeface="Verdana" pitchFamily="34" charset="0"/>
              </a:rPr>
              <a:t> accessorio secondario</a:t>
            </a:r>
          </a:p>
          <a:p>
            <a:r>
              <a:rPr lang="it-IT" sz="1800" dirty="0" err="1" smtClean="0">
                <a:latin typeface="Verdana" pitchFamily="34" charset="0"/>
                <a:ea typeface="Verdana" pitchFamily="34" charset="0"/>
                <a:cs typeface="Verdana" pitchFamily="34" charset="0"/>
              </a:rPr>
              <a:t>Redden=</a:t>
            </a:r>
            <a:r>
              <a:rPr lang="it-IT" sz="1800" dirty="0" smtClean="0">
                <a:latin typeface="Verdana" pitchFamily="34" charset="0"/>
                <a:ea typeface="Verdana" pitchFamily="34" charset="0"/>
                <a:cs typeface="Verdana" pitchFamily="34" charset="0"/>
              </a:rPr>
              <a:t> arrossare</a:t>
            </a:r>
          </a:p>
          <a:p>
            <a:r>
              <a:rPr lang="it-IT" sz="1800" dirty="0" err="1" smtClean="0">
                <a:latin typeface="Verdana" pitchFamily="34" charset="0"/>
                <a:ea typeface="Verdana" pitchFamily="34" charset="0"/>
                <a:cs typeface="Verdana" pitchFamily="34" charset="0"/>
              </a:rPr>
              <a:t>To</a:t>
            </a:r>
            <a:r>
              <a:rPr lang="it-IT" sz="1800" dirty="0" smtClean="0">
                <a:latin typeface="Verdana" pitchFamily="34" charset="0"/>
                <a:ea typeface="Verdana" pitchFamily="34" charset="0"/>
                <a:cs typeface="Verdana" pitchFamily="34" charset="0"/>
              </a:rPr>
              <a:t> </a:t>
            </a:r>
            <a:r>
              <a:rPr lang="it-IT" sz="1800" dirty="0" err="1" smtClean="0">
                <a:latin typeface="Verdana" pitchFamily="34" charset="0"/>
                <a:ea typeface="Verdana" pitchFamily="34" charset="0"/>
                <a:cs typeface="Verdana" pitchFamily="34" charset="0"/>
              </a:rPr>
              <a:t>blame=</a:t>
            </a:r>
            <a:r>
              <a:rPr lang="it-IT" sz="1800" dirty="0" smtClean="0">
                <a:latin typeface="Verdana" pitchFamily="34" charset="0"/>
                <a:ea typeface="Verdana" pitchFamily="34" charset="0"/>
                <a:cs typeface="Verdana" pitchFamily="34" charset="0"/>
              </a:rPr>
              <a:t> rimproverare</a:t>
            </a:r>
          </a:p>
          <a:p>
            <a:endParaRPr lang="it-IT" sz="1800" dirty="0" smtClean="0">
              <a:latin typeface="Verdana" pitchFamily="34" charset="0"/>
              <a:ea typeface="Verdana" pitchFamily="34" charset="0"/>
              <a:cs typeface="Verdana" pitchFamily="34" charset="0"/>
            </a:endParaRPr>
          </a:p>
          <a:p>
            <a:endParaRPr lang="it-IT" sz="1800" dirty="0" smtClean="0">
              <a:latin typeface="Verdana" pitchFamily="34" charset="0"/>
              <a:ea typeface="Verdana" pitchFamily="34" charset="0"/>
              <a:cs typeface="Verdana" pitchFamily="34" charset="0"/>
            </a:endParaRPr>
          </a:p>
          <a:p>
            <a:endParaRPr lang="it-IT" sz="1800" dirty="0">
              <a:latin typeface="Verdana" pitchFamily="34" charset="0"/>
              <a:ea typeface="Verdana" pitchFamily="34" charset="0"/>
              <a:cs typeface="Verdana" pitchFamily="34" charset="0"/>
            </a:endParaRPr>
          </a:p>
        </p:txBody>
      </p:sp>
      <p:sp>
        <p:nvSpPr>
          <p:cNvPr id="4" name="Segnaposto piè di pagina 3"/>
          <p:cNvSpPr>
            <a:spLocks noGrp="1"/>
          </p:cNvSpPr>
          <p:nvPr>
            <p:ph type="ftr" sz="quarter" idx="11"/>
          </p:nvPr>
        </p:nvSpPr>
        <p:spPr/>
        <p:txBody>
          <a:bodyPr/>
          <a:lstStyle/>
          <a:p>
            <a:r>
              <a:rPr lang="it-IT" smtClean="0"/>
              <a:t>Luca Formentin</a:t>
            </a:r>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8</a:t>
            </a:fld>
            <a:endParaRPr lang="it-IT"/>
          </a:p>
        </p:txBody>
      </p:sp>
    </p:spTree>
  </p:cSld>
  <p:clrMapOvr>
    <a:masterClrMapping/>
  </p:clrMapOvr>
  <p:transition>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146</Words>
  <Application>Microsoft Office PowerPoint</Application>
  <PresentationFormat>Presentazione su schermo (4:3)</PresentationFormat>
  <Paragraphs>67</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Equinozio</vt:lpstr>
      <vt:lpstr>I, ROBOT</vt:lpstr>
      <vt:lpstr>Table of contents</vt:lpstr>
      <vt:lpstr>Introduction</vt:lpstr>
      <vt:lpstr>CONTENT</vt:lpstr>
      <vt:lpstr>CHARACTERS</vt:lpstr>
      <vt:lpstr>SETTINGS</vt:lpstr>
      <vt:lpstr>MESSAGE TO BE LEARNT</vt:lpstr>
      <vt:lpstr>NEW VOCABULARY LEARNT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ROBOT</dc:title>
  <dc:creator>Luca</dc:creator>
  <cp:lastModifiedBy>Luca</cp:lastModifiedBy>
  <cp:revision>22</cp:revision>
  <dcterms:created xsi:type="dcterms:W3CDTF">2013-10-03T20:21:43Z</dcterms:created>
  <dcterms:modified xsi:type="dcterms:W3CDTF">2013-10-28T14:02:15Z</dcterms:modified>
</cp:coreProperties>
</file>