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4" r:id="rId9"/>
    <p:sldId id="263" r:id="rId10"/>
  </p:sldIdLst>
  <p:sldSz cx="9144000" cy="6858000" type="screen4x3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4" d="100"/>
          <a:sy n="104" d="100"/>
        </p:scale>
        <p:origin x="-17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6055F8-1D02-4417-9241-55C834FD9970}" type="datetimeFigureOut">
              <a:rPr lang="it-IT" smtClean="0"/>
              <a:pPr/>
              <a:t>24/03/2014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7B441-5312-499D-93C3-6E37886527FA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6055F8-1D02-4417-9241-55C834FD9970}" type="datetimeFigureOut">
              <a:rPr lang="it-IT" smtClean="0"/>
              <a:pPr/>
              <a:t>24/03/2014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7B441-5312-499D-93C3-6E37886527FA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6055F8-1D02-4417-9241-55C834FD9970}" type="datetimeFigureOut">
              <a:rPr lang="it-IT" smtClean="0"/>
              <a:pPr/>
              <a:t>24/03/2014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7B441-5312-499D-93C3-6E37886527FA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6055F8-1D02-4417-9241-55C834FD9970}" type="datetimeFigureOut">
              <a:rPr lang="it-IT" smtClean="0"/>
              <a:pPr/>
              <a:t>24/03/2014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7B441-5312-499D-93C3-6E37886527FA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6055F8-1D02-4417-9241-55C834FD9970}" type="datetimeFigureOut">
              <a:rPr lang="it-IT" smtClean="0"/>
              <a:pPr/>
              <a:t>24/03/2014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7B441-5312-499D-93C3-6E37886527FA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6055F8-1D02-4417-9241-55C834FD9970}" type="datetimeFigureOut">
              <a:rPr lang="it-IT" smtClean="0"/>
              <a:pPr/>
              <a:t>24/03/2014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7B441-5312-499D-93C3-6E37886527FA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6055F8-1D02-4417-9241-55C834FD9970}" type="datetimeFigureOut">
              <a:rPr lang="it-IT" smtClean="0"/>
              <a:pPr/>
              <a:t>24/03/2014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7B441-5312-499D-93C3-6E37886527FA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6055F8-1D02-4417-9241-55C834FD9970}" type="datetimeFigureOut">
              <a:rPr lang="it-IT" smtClean="0"/>
              <a:pPr/>
              <a:t>24/03/2014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7B441-5312-499D-93C3-6E37886527FA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6055F8-1D02-4417-9241-55C834FD9970}" type="datetimeFigureOut">
              <a:rPr lang="it-IT" smtClean="0"/>
              <a:pPr/>
              <a:t>24/03/2014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7B441-5312-499D-93C3-6E37886527FA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6055F8-1D02-4417-9241-55C834FD9970}" type="datetimeFigureOut">
              <a:rPr lang="it-IT" smtClean="0"/>
              <a:pPr/>
              <a:t>24/03/2014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7B441-5312-499D-93C3-6E37886527FA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6055F8-1D02-4417-9241-55C834FD9970}" type="datetimeFigureOut">
              <a:rPr lang="it-IT" smtClean="0"/>
              <a:pPr/>
              <a:t>24/03/2014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7B441-5312-499D-93C3-6E37886527FA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6055F8-1D02-4417-9241-55C834FD9970}" type="datetimeFigureOut">
              <a:rPr lang="it-IT" smtClean="0"/>
              <a:pPr/>
              <a:t>24/03/2014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007B441-5312-499D-93C3-6E37886527FA}" type="slidenum">
              <a:rPr lang="it-IT" smtClean="0"/>
              <a:pPr/>
              <a:t>‹N›</a:t>
            </a:fld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http://www.englishmonarchs.co.uk/images/various2/royal_arm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0"/>
            <a:ext cx="9144001" cy="6858000"/>
          </a:xfrm>
          <a:prstGeom prst="rect">
            <a:avLst/>
          </a:prstGeom>
          <a:noFill/>
        </p:spPr>
      </p:pic>
      <p:sp>
        <p:nvSpPr>
          <p:cNvPr id="2" name="Titolo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en-US" sz="9600" dirty="0" smtClean="0">
                <a:solidFill>
                  <a:schemeClr val="bg1"/>
                </a:solidFill>
              </a:rPr>
              <a:t>The Stuarts</a:t>
            </a:r>
            <a:endParaRPr lang="it-IT" sz="9600" dirty="0">
              <a:solidFill>
                <a:schemeClr val="bg1"/>
              </a:solidFill>
            </a:endParaRP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683568" y="4293096"/>
            <a:ext cx="6400800" cy="1752600"/>
          </a:xfrm>
        </p:spPr>
        <p:txBody>
          <a:bodyPr/>
          <a:lstStyle/>
          <a:p>
            <a:pPr algn="l"/>
            <a:r>
              <a:rPr lang="it-IT" dirty="0" smtClean="0">
                <a:solidFill>
                  <a:schemeClr val="bg1"/>
                </a:solidFill>
              </a:rPr>
              <a:t>Alunno: Ferrari Davide </a:t>
            </a:r>
          </a:p>
          <a:p>
            <a:pPr algn="l"/>
            <a:r>
              <a:rPr lang="it-IT" dirty="0" smtClean="0">
                <a:solidFill>
                  <a:schemeClr val="bg1"/>
                </a:solidFill>
              </a:rPr>
              <a:t>Classe: 4ALS</a:t>
            </a:r>
          </a:p>
          <a:p>
            <a:pPr algn="l"/>
            <a:r>
              <a:rPr lang="it-IT" dirty="0" smtClean="0">
                <a:solidFill>
                  <a:schemeClr val="bg1"/>
                </a:solidFill>
              </a:rPr>
              <a:t>Data: 25.03.14</a:t>
            </a:r>
            <a:endParaRPr lang="it-IT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</a:t>
            </a:r>
            <a:r>
              <a:rPr lang="en-US" dirty="0" smtClean="0"/>
              <a:t>Stuarts Dynasty 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57200" y="1600200"/>
            <a:ext cx="4402832" cy="4525963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The Stuarts were the first kings of the United </a:t>
            </a:r>
            <a:r>
              <a:rPr lang="en-US" dirty="0" smtClean="0"/>
              <a:t>Kingdom.</a:t>
            </a:r>
          </a:p>
          <a:p>
            <a:r>
              <a:rPr lang="en-US" dirty="0" smtClean="0"/>
              <a:t>The Stuart dynasty reigned in England and Scotland from 1603 to </a:t>
            </a:r>
            <a:r>
              <a:rPr lang="en-US" dirty="0" smtClean="0"/>
              <a:t>1714.</a:t>
            </a:r>
          </a:p>
          <a:p>
            <a:r>
              <a:rPr lang="en-US" dirty="0" smtClean="0"/>
              <a:t>The period </a:t>
            </a:r>
            <a:r>
              <a:rPr lang="en-US" dirty="0" smtClean="0"/>
              <a:t>saw a flourishing Court culture but also much upheaval and </a:t>
            </a:r>
            <a:r>
              <a:rPr lang="en-US" dirty="0" smtClean="0"/>
              <a:t>instability.</a:t>
            </a:r>
            <a:endParaRPr lang="it-IT" dirty="0"/>
          </a:p>
        </p:txBody>
      </p:sp>
      <p:sp>
        <p:nvSpPr>
          <p:cNvPr id="8194" name="AutoShape 2" descr="http://upload.wikimedia.org/wikipedia/commons/c/c2/Coat_of_Arms_of_Great_Britain_(1707-1714).sv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8196" name="AutoShape 4" descr="http://upload.wikimedia.org/wikipedia/commons/c/c2/Coat_of_Arms_of_Great_Britain_(1707-1714).sv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pic>
        <p:nvPicPr>
          <p:cNvPr id="8198" name="Picture 6" descr="http://www.jacobite.ca/images/arms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64088" y="1844824"/>
            <a:ext cx="3161683" cy="38366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James I of England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57200" y="1600200"/>
            <a:ext cx="4546848" cy="4525963"/>
          </a:xfrm>
        </p:spPr>
        <p:txBody>
          <a:bodyPr>
            <a:normAutofit fontScale="77500" lnSpcReduction="20000"/>
          </a:bodyPr>
          <a:lstStyle/>
          <a:p>
            <a:r>
              <a:rPr lang="en-US" dirty="0" smtClean="0"/>
              <a:t>He united the </a:t>
            </a:r>
            <a:r>
              <a:rPr lang="en-US" dirty="0" smtClean="0"/>
              <a:t>countries of England and Scotland under one monarch for the first time</a:t>
            </a:r>
            <a:r>
              <a:rPr lang="en-US" dirty="0" smtClean="0"/>
              <a:t>.</a:t>
            </a:r>
          </a:p>
          <a:p>
            <a:r>
              <a:rPr lang="en-US" dirty="0" smtClean="0"/>
              <a:t>James </a:t>
            </a:r>
            <a:r>
              <a:rPr lang="en-US" dirty="0" smtClean="0"/>
              <a:t>believed in the Divine Right of Kings. </a:t>
            </a:r>
            <a:endParaRPr lang="en-US" dirty="0" smtClean="0"/>
          </a:p>
          <a:p>
            <a:r>
              <a:rPr lang="en-US" dirty="0" smtClean="0"/>
              <a:t>He introduced </a:t>
            </a:r>
            <a:r>
              <a:rPr lang="en-US" dirty="0" smtClean="0"/>
              <a:t>English and Irish Protestants into Northern Ireland.</a:t>
            </a:r>
            <a:endParaRPr lang="it-IT" dirty="0" smtClean="0"/>
          </a:p>
          <a:p>
            <a:r>
              <a:rPr lang="en-US" dirty="0" smtClean="0"/>
              <a:t>He tried to keep England at peace with the rest of Europe. </a:t>
            </a:r>
            <a:endParaRPr lang="en-US" dirty="0" smtClean="0"/>
          </a:p>
          <a:p>
            <a:r>
              <a:rPr lang="en-US" dirty="0" smtClean="0"/>
              <a:t>He died in 1625.</a:t>
            </a:r>
            <a:endParaRPr lang="it-IT" dirty="0"/>
          </a:p>
        </p:txBody>
      </p:sp>
      <p:sp>
        <p:nvSpPr>
          <p:cNvPr id="7172" name="AutoShape 4" descr="http://images.fineartamerica.com/images-medium-large/king-james-i-1566-1625-ruled-england-everett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pic>
        <p:nvPicPr>
          <p:cNvPr id="7174" name="Picture 6" descr="http://upload.wikimedia.org/wikipedia/commons/3/30/James_I_of_England_40444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80112" y="1340768"/>
            <a:ext cx="3098360" cy="473272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Charles I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57200" y="1600200"/>
            <a:ext cx="4546848" cy="4525963"/>
          </a:xfrm>
        </p:spPr>
        <p:txBody>
          <a:bodyPr>
            <a:normAutofit fontScale="70000" lnSpcReduction="20000"/>
          </a:bodyPr>
          <a:lstStyle/>
          <a:p>
            <a:r>
              <a:rPr lang="en-US" dirty="0" smtClean="0"/>
              <a:t>He embarked on war with Spain and then with France</a:t>
            </a:r>
            <a:r>
              <a:rPr lang="en-US" dirty="0" smtClean="0"/>
              <a:t>.</a:t>
            </a:r>
          </a:p>
          <a:p>
            <a:r>
              <a:rPr lang="en-US" dirty="0" smtClean="0"/>
              <a:t>He needed Parliament to grant him money. </a:t>
            </a:r>
            <a:endParaRPr lang="en-US" dirty="0" smtClean="0"/>
          </a:p>
          <a:p>
            <a:r>
              <a:rPr lang="en-US" dirty="0" smtClean="0"/>
              <a:t>In 1629 he dismissed Parliament and decided to rule alone for the next  11 years. </a:t>
            </a:r>
            <a:endParaRPr lang="en-US" dirty="0" smtClean="0"/>
          </a:p>
          <a:p>
            <a:r>
              <a:rPr lang="en-US" dirty="0" smtClean="0"/>
              <a:t>He upset his Scottish </a:t>
            </a:r>
            <a:r>
              <a:rPr lang="en-US" dirty="0" smtClean="0"/>
              <a:t>subjects by </a:t>
            </a:r>
            <a:r>
              <a:rPr lang="en-US" dirty="0" smtClean="0"/>
              <a:t>insisting that they follow the same religion as his English subjects. </a:t>
            </a:r>
            <a:endParaRPr lang="en-US" dirty="0" smtClean="0"/>
          </a:p>
          <a:p>
            <a:r>
              <a:rPr lang="en-US" dirty="0" smtClean="0"/>
              <a:t>The result was the two Bishops Wars (1639-1640</a:t>
            </a:r>
            <a:r>
              <a:rPr lang="en-US" dirty="0" smtClean="0"/>
              <a:t>)</a:t>
            </a:r>
          </a:p>
          <a:p>
            <a:r>
              <a:rPr lang="en-US" dirty="0" smtClean="0"/>
              <a:t>Charles I was killed in 1649.</a:t>
            </a:r>
          </a:p>
          <a:p>
            <a:endParaRPr lang="en-US" dirty="0" smtClean="0"/>
          </a:p>
          <a:p>
            <a:endParaRPr lang="it-IT" dirty="0"/>
          </a:p>
        </p:txBody>
      </p:sp>
      <p:sp>
        <p:nvSpPr>
          <p:cNvPr id="6146" name="AutoShape 2" descr="data:image/jpeg;base64,/9j/4AAQSkZJRgABAQAAAQABAAD/2wCEAAkGBxQTEhQUExQWFBQXGBoXGBgXFxUXFBcXFBQXFxcXFxQYHCggGBwlHRcXITEhJSksLi4uFx8zODMsNygtLisBCgoKDg0OGhAQGiwcHCQsLCwsLCwsLCwsLCwsLCwsLCwsLCwsLCwsLCwsLCwsLCwsLCwsLCwsLCwsLCwsLCwsLP/AABEIAPwAyAMBIgACEQEDEQH/xAAcAAABBQEBAQAAAAAAAAAAAAACAAEDBAUGBwj/xAA4EAABAwIEBAQFAgYCAwEAAAABAAIRAyEEBRIxBkFRYRMicZEygaGxwSPwB0JSctHxFOFikrIz/8QAGQEAAwEBAQAAAAAAAAAAAAAAAAECAwQF/8QAIxEBAQACAgMAAAcAAAAAAAAAAAECEQMhEjFBBBMiQlFhgf/aAAwDAQACEQMRAD8A8PLk4QpBAEkUbGqTw0tq0gCNrVLACNjUbGgBqINjsjkBKhQe/wCET32Huls9IjCYladPKDbU75D/ACrbMAwRYfO/3U+cVMKw6bncp+SMsf8A0u9itssiyJzLJeZzBhik/wDpPsUnNeP5T7FbhYhI7o8z8GE555/4S8Wd1suaoX4Np5D7fZPyK4VmiDsSEzwexV6rlw/lJH1Cp1cO9vKR2v8ARPcTZYhgeiRDv9Iw4HdC5hCpKMymhHr6pSEEQCciyK3VJ17BI0DXXToXNSVEbSiDVN4aYiEhoACINlO0K3RpQJKLdHIalQAElMSXGGgkowHPcGt/13K2MLhW0xbfmeZUW6XJtVwmVgXffty+fVXxA2S1IJUd1XUGHJOcghMUtHsgUi5V6uKDe6pVsWeSehtpuf1UZCxjVJuVJRxBan40eTV5JalBQrg7eymaUtHsQTPCdzlGSmSviMG13Y9vyqD2llnbcitYlDVYHCCqlRYyX05UBCs1qZYeo5FC9s35qpUWIQp6YUAUoKdEC8XSRsCSBo8pPaiISIkgJGLDU+Z2Uj3FxDWi5SqugALTybChrdbvidt2b/2pt+qk30kwmDDAOZ5nqVYcjchKzXekcIAFKhemRTAus3EVy8wJjtzUuYV4EdVucG5F4p1O2+6WWUxm6vHHyumHSyOq4SGmFUxWDfTMOaR6r3rBYJrABCPNeFaWIYZaJ6wsJz5baXDB87uamDYXS57w4/D1tDgQCbFZWMwJYSHAg9wuickrO8VUg6LhaVKrIlZsKXDvgwqqGlqQEoGlPKQFCYpgUnIFM9gIIOyynsLXQVqyq2Lp6h3Gycuiym1Go3mEIKNhQEQtGZSmTgJJkn5o6droSE9awAUrS4Ol4lQDkLn06LpAVnZHQhhdzcfoNvyrjlnle14+g67pFJjVKQpNASkTunIUdbZUGQfPUHcr1fhClpa1o2j3XlVERUFpvyXoGScSGi5viUnNZtqIssPxEtk034fr0Wk3zd10uAp2XJuxDnU/FpXB57i+ywa+b49hmnWEd6cj3uubHKS9tLxW+na8T8PU8QBqaCRMfMQuG4p4ZH/EcTepTafmBcLfyfiTFROIa2qw/wA1PcerVHxnj2twr3A+VwN0999FJlj1Xgr7EhRTdTVjLioH9l34ubJdpPkIwq2DKtlCScmKcpnFAoCUyZMmSjiBDp2n7oanJWcQyQqrSqlRYEFJIBJWlbaLoHNLnADc290dPmpcup6qreg8x+X/AHCir06KjT0tgcrKKN1OSgWLVGwJ3FE4e6EqoVCVXxLrqUuVHHVITEQ0K2ms09D9l12YZoTQaDS1a7WN27QTIt19vlx2VAOrNB5n8LuaUOfSptA+IE9A1pBP4HzXPz6ljr/DS3GvQ+H6Ph4OlRO4Zf1WDj2YhtSq1hAcwHw5Eh5Fw2A4R6krfbV2+iuvwgdpfadnA9RzXJO3Rf0/65vIa2LqEOq0W0jPmAMgt2GpvIqL+KeCLMHDfhLg4joOcfRd9hQIgQB0Cy+LqbatI0yJEfRXOrthbcrp85VCAqzytzPcrNBxYTabHnCyOV1345Szcc2eNnVNhnQVflZhMXVplWYVVknJTFMSmBQAJyUxToBis+q2HQtGFUxouCnj7LL0hKSUJK4zWVeyJt3u6AD7/wDSo1FqZI39Mnq4/SB+FGXprj7aoHNMUzTZLVZZLCShIRwgJsmWkJVDMHbBaZCyszFwqCHC0SIqA7O+y3stzrw6zXluoWBi53XNYetBOr4T+5WvgaEtc9vmI2ExKz5ZP3N+DK71i9Io5+Krp8mk/wArpY9trX2+S6rCZk1waA9rrCYPOLrzLLcOLaqFN7jcy4u9lezHLKrA2pRpupCfMwPlpnY9R6FcE1vqvR5MMpO49JdjWtG6qVnEguN7Lmctwlc6XVoAbswbT1K2sTioZdG2Xi8x49w7jUbUF2XbHMEXkj5/RcjNrLsc5xTneJ/QDI7HT16TC4wG5Xdwb8dVx8+pluGcETHbIQd02pbuZcpPlE4qnRmZVxyVgRkp5TAJBBCUWLHlUkpq3wlH0fFFqSZiS0QsVCt/Jmfot7yfckrAqLpssZFGn/aCs+T01452mDLKJwVmELW3WUrSwLGWQPYpyo6jrIgqAtVTF0A8X35K1KAhWmOdrjl0Wpw8SXgchc/hU8xpQ6VNlVbS50cwjPvBXHdZu/yTHDUS6zZgQN43W5iMa2ofDaZ2n06LisNidFMfu6jyfPRTc8m8rg/Kt3Y77ySe3o2JxAaIJ2VbB4Kpi3FjCQwfG/k3sOrln8PYKtj3h3/50Zu8jfs3v329V6lgsCygwMpgBgtb6yeq04+G/WHLzzHrH28p4i4eqMbVpsYBSFw+fNAa4R7mT/aF5TWYQ48l9NcQ4cOpO7g/UL574lYPGdAgSunDq6c1vlNsQpgFI5RFbRnUtMK1CqMKuMNlNAYQqRAQgUyTgkk5BKA3TI3N8xSWiE1VdhgWjw6f9jfsuOrFdjhR5G/2t+wWPL8bcX1JUCjDVK8qNZrO5VnOU7xZQAJwrTafsonBWJVd6ZM7MGTCp0GkOHqtossszHOGsAct1Uvw/wC19rH1H+GzfmZsujyThimx7TVMncAzBmIMAev0VDgojxmuImXAbfLc25/Rddjqh/5Dd7/1D92Wfro8st3bucPUDacNsNg0fCAII3j7KXCYyDHK9/RUMK/ybWt2iQHbqo90EuvG3YHpH5T2z06XMsProuE2LTcL5y4jqNNZ8O1QSJG087r27OMQ92HIYdOvyyQZaCYNvnsV4XnjGCq7wwQwGASZJjcn1Kcs2eMrNhROYpXICtYVDTKttKqgKZqKmJg5MEIRBIUihcjQuQFN/wARTpqg8x/fJJWkddddhan6bI/ob/8AIXIYhdPgnfpU/wCwfQQo5PUXx/V9hTFBTciLli1M9R6URKAlOCkQoHhSkoQmSlia+kd+Sz8K2X3PO5R4l+p5jYWH5UXjaA/qRA9ZB/BVyItdRw28SzTvPPcFpv6CV0ub+Woz/XQSR6ixXHcM1iGMMEjU4E7Cxnf5hdlnGlzQ6Z0x2HmmT2gge6yynat9OryGr4lNwnSRBmT1vaZ5el0sxA1SbQbR3Nu20LgMn4iH/NpUtbvBEthsQ+q8wA95PwRHMCReV2uc1dwHAwCLXg9d9geZsi9TtPusnifPRRwzgWy55IbfzaokuLuQAiwufkvJq9QuK9Czyi6vpYQQOZtA5E+nOei1sq4MoAMcQDIMSQbsc1piPi+IHrYhLGtL08lrYdzI1DcSp8LgXPBLQSAF3XGWUMDHH+YEgHlI6DkIjupuEMq/RB0meZnTveO5hXMtxNjzOvRLCWuBaQdiII5pmuXonEHDeskNZNUNLi0aWktBBkDV5gAY8o/K8+qUyCREQT9FrLtmeUTSgCIJHRymckhTJUqfEUkLviPqkrQlrrocrdNFnYR7SueqmwW1kZmlHQn/AD+VGfpeF7alN2yeUDSnlZL2dxQIuSYhACqOYVyBpHP7K/C57Mq0vMKsZulboJqhpjfr2UNepqPZBCFa6Z721cnzcUAR4esk83EACIcA2Nz1R5jxDXqsFNzg1m+loiT1LiSfkCBYWWO1GwSfVLU9jbQwDSwCpcQ9u0E2k7Gx2Xsr8yFZrHgHR4epzgNyRz+lhzPa/jopmNPQg/v3XUZRn1WjQqMMujS2mX/AwAy4EAg9IjnCjObGOWnTOxzAdUlkOa0E9S4AxPY81t5VxHSr1BTYD+nIc9ztBLm1mtptZFqgfJcXN/8ACd4HldfN3P8AEL3FzXRLbaD5tQAb6wfkFTbiC9wcd+VyI6QeSWOCrlt7Jj8CyrUA0l5Lhe5DGgTJJ3JG1oVunhwG+UQDpBEwLh2mD1mb33Czck4rbiW02ucabmhoJOlwe4C7nQBpkgbe+66nw2uZY6hzDQCCQZHlEz6C1yl46Hlt5pxfmTsN4L307tcYAqNDgYIN9E6SINnQSSHd+axTaGLHiNhtRzS9zGvb5CCA8lnxTeTyIBcLyF1/H+ArVKZD2gtEFvljSW6v5nHVeb2gwF5DXYWlXNUr008blrmF3No9AYNpidptKpBA3HPDS3VLSIhwBiNoJuCnovkd0WaVLsaSRQPdYnsiHVJpuklT3TK6yiZ2y1OH6lnDvPuIWYBuFayN8VCOo+yWXo57dEAmKMBBCxWIJ0wRbAyhW2fm2K0NtuVzjSeat5tX1PjkP2VTYtsZqMsqPkhKcpNVFCPJT0GXUDQr1NqRNLCVR5ifiIse8qPE40ugE2HsOpVd7oHqqtavI0j3/H2S0UgnP1HsNlPTUDFKCmpvZFjzSqNcOq984YzZtamDzi6+cMNUuF6hwVnrKcAuAHc9N/32Ss6L69A4mwIqUnCF858TYDw6jhHovpPGZkxtA1HBzmiJDGl7rkCzRc7rxr+J2V6arnAW391nLrJp8eYs6KSg6Co6whyTlqn0vOVfFGG+qmY6QCq2MdcD5qMfa8vSFiZKbJLRknJ8xT4Z2mo09/vZR1DsewTVgkbtA5CRuoMuq66bXcyL+o3VmFg0MocXV0tJPSVYcFlZ5VhkdbIndNz9QyhaU6ELoZUTinmyYojugCp7q9TdZZ1MXU1avyCVhJMRV5BRU0AUjSg0rSpNSjlTMagJG1dI7/ZWMLi9g64mb3WdUKjZUv6IGn0HwPxEx4ZTc8Co8HS3m7SJMfKfZVv4mZdrZqjlHuuO/hzmMVAwvghrDOlpcDUY1xAc6YFwNuS9Oz3ACrQdJc4kWk2/9RA+iysVHzPj2eYqAbLoOIsJpeR3WALLSXcKxNhH2IVas6XH29kQdFx0UTE5Pot60MbhJM03TIIbtgiFwhbsQmplMNnhzE/Ew+o/I+y3QVxlKqWPDm7gz/kLrqFUPaHDYiVlnO9rxvWlgrm89ry7T03+a36r4C5DF1dTiUsJ2eV6QymTkIStmQk6LDyQ4CNpmLw2TE8v+kwaUbPR9VoHzKaEUQgQDgqZv7hVpVnDQSAXBvd0x7gGEBYptU+wUooQD+pRP9tRn0BMqrXqxzb7ykarWeoSU9RyjTJq5NmDqTw9ph0zeT8l7xkfEDq9DS2k95AEvsxkxfcz7Ar58wxgheu/w5zkBwa42d5Vnl7NzXG+XVBUcXBrZv5ST9SB9lwldkFe2fxGwTYJkdYBv7brxzMWRMiE8f4NQqnkm5IRcp3lWggkm5J0wNhugNipC33Q1BdICNwtLIsdpOh2x27Hp81l03JnhKzfR7dJnWJhsA72XOSpauKLwA4yR9e6hRjNC3YkEIkDlRJGFWcSwtImJIm0EX9LbQfn8hC2kSfKLE2+fJNUceaj6v4YlDKYlMqQNquYWkCQCJuqlNauXN8yDXcfQBBdA26ALCcuhx7opn2XOPKkI37JqRSfsgY6CqJO2V0vDuJDXtknfrH2XNByt4Kq4OEcvopsU92rOouwerysaWyTsARvJXg2d40VKh0/CDbutHOeJar6Qw4f+mDqMWl0RvzC58BGM+pOLICnc5MFYG7kkpGbpJbGhQo6m6YOR6UejRI2uTFiYtQROakHJByRCYEUJQynJQB00ikw2QuKQKUwSKQTCWlutvKqd1k4Zi6XL6BDZhTQr8RWAH+lzhW7xFWuAsEpYnTPUaNyjVpTtchdV3hRp0tHsgExKRKZMEnCcBOAgJWOSUMpJaG0jhdG4pVW3KBo/P0QYnCyDUn0oYRotnlMna2SnrNgkBMBlMWpyEyAaEpRBGGoJEkCpS1DCDHTxRGwCvDPqoEDSPQH/KzwEoS0D18Q55lxkqOUSFMGhMnSQRISpAEJCAFJOkEASSdg37IAgyaLpIqW49UkB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pic>
        <p:nvPicPr>
          <p:cNvPr id="6148" name="Picture 4" descr="http://image.masterart.com/tsmedia/WeissThephoto/Weiss372012T175310.jpg?qlt=75&amp;cell=1800,1800&amp;cvt=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72878" y="1340768"/>
            <a:ext cx="3759777" cy="475252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Oliver Cromwell 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57200" y="1600200"/>
            <a:ext cx="4762872" cy="4525963"/>
          </a:xfrm>
        </p:spPr>
        <p:txBody>
          <a:bodyPr>
            <a:normAutofit fontScale="77500" lnSpcReduction="20000"/>
          </a:bodyPr>
          <a:lstStyle/>
          <a:p>
            <a:r>
              <a:rPr lang="en-US" dirty="0" smtClean="0"/>
              <a:t>In </a:t>
            </a:r>
            <a:r>
              <a:rPr lang="en-US" dirty="0" smtClean="0"/>
              <a:t>1649 took </a:t>
            </a:r>
            <a:r>
              <a:rPr lang="en-US" dirty="0" smtClean="0"/>
              <a:t>the title Lord Protector of the newly formed republic in </a:t>
            </a:r>
            <a:r>
              <a:rPr lang="en-US" dirty="0" smtClean="0"/>
              <a:t>England </a:t>
            </a:r>
            <a:r>
              <a:rPr lang="en-US" dirty="0" smtClean="0"/>
              <a:t>known as the Commonwealth</a:t>
            </a:r>
            <a:r>
              <a:rPr lang="en-US" dirty="0" smtClean="0"/>
              <a:t>.</a:t>
            </a:r>
          </a:p>
          <a:p>
            <a:r>
              <a:rPr lang="en-US" dirty="0" smtClean="0"/>
              <a:t>Cromwell disliked the Irish Catholics </a:t>
            </a:r>
            <a:r>
              <a:rPr lang="en-US" dirty="0" smtClean="0"/>
              <a:t>.</a:t>
            </a:r>
          </a:p>
          <a:p>
            <a:r>
              <a:rPr lang="en-US" dirty="0" smtClean="0"/>
              <a:t>He </a:t>
            </a:r>
            <a:r>
              <a:rPr lang="en-US" dirty="0" smtClean="0"/>
              <a:t>lay siege to the town of Drogheda in </a:t>
            </a:r>
            <a:r>
              <a:rPr lang="en-US" dirty="0" smtClean="0"/>
              <a:t>1649.</a:t>
            </a:r>
          </a:p>
          <a:p>
            <a:r>
              <a:rPr lang="en-US" dirty="0" smtClean="0"/>
              <a:t>He declared war on the Netherlands. </a:t>
            </a:r>
            <a:endParaRPr lang="en-US" dirty="0" smtClean="0"/>
          </a:p>
          <a:p>
            <a:r>
              <a:rPr lang="en-US" dirty="0" smtClean="0"/>
              <a:t>He went on to establish colonies in Jamaica and the West </a:t>
            </a:r>
            <a:r>
              <a:rPr lang="en-US" dirty="0" smtClean="0"/>
              <a:t>Indies.</a:t>
            </a:r>
          </a:p>
          <a:p>
            <a:r>
              <a:rPr lang="en-US" dirty="0" smtClean="0"/>
              <a:t>Oliver Cromwell </a:t>
            </a:r>
            <a:r>
              <a:rPr lang="en-US" dirty="0" smtClean="0"/>
              <a:t>died in 1658.</a:t>
            </a:r>
          </a:p>
          <a:p>
            <a:endParaRPr lang="it-IT" dirty="0"/>
          </a:p>
        </p:txBody>
      </p:sp>
      <p:sp>
        <p:nvSpPr>
          <p:cNvPr id="5122" name="AutoShape 2" descr="data:image/jpeg;base64,/9j/4AAQSkZJRgABAQAAAQABAAD/2wCEAAkGBxISEhUUEhQUFRUXFxUXFxQXFRQYFBQWFBcXFxQUFRQYHCggGBolHBQUITEhJSkrLi4uFx8zODMsNygtLisBCgoKDg0OGhAQGiwcHBwsLCwsLCwsLCwsLCwsLCwsLCwsLCwsLCwsLCwsLCwsLCwsLCwsLCwsLCwrLCwsNywsLP/AABEIAPgAywMBIgACEQEDEQH/xAAcAAABBQEBAQAAAAAAAAAAAAADAAECBAUGBwj/xAA3EAABAwIEBAQFAwQCAwEAAAABAAIRAyEEEjFBBVFhcQYigZETMqGx8ELB0QcjcuFSYiSS8RT/xAAZAQADAQEBAAAAAAAAAAAAAAABAgMABAX/xAAhEQACAgMBAQADAQEAAAAAAAAAAQIRAyExEkETIlFhBP/aAAwDAQACEQMRAD8A8TfcqEpBIhAoNKScNU8qxlFshKeVPKkWoDeWQkpSVMNUsqxvINr3DQkJOcTqpkJQsHyCkppRSFEtRFcWQDimlTypZVrF8shKcOKfKlCIPLIkpwU8JEIGpjF55lNKllTZVjeWMkpgJ8q1h8kCVFEyqJCNgcaIpJJLCk2orFCm1GISl4LREpBO1qkQsOQhSSI5J1jEXMSARGpoMrWEgWpZURjE5QswGExRmMJMD8hIUSTZawUAASIRTSI2Mpi1E1AoSRS1LIsCgScNRfhpZeSxqBFqZGLEnU1jUBhOGqZallWNRAtUHBGhRIWA42BKijOChlRsk4hKamosF0TKgWjwcJ3KICUIMYTU4CcNRAEDEA2E4CkRySYUQj06RNgDK28FwKwNSb7DYdVc4Dw7K3M+xP0XT4OmGjMcrW7Tv2XLkzbpFo46VsxKXB2NHyxblGtlEYOlIaReYn/a6GjhXVSS0At9Y9E7PDTjcug7WmPVS/J/R6OarcLZItI1HRZ+LwjRJyt32Xa1+B1ALGQPdYPEeDkaST1+qMMu9sbyji8TRDTMQOX8KAC1MfhbEXnkslhiQuuLtHNNUyYanI5JMUkwKIAJntRAk4LAoEWpQiEJZVg0QAUAxWGhM5qwKKjmIJVyroqhKKEkqCUypZkEaogKIIvQQDmnT55EJNQHJSnlRJUwFgjuVzhGFL322Ouw6qkXLr/DuGDGCf1XKlll5iUgrZr4XAl2Vo1tfkN3Eq6MCypUa0FzotAPltqSeSz34wgljbdvsup8MYVrGZo8xEkrh2XlpG5w7h7WgNA2T4hsSr2HqNAuYVbEvYZhwKbzojbszC7YrK4tSbC03u+ipY5wBMnsFJstHp5/xvCxfT8suRxQh09b/wArufENcOkCPwriuKjzdCJH7ruwPQmZfrYg1SLU2GMgdkUt0ViS2RAShEhRcELDQMhPCkQk4yiaiLAmen0KdYDAPFlSKvvVRwCZEpIGpNQ5RWBMTiEaphRCSUqTlKVEpwsEmwSYXZYZoNNt4yj7BcfTaZELqHkNZG5+tlDLvRbGi1wasHOqOOoDY6BegcBd/aleWcKxGV5zfqEH7r1Xw28GkG7n6yubIqY74HrvsQ0ZnayTAHcrJaXufBLR2dK1sfwoVGOYXObM6H69VQ4J4cbRDWjRu+55yk86Amg9ai5lMnWfouLxVaviqhYCGtAuZgW3JXpL2g5gNIiOZXm+JDaeKdTfOR8+kz9kYxpjwZj4/DsZMVGvPNrgRbUSuZ4rUmD1K7TH8FbSaBTgtBJmZJnouS45h4bI5yunC1Yua3jKfDXXIV4hUOEHzGeRWkVeXTnxO4oG0JEKcJJSoNNHREDE5ELWYC9ii5EcFGLIpitFesbdVSMq9Xaqj3XTojIEEZqCDdFCYSIUJiUmtSKVlBiCVJoUVJuqBkaGDff/AGrdaqXdll0TJAWxVsOqnLp0w2huF0s1QZvw7L0/wo/K1oOrSR6LyrB1vh1Gk6b+69S8OPD2A7R91y5nTKacTp672kAg/nRUsRjcovvb1Q39NEPKCSXaKfoRRDYbEAuEmFxvjpjAQQRmB13WhxDBUTULxmLtvMfL2hcvx/AVw8OJD2kW2InmE0abHiknZdwWLbUpydQPtuuQ8ROkE7Srzw6mNYlYvFqstA6q+KFSsXNqDKGDfDgVtsdIWHRYZC26LV0yOXDwmGpFOUkhcgQkWKZSCxgBF1Aqw8IZYsBoBWFllvN1rVVlPFynRCYPdGpoLUemE5KAaEoThOUCoMp2piRKm1aghMLYjutN9SxPJY7XQtWhRzUzJPZTkVxv4ZxqE6leof0/xgdQA5GF5figB/HJd5/TrDP+E+qJy5gI6gXIUc8bhYYvdHfVHLOr4IvPmcWt1G+Y9uSsUq7XRP4UStUDzB9FxFFoycS0ts2oR/1yCD0MBYHF6hJzZi4xBOUACNgOS6zEYSDmDpIvC5HGYVxLy50AkmyaPdlouznca+x5DQLn+Imw7/ZbuKF4GgXP490vgXAt67rvxI5f+l/rRHDNndbdEeUdlS4XQlrj2WtTowAEZyExxpAwwpEFWWiNQo1UllSsQmKNZDIRTMCcEnFPluk8JhSpWasuo65WriFkOKdEMjGaLqxTQRqjsFwnZOHAyYpwEiECoMi6k1KEwCxhwtKhVOUjss2YSZVcbBJJWNGVMKKTqlQMaJJNhuSV7V4T4WcNhGUnRmMuIHW9yvM/AlFox9MON4cR/lFv3XsmGuY3/ZQyy2oh/wBKVfhYddhAPXQrJxb307PEHmuqw9HS4m6o8fAbRc54+UEyouCfBo5KZx9fihjdY+KxTnTNgusreHm1qFOpSqFpqMDhIBbJ1XKcU8I43/mHjk2x9lo4/wClfyr4c5j602bqVk4bBlz8o7rZxfAa1O72u9NPdRZgHBuYA911KSS0TlH27Zew2GysytEcyUZ7R9FXw2P2eB3nVHc8baKTuyioE5CDkVz/AGVOvxGm3S/ZMkxXSDOYhFyo1OLjkVSq44k8k6iybyRRrteJhJyyaWNgrR+JbVNVGU0wVe6yHNWvUcshxuUyJZKELkq1RCqU9VbplMxMfAoTJ2KQp9ULKATqkjGmEn0SBa61moAkdCnDDKs0cNLST2HdBsKG4e+oKjX07OaQQ7qF7V4Q8QtxNOQWio2z2GLHmOhXkbQGiAh0X1KNTPTc5ruhIlRnFSG8n0LTqDUETyDVxf8AUzxA2lhnUcwdVq+UARLW7k/m643BePq9JpaQHm8Ztus6+i5fEVXVnmo9xLibk7oRg/orR65/TriXxsG2mSC+jIj/AKE2XWMw98y8T8McZdg6wqi7T5XskeZp5dQvWanHaT6TXsqsDXCZkAidiNihJU7C0NxehTMudBtpt0lcDx7GMpNJfDdcrBAJ7N/dWvEPjOjTBbRmq/nfI3rJ1Xm2LrVKr8ziXOcep10ARhC9vRnJxRGtXdUfN5OgG3RWmYupSEOInlrl/wBq58BtABoINUjzu/4T+hvXmVn12wDaZ91bTAk0rI1MS6oYn1OnsqNfWJTlRTpEJtvo0qKRSTEmwjWz3WhR+UBUKButelRtdJI6cKBveAPRZZWlXpLPcBKCGyIhT1VmkVWpaqw0pmTx8LVE3tyKMDZAw4kx3UagI09kpVcLCeVBjpRGtJQbGQ5p2kjexVyAGtHKAguOnclHiWdZlI2OkRiSrDmA2N59weYQ2Ky8BrZ1MW7pbCZdXCyed4nTRWqOCAj+2O5cY+hU6TBCtBkrNm8kHuA0DR0a393Kq/KQZP3KPWYmbhjvYfVANGW+kJ3SoPFGahu8ghg5E/q6FHxVdrbDVZb6maZ30KpHZOVImMRIiLzJO5VjNLbLPGquYP6fZM0CDbdMp12whQtHE0wdPdWsLwR7m5ohv/J1p7DUreklsWWPZhfDUXNhblTBsGpP2+yo1cKzYkfVFTROWBlOk4Ag8jK3aOJa/T2WI+gR1HNDDiNEWrFjNw6bmIasmq25VvD4zNY6/dVqw8xQSoq2pbQCmjtN1XYjhOyWPhZwp8w/NVZewTO6pU3QZ5K8HE3KRovEkGgpy8ZgkIieaFWEO7pejhwQSPVWKJGn5Cqs19CjUrgEahK0EtgQfyyhXq5iANGi/fZOx/KOvMdESlRDrxB6JTDUhZXaNOef53UMLg8x0mDuXXWtTwoA+UDqf9pGwlLI1ugv7lZHE+Im7WiXaHp0XUcNwAqEguhpJ03G4aeXVYHjzANw9dnwxlD6enUGCe+iaFWLKVHNsqEkzcoTikHKMSrkWyB1VhvlHmMfcpmkNEi5UcPRdUdfRY1tc6dd4S4aKp+JVHlHys2/yPNdD4ge0MytF7adVn8FrNblaCLC/fl9kfjDDUs3SJJ/hcbdzOmqOSxMTAH8dlUeAfwK9xJgEAR25Kk4EaBdCEYB1IKjiKMdlptE6qriaaomTyRTRntMIxrkoTgoqhyW0Epo7AgUirdAT2SstDhOm1XNoUMOw7+g6IqRlkRMaf8AxRrajsiZZ09uaBUuQgMwzNR2KNTKAx0H3VimNUDEqptO6tYVrgRf6qg67gPX2Wlh3yR+FKw/TTYxoic19sxR8WxjABluRJkmQNpJ5onAqIL879pidIFyVi4/iOY1HG5ebDpt9gpJWws08Jj2tIcDJ09dgFgeL+KivUaNSwEE7SdWt6BAbXNNjnb/ACt7/qKyqQn1uqwhTsWYwbOgSFAnqrlKnNhqUerQEwNtT2VPQvgo1aY0A7q1QIpttqVZ/wDzQ3nfkhVKd78krlYyVF/hDy1zdyftuuxy2tvb0iIXEcPJa+dD+Qu84Th3tZ5/mmw5A9ea58unY64cXjsKPi+aTGg29UOoyGxp6BdVhOHmu6qCMobo8j9W467LE4hw5rLvqMcb2aZPqOaaMrBRhEX09ULE0bWVnE1mg6O/9T+6qVMcOTvUKyszca2ZVdsFCVivVBVdWRwZKvRJitsNx0Veg3dXMPSuOt0GVxrRfYIHdRZqiVTpPJCm6mdFUWKYVVzTr1Vtlgg0xI9yghmQY24nqrDAmxDQHADZo91MaLAINFyfRX8EyVnfytbh516iEsjGhWqfDpQJBcIne5/hc5i6ZzSdAJhbPE3kx0gQsnECJEk99uiEVQSjjXeVreknubqvStJVjEjz9o+yalRk9P5VFpCPobA1YcXRor+Bo5nQd7n9yqtKlFgJ/LLb4Zh/NI9lOTodIHh6GYnUdOSfFcOLWGrlkCB2nchdNT4VaSQCdY+pVPxBihTokNPJoH3n0Cl6bYTmuHub8RuY2kcua71uOblL3GG3JPIDQDmvMaGJAeB0+sroK+MDqJbJkNcehsfqjOFtGtA6/iJ1asGkluHBPka6HO5ZnC/LRd1wOpT+ADTYxs6NyjbfqV5FhNiBy/2vR/CFfO2BqBce2nujkXngqVoxfFRzvJNjyXIYoHReieLsGDDmi+hXAcRpwSnxOwyX6mNVF0NEqqC6kefLodXsKIEqi1XcMICmzpgW6zSACgNlFcZ3TJUVfQ7nQ2eiLgWyQ3tKr13fKPdWMJXgk8gl+DWNizNR5Gkx7KBKg10+pJ90qjkRSLtVo4epCz3/ADKywXnqgxkXMVUMT1VHFtOqsVpy+qDJNulkEEp16ZzTzV3A0I8x0GndEw+GzgHstCq1ogN1EW5DeUJS+BUR6FAMZnPzO07LT8POEt5m/wBVWNLPryHYDYKRqfDGY/N+kdOai9jOqOg4pxEN/tt1i/ToFynit0UmTq5zjH+IhV+I4x8ANPne4QRrCp+MMVLqbB+hmU8yTqfdPjjsnJ0jn3P8zStLA4kl+XYyPdZhtCJhn+cHqF0tWRiw+EqBpIcYgrp/DvHPh5hRpuqVHwCXODWNAPuuVxNMfFf3ket1p+EB/wCS1vUR1M8kk4qrGjJ8O04pSxZb/cot7NqSuK4m8gnyX3BNwvTOO1HNLCLSTb6rhuJ0DUe8tufzRQxyRb4cXXdJ0johqxjGQ4jcFV12rh501TLVAK7RiI5WVTDtuimx7/dIzqjpFt2icgIDa+yf4iA1hRdRxDrQP1ED9ympFBe+XDosBvRdZbVSiYQS5Ea64QGFVHmVumNFTc66tUXBBhvYd9Ox+/ZDY288xMdFZFbT7JsNhzUDg0eZoJA3LZvHYlLxBLfh2oGvdTdEOFp9xHoVa4hhMrpG6q43COY2nVbZ7QMw5jmtXCYptVgOo3bqWn+FNr6gqVAKJDW3uRHryVfFPA8zzc/lldxORoWDj65qAusA0QAd+y0UGzPONmsHHQaft+ypcSeXVHE9U9L5xpA/ZRq3zFXXST2itVanpjfspHdRolOT+hceIe082j6LY8H0CcQx2ZrA1wcaj3Q0N779lm8TZNJrpFjHvcqg12xNktWjX5keseIMfSEVDUplomAKjXXuAYC4+txFozOaRffv9lv+GOG0KeHDqtNjy4FwzMBgbai+iw8ZgaLp8mTkW6ey54qKdFk5UctxEy8mIn2VNXeJ0Sx2WZ9fyFSXZHhw5OnRUsKwUHOM5/0naBGqzwN06SjFnbNUgFwUUusUkk4hKkTtvZM2jLtftskksZkiISw7zmHqkksZdJveU9OvBvMJJIBvZcGMb17roMPScKVOrS+Zskg/qa7UJJKGV1RVKy+MUwszAyw2gi7Z1auZrg0znouOWTYfM303akkkg6dBkl5sm3jTKgy1hP8A2bY+yDWrU4ysdmE/qEGO6SS6PCTJqTaKLKjRPPTZBquAakknSFbKRrCSp0ao3KdJNRz+nY1WpnPQWA5BXuG0qeYF5GvI36SkkhLhbHvbOq4h4maKeRrDysREdoXL4niUixOuh2SSUoRQ85NIzMXiM5k6qskkrpUcUnbP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5124" name="AutoShape 4" descr="data:image/jpeg;base64,/9j/4AAQSkZJRgABAQAAAQABAAD/2wCEAAkGBxISEhUUEhQUFRUXFxUXFxQXFRQYFBQWFBcXFxQUFRQYHCggGBolHBQUITEhJSkrLi4uFx8zODMsNygtLisBCgoKDg0OGhAQGiwcHBwsLCwsLCwsLCwsLCwsLCwsLCwsLCwsLCwsLCwsLCwsLCwsLCwsLCwsLCwrLCwsNywsLP/AABEIAPgAywMBIgACEQEDEQH/xAAcAAABBQEBAQAAAAAAAAAAAAADAAECBAUGBwj/xAA3EAABAwIEBAQFAwQCAwEAAAABAAIRAyEEEjFBBVFhcQYigZETMqGx8ELB0QcjcuFSYiSS8RT/xAAZAQADAQEBAAAAAAAAAAAAAAABAgMABAX/xAAhEQACAgMBAQADAQEAAAAAAAAAAQIRAyExEkETIlFhBP/aAAwDAQACEQMRAD8A8TfcqEpBIhAoNKScNU8qxlFshKeVPKkWoDeWQkpSVMNUsqxvINr3DQkJOcTqpkJQsHyCkppRSFEtRFcWQDimlTypZVrF8shKcOKfKlCIPLIkpwU8JEIGpjF55lNKllTZVjeWMkpgJ8q1h8kCVFEyqJCNgcaIpJJLCk2orFCm1GISl4LREpBO1qkQsOQhSSI5J1jEXMSARGpoMrWEgWpZURjE5QswGExRmMJMD8hIUSTZawUAASIRTSI2Mpi1E1AoSRS1LIsCgScNRfhpZeSxqBFqZGLEnU1jUBhOGqZallWNRAtUHBGhRIWA42BKijOChlRsk4hKamosF0TKgWjwcJ3KICUIMYTU4CcNRAEDEA2E4CkRySYUQj06RNgDK28FwKwNSb7DYdVc4Dw7K3M+xP0XT4OmGjMcrW7Tv2XLkzbpFo46VsxKXB2NHyxblGtlEYOlIaReYn/a6GjhXVSS0At9Y9E7PDTjcug7WmPVS/J/R6OarcLZItI1HRZ+LwjRJyt32Xa1+B1ALGQPdYPEeDkaST1+qMMu9sbyji8TRDTMQOX8KAC1MfhbEXnkslhiQuuLtHNNUyYanI5JMUkwKIAJntRAk4LAoEWpQiEJZVg0QAUAxWGhM5qwKKjmIJVyroqhKKEkqCUypZkEaogKIIvQQDmnT55EJNQHJSnlRJUwFgjuVzhGFL322Ouw6qkXLr/DuGDGCf1XKlll5iUgrZr4XAl2Vo1tfkN3Eq6MCypUa0FzotAPltqSeSz34wgljbdvsup8MYVrGZo8xEkrh2XlpG5w7h7WgNA2T4hsSr2HqNAuYVbEvYZhwKbzojbszC7YrK4tSbC03u+ipY5wBMnsFJstHp5/xvCxfT8suRxQh09b/wArufENcOkCPwriuKjzdCJH7ruwPQmZfrYg1SLU2GMgdkUt0ViS2RAShEhRcELDQMhPCkQk4yiaiLAmen0KdYDAPFlSKvvVRwCZEpIGpNQ5RWBMTiEaphRCSUqTlKVEpwsEmwSYXZYZoNNt4yj7BcfTaZELqHkNZG5+tlDLvRbGi1wasHOqOOoDY6BegcBd/aleWcKxGV5zfqEH7r1Xw28GkG7n6yubIqY74HrvsQ0ZnayTAHcrJaXufBLR2dK1sfwoVGOYXObM6H69VQ4J4cbRDWjRu+55yk86Amg9ai5lMnWfouLxVaviqhYCGtAuZgW3JXpL2g5gNIiOZXm+JDaeKdTfOR8+kz9kYxpjwZj4/DsZMVGvPNrgRbUSuZ4rUmD1K7TH8FbSaBTgtBJmZJnouS45h4bI5yunC1Yua3jKfDXXIV4hUOEHzGeRWkVeXTnxO4oG0JEKcJJSoNNHREDE5ELWYC9ii5EcFGLIpitFesbdVSMq9Xaqj3XTojIEEZqCDdFCYSIUJiUmtSKVlBiCVJoUVJuqBkaGDff/AGrdaqXdll0TJAWxVsOqnLp0w2huF0s1QZvw7L0/wo/K1oOrSR6LyrB1vh1Gk6b+69S8OPD2A7R91y5nTKacTp672kAg/nRUsRjcovvb1Q39NEPKCSXaKfoRRDYbEAuEmFxvjpjAQQRmB13WhxDBUTULxmLtvMfL2hcvx/AVw8OJD2kW2InmE0abHiknZdwWLbUpydQPtuuQ8ROkE7Srzw6mNYlYvFqstA6q+KFSsXNqDKGDfDgVtsdIWHRYZC26LV0yOXDwmGpFOUkhcgQkWKZSCxgBF1Aqw8IZYsBoBWFllvN1rVVlPFynRCYPdGpoLUemE5KAaEoThOUCoMp2piRKm1aghMLYjutN9SxPJY7XQtWhRzUzJPZTkVxv4ZxqE6leof0/xgdQA5GF5figB/HJd5/TrDP+E+qJy5gI6gXIUc8bhYYvdHfVHLOr4IvPmcWt1G+Y9uSsUq7XRP4UStUDzB9FxFFoycS0ts2oR/1yCD0MBYHF6hJzZi4xBOUACNgOS6zEYSDmDpIvC5HGYVxLy50AkmyaPdlouznca+x5DQLn+Imw7/ZbuKF4GgXP490vgXAt67rvxI5f+l/rRHDNndbdEeUdlS4XQlrj2WtTowAEZyExxpAwwpEFWWiNQo1UllSsQmKNZDIRTMCcEnFPluk8JhSpWasuo65WriFkOKdEMjGaLqxTQRqjsFwnZOHAyYpwEiECoMi6k1KEwCxhwtKhVOUjss2YSZVcbBJJWNGVMKKTqlQMaJJNhuSV7V4T4WcNhGUnRmMuIHW9yvM/AlFox9MON4cR/lFv3XsmGuY3/ZQyy2oh/wBKVfhYddhAPXQrJxb307PEHmuqw9HS4m6o8fAbRc54+UEyouCfBo5KZx9fihjdY+KxTnTNgusreHm1qFOpSqFpqMDhIBbJ1XKcU8I43/mHjk2x9lo4/wClfyr4c5j602bqVk4bBlz8o7rZxfAa1O72u9NPdRZgHBuYA911KSS0TlH27Zew2GysytEcyUZ7R9FXw2P2eB3nVHc8baKTuyioE5CDkVz/AGVOvxGm3S/ZMkxXSDOYhFyo1OLjkVSq44k8k6iybyRRrteJhJyyaWNgrR+JbVNVGU0wVe6yHNWvUcshxuUyJZKELkq1RCqU9VbplMxMfAoTJ2KQp9ULKATqkjGmEn0SBa61moAkdCnDDKs0cNLST2HdBsKG4e+oKjX07OaQQ7qF7V4Q8QtxNOQWio2z2GLHmOhXkbQGiAh0X1KNTPTc5ruhIlRnFSG8n0LTqDUETyDVxf8AUzxA2lhnUcwdVq+UARLW7k/m643BePq9JpaQHm8Ztus6+i5fEVXVnmo9xLibk7oRg/orR65/TriXxsG2mSC+jIj/AKE2XWMw98y8T8McZdg6wqi7T5XskeZp5dQvWanHaT6TXsqsDXCZkAidiNihJU7C0NxehTMudBtpt0lcDx7GMpNJfDdcrBAJ7N/dWvEPjOjTBbRmq/nfI3rJ1Xm2LrVKr8ziXOcep10ARhC9vRnJxRGtXdUfN5OgG3RWmYupSEOInlrl/wBq58BtABoINUjzu/4T+hvXmVn12wDaZ91bTAk0rI1MS6oYn1OnsqNfWJTlRTpEJtvo0qKRSTEmwjWz3WhR+UBUKButelRtdJI6cKBveAPRZZWlXpLPcBKCGyIhT1VmkVWpaqw0pmTx8LVE3tyKMDZAw4kx3UagI09kpVcLCeVBjpRGtJQbGQ5p2kjexVyAGtHKAguOnclHiWdZlI2OkRiSrDmA2N59weYQ2Ky8BrZ1MW7pbCZdXCyed4nTRWqOCAj+2O5cY+hU6TBCtBkrNm8kHuA0DR0a393Kq/KQZP3KPWYmbhjvYfVANGW+kJ3SoPFGahu8ghg5E/q6FHxVdrbDVZb6maZ30KpHZOVImMRIiLzJO5VjNLbLPGquYP6fZM0CDbdMp12whQtHE0wdPdWsLwR7m5ohv/J1p7DUreklsWWPZhfDUXNhblTBsGpP2+yo1cKzYkfVFTROWBlOk4Ag8jK3aOJa/T2WI+gR1HNDDiNEWrFjNw6bmIasmq25VvD4zNY6/dVqw8xQSoq2pbQCmjtN1XYjhOyWPhZwp8w/NVZewTO6pU3QZ5K8HE3KRovEkGgpy8ZgkIieaFWEO7pejhwQSPVWKJGn5Cqs19CjUrgEahK0EtgQfyyhXq5iANGi/fZOx/KOvMdESlRDrxB6JTDUhZXaNOef53UMLg8x0mDuXXWtTwoA+UDqf9pGwlLI1ugv7lZHE+Im7WiXaHp0XUcNwAqEguhpJ03G4aeXVYHjzANw9dnwxlD6enUGCe+iaFWLKVHNsqEkzcoTikHKMSrkWyB1VhvlHmMfcpmkNEi5UcPRdUdfRY1tc6dd4S4aKp+JVHlHys2/yPNdD4ge0MytF7adVn8FrNblaCLC/fl9kfjDDUs3SJJ/hcbdzOmqOSxMTAH8dlUeAfwK9xJgEAR25Kk4EaBdCEYB1IKjiKMdlptE6qriaaomTyRTRntMIxrkoTgoqhyW0Epo7AgUirdAT2SstDhOm1XNoUMOw7+g6IqRlkRMaf8AxRrajsiZZ09uaBUuQgMwzNR2KNTKAx0H3VimNUDEqptO6tYVrgRf6qg67gPX2Wlh3yR+FKw/TTYxoic19sxR8WxjABluRJkmQNpJ5onAqIL879pidIFyVi4/iOY1HG5ebDpt9gpJWws08Jj2tIcDJ09dgFgeL+KivUaNSwEE7SdWt6BAbXNNjnb/ACt7/qKyqQn1uqwhTsWYwbOgSFAnqrlKnNhqUerQEwNtT2VPQvgo1aY0A7q1QIpttqVZ/wDzQ3nfkhVKd78krlYyVF/hDy1zdyftuuxy2tvb0iIXEcPJa+dD+Qu84Th3tZ5/mmw5A9ea58unY64cXjsKPi+aTGg29UOoyGxp6BdVhOHmu6qCMobo8j9W467LE4hw5rLvqMcb2aZPqOaaMrBRhEX09ULE0bWVnE1mg6O/9T+6qVMcOTvUKyszca2ZVdsFCVivVBVdWRwZKvRJitsNx0Veg3dXMPSuOt0GVxrRfYIHdRZqiVTpPJCm6mdFUWKYVVzTr1Vtlgg0xI9yghmQY24nqrDAmxDQHADZo91MaLAINFyfRX8EyVnfytbh516iEsjGhWqfDpQJBcIne5/hc5i6ZzSdAJhbPE3kx0gQsnECJEk99uiEVQSjjXeVreknubqvStJVjEjz9o+yalRk9P5VFpCPobA1YcXRor+Bo5nQd7n9yqtKlFgJ/LLb4Zh/NI9lOTodIHh6GYnUdOSfFcOLWGrlkCB2nchdNT4VaSQCdY+pVPxBihTokNPJoH3n0Cl6bYTmuHub8RuY2kcua71uOblL3GG3JPIDQDmvMaGJAeB0+sroK+MDqJbJkNcehsfqjOFtGtA6/iJ1asGkluHBPka6HO5ZnC/LRd1wOpT+ADTYxs6NyjbfqV5FhNiBy/2vR/CFfO2BqBce2nujkXngqVoxfFRzvJNjyXIYoHReieLsGDDmi+hXAcRpwSnxOwyX6mNVF0NEqqC6kefLodXsKIEqi1XcMICmzpgW6zSACgNlFcZ3TJUVfQ7nQ2eiLgWyQ3tKr13fKPdWMJXgk8gl+DWNizNR5Gkx7KBKg10+pJ90qjkRSLtVo4epCz3/ADKywXnqgxkXMVUMT1VHFtOqsVpy+qDJNulkEEp16ZzTzV3A0I8x0GndEw+GzgHstCq1ogN1EW5DeUJS+BUR6FAMZnPzO07LT8POEt5m/wBVWNLPryHYDYKRqfDGY/N+kdOai9jOqOg4pxEN/tt1i/ToFynit0UmTq5zjH+IhV+I4x8ANPne4QRrCp+MMVLqbB+hmU8yTqfdPjjsnJ0jn3P8zStLA4kl+XYyPdZhtCJhn+cHqF0tWRiw+EqBpIcYgrp/DvHPh5hRpuqVHwCXODWNAPuuVxNMfFf3ket1p+EB/wCS1vUR1M8kk4qrGjJ8O04pSxZb/cot7NqSuK4m8gnyX3BNwvTOO1HNLCLSTb6rhuJ0DUe8tufzRQxyRb4cXXdJ0johqxjGQ4jcFV12rh501TLVAK7RiI5WVTDtuimx7/dIzqjpFt2icgIDa+yf4iA1hRdRxDrQP1ED9ympFBe+XDosBvRdZbVSiYQS5Ea64QGFVHmVumNFTc66tUXBBhvYd9Ox+/ZDY288xMdFZFbT7JsNhzUDg0eZoJA3LZvHYlLxBLfh2oGvdTdEOFp9xHoVa4hhMrpG6q43COY2nVbZ7QMw5jmtXCYptVgOo3bqWn+FNr6gqVAKJDW3uRHryVfFPA8zzc/lldxORoWDj65qAusA0QAd+y0UGzPONmsHHQaft+ypcSeXVHE9U9L5xpA/ZRq3zFXXST2itVanpjfspHdRolOT+hceIe082j6LY8H0CcQx2ZrA1wcaj3Q0N779lm8TZNJrpFjHvcqg12xNktWjX5keseIMfSEVDUplomAKjXXuAYC4+txFozOaRffv9lv+GOG0KeHDqtNjy4FwzMBgbai+iw8ZgaLp8mTkW6ey54qKdFk5UctxEy8mIn2VNXeJ0Sx2WZ9fyFSXZHhw5OnRUsKwUHOM5/0naBGqzwN06SjFnbNUgFwUUusUkk4hKkTtvZM2jLtftskksZkiISw7zmHqkksZdJveU9OvBvMJJIBvZcGMb17roMPScKVOrS+Zskg/qa7UJJKGV1RVKy+MUwszAyw2gi7Z1auZrg0znouOWTYfM303akkkg6dBkl5sm3jTKgy1hP8A2bY+yDWrU4ysdmE/qEGO6SS6PCTJqTaKLKjRPPTZBquAakknSFbKRrCSp0ao3KdJNRz+nY1WpnPQWA5BXuG0qeYF5GvI36SkkhLhbHvbOq4h4maKeRrDysREdoXL4niUixOuh2SSUoRQ85NIzMXiM5k6qskkrpUcUnbP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5126" name="AutoShape 6" descr="data:image/jpeg;base64,/9j/4AAQSkZJRgABAQAAAQABAAD/2wCEAAkGBxISEhUUEhQUFRUXFxUXFxQXFRQYFBQWFBcXFxQUFRQYHCggGBolHBQUITEhJSkrLi4uFx8zODMsNygtLisBCgoKDg0OGhAQGiwcHBwsLCwsLCwsLCwsLCwsLCwsLCwsLCwsLCwsLCwsLCwsLCwsLCwsLCwsLCwrLCwsNywsLP/AABEIAPgAywMBIgACEQEDEQH/xAAcAAABBQEBAQAAAAAAAAAAAAADAAECBAUGBwj/xAA3EAABAwIEBAQFAwQCAwEAAAABAAIRAyEEEjFBBVFhcQYigZETMqGx8ELB0QcjcuFSYiSS8RT/xAAZAQADAQEBAAAAAAAAAAAAAAABAgMABAX/xAAhEQACAgMBAQADAQEAAAAAAAAAAQIRAyExEkETIlFhBP/aAAwDAQACEQMRAD8A8TfcqEpBIhAoNKScNU8qxlFshKeVPKkWoDeWQkpSVMNUsqxvINr3DQkJOcTqpkJQsHyCkppRSFEtRFcWQDimlTypZVrF8shKcOKfKlCIPLIkpwU8JEIGpjF55lNKllTZVjeWMkpgJ8q1h8kCVFEyqJCNgcaIpJJLCk2orFCm1GISl4LREpBO1qkQsOQhSSI5J1jEXMSARGpoMrWEgWpZURjE5QswGExRmMJMD8hIUSTZawUAASIRTSI2Mpi1E1AoSRS1LIsCgScNRfhpZeSxqBFqZGLEnU1jUBhOGqZallWNRAtUHBGhRIWA42BKijOChlRsk4hKamosF0TKgWjwcJ3KICUIMYTU4CcNRAEDEA2E4CkRySYUQj06RNgDK28FwKwNSb7DYdVc4Dw7K3M+xP0XT4OmGjMcrW7Tv2XLkzbpFo46VsxKXB2NHyxblGtlEYOlIaReYn/a6GjhXVSS0At9Y9E7PDTjcug7WmPVS/J/R6OarcLZItI1HRZ+LwjRJyt32Xa1+B1ALGQPdYPEeDkaST1+qMMu9sbyji8TRDTMQOX8KAC1MfhbEXnkslhiQuuLtHNNUyYanI5JMUkwKIAJntRAk4LAoEWpQiEJZVg0QAUAxWGhM5qwKKjmIJVyroqhKKEkqCUypZkEaogKIIvQQDmnT55EJNQHJSnlRJUwFgjuVzhGFL322Ouw6qkXLr/DuGDGCf1XKlll5iUgrZr4XAl2Vo1tfkN3Eq6MCypUa0FzotAPltqSeSz34wgljbdvsup8MYVrGZo8xEkrh2XlpG5w7h7WgNA2T4hsSr2HqNAuYVbEvYZhwKbzojbszC7YrK4tSbC03u+ipY5wBMnsFJstHp5/xvCxfT8suRxQh09b/wArufENcOkCPwriuKjzdCJH7ruwPQmZfrYg1SLU2GMgdkUt0ViS2RAShEhRcELDQMhPCkQk4yiaiLAmen0KdYDAPFlSKvvVRwCZEpIGpNQ5RWBMTiEaphRCSUqTlKVEpwsEmwSYXZYZoNNt4yj7BcfTaZELqHkNZG5+tlDLvRbGi1wasHOqOOoDY6BegcBd/aleWcKxGV5zfqEH7r1Xw28GkG7n6yubIqY74HrvsQ0ZnayTAHcrJaXufBLR2dK1sfwoVGOYXObM6H69VQ4J4cbRDWjRu+55yk86Amg9ai5lMnWfouLxVaviqhYCGtAuZgW3JXpL2g5gNIiOZXm+JDaeKdTfOR8+kz9kYxpjwZj4/DsZMVGvPNrgRbUSuZ4rUmD1K7TH8FbSaBTgtBJmZJnouS45h4bI5yunC1Yua3jKfDXXIV4hUOEHzGeRWkVeXTnxO4oG0JEKcJJSoNNHREDE5ELWYC9ii5EcFGLIpitFesbdVSMq9Xaqj3XTojIEEZqCDdFCYSIUJiUmtSKVlBiCVJoUVJuqBkaGDff/AGrdaqXdll0TJAWxVsOqnLp0w2huF0s1QZvw7L0/wo/K1oOrSR6LyrB1vh1Gk6b+69S8OPD2A7R91y5nTKacTp672kAg/nRUsRjcovvb1Q39NEPKCSXaKfoRRDYbEAuEmFxvjpjAQQRmB13WhxDBUTULxmLtvMfL2hcvx/AVw8OJD2kW2InmE0abHiknZdwWLbUpydQPtuuQ8ROkE7Srzw6mNYlYvFqstA6q+KFSsXNqDKGDfDgVtsdIWHRYZC26LV0yOXDwmGpFOUkhcgQkWKZSCxgBF1Aqw8IZYsBoBWFllvN1rVVlPFynRCYPdGpoLUemE5KAaEoThOUCoMp2piRKm1aghMLYjutN9SxPJY7XQtWhRzUzJPZTkVxv4ZxqE6leof0/xgdQA5GF5figB/HJd5/TrDP+E+qJy5gI6gXIUc8bhYYvdHfVHLOr4IvPmcWt1G+Y9uSsUq7XRP4UStUDzB9FxFFoycS0ts2oR/1yCD0MBYHF6hJzZi4xBOUACNgOS6zEYSDmDpIvC5HGYVxLy50AkmyaPdlouznca+x5DQLn+Imw7/ZbuKF4GgXP490vgXAt67rvxI5f+l/rRHDNndbdEeUdlS4XQlrj2WtTowAEZyExxpAwwpEFWWiNQo1UllSsQmKNZDIRTMCcEnFPluk8JhSpWasuo65WriFkOKdEMjGaLqxTQRqjsFwnZOHAyYpwEiECoMi6k1KEwCxhwtKhVOUjss2YSZVcbBJJWNGVMKKTqlQMaJJNhuSV7V4T4WcNhGUnRmMuIHW9yvM/AlFox9MON4cR/lFv3XsmGuY3/ZQyy2oh/wBKVfhYddhAPXQrJxb307PEHmuqw9HS4m6o8fAbRc54+UEyouCfBo5KZx9fihjdY+KxTnTNgusreHm1qFOpSqFpqMDhIBbJ1XKcU8I43/mHjk2x9lo4/wClfyr4c5j602bqVk4bBlz8o7rZxfAa1O72u9NPdRZgHBuYA911KSS0TlH27Zew2GysytEcyUZ7R9FXw2P2eB3nVHc8baKTuyioE5CDkVz/AGVOvxGm3S/ZMkxXSDOYhFyo1OLjkVSq44k8k6iybyRRrteJhJyyaWNgrR+JbVNVGU0wVe6yHNWvUcshxuUyJZKELkq1RCqU9VbplMxMfAoTJ2KQp9ULKATqkjGmEn0SBa61moAkdCnDDKs0cNLST2HdBsKG4e+oKjX07OaQQ7qF7V4Q8QtxNOQWio2z2GLHmOhXkbQGiAh0X1KNTPTc5ruhIlRnFSG8n0LTqDUETyDVxf8AUzxA2lhnUcwdVq+UARLW7k/m643BePq9JpaQHm8Ztus6+i5fEVXVnmo9xLibk7oRg/orR65/TriXxsG2mSC+jIj/AKE2XWMw98y8T8McZdg6wqi7T5XskeZp5dQvWanHaT6TXsqsDXCZkAidiNihJU7C0NxehTMudBtpt0lcDx7GMpNJfDdcrBAJ7N/dWvEPjOjTBbRmq/nfI3rJ1Xm2LrVKr8ziXOcep10ARhC9vRnJxRGtXdUfN5OgG3RWmYupSEOInlrl/wBq58BtABoINUjzu/4T+hvXmVn12wDaZ91bTAk0rI1MS6oYn1OnsqNfWJTlRTpEJtvo0qKRSTEmwjWz3WhR+UBUKButelRtdJI6cKBveAPRZZWlXpLPcBKCGyIhT1VmkVWpaqw0pmTx8LVE3tyKMDZAw4kx3UagI09kpVcLCeVBjpRGtJQbGQ5p2kjexVyAGtHKAguOnclHiWdZlI2OkRiSrDmA2N59weYQ2Ky8BrZ1MW7pbCZdXCyed4nTRWqOCAj+2O5cY+hU6TBCtBkrNm8kHuA0DR0a393Kq/KQZP3KPWYmbhjvYfVANGW+kJ3SoPFGahu8ghg5E/q6FHxVdrbDVZb6maZ30KpHZOVImMRIiLzJO5VjNLbLPGquYP6fZM0CDbdMp12whQtHE0wdPdWsLwR7m5ohv/J1p7DUreklsWWPZhfDUXNhblTBsGpP2+yo1cKzYkfVFTROWBlOk4Ag8jK3aOJa/T2WI+gR1HNDDiNEWrFjNw6bmIasmq25VvD4zNY6/dVqw8xQSoq2pbQCmjtN1XYjhOyWPhZwp8w/NVZewTO6pU3QZ5K8HE3KRovEkGgpy8ZgkIieaFWEO7pejhwQSPVWKJGn5Cqs19CjUrgEahK0EtgQfyyhXq5iANGi/fZOx/KOvMdESlRDrxB6JTDUhZXaNOef53UMLg8x0mDuXXWtTwoA+UDqf9pGwlLI1ugv7lZHE+Im7WiXaHp0XUcNwAqEguhpJ03G4aeXVYHjzANw9dnwxlD6enUGCe+iaFWLKVHNsqEkzcoTikHKMSrkWyB1VhvlHmMfcpmkNEi5UcPRdUdfRY1tc6dd4S4aKp+JVHlHys2/yPNdD4ge0MytF7adVn8FrNblaCLC/fl9kfjDDUs3SJJ/hcbdzOmqOSxMTAH8dlUeAfwK9xJgEAR25Kk4EaBdCEYB1IKjiKMdlptE6qriaaomTyRTRntMIxrkoTgoqhyW0Epo7AgUirdAT2SstDhOm1XNoUMOw7+g6IqRlkRMaf8AxRrajsiZZ09uaBUuQgMwzNR2KNTKAx0H3VimNUDEqptO6tYVrgRf6qg67gPX2Wlh3yR+FKw/TTYxoic19sxR8WxjABluRJkmQNpJ5onAqIL879pidIFyVi4/iOY1HG5ebDpt9gpJWws08Jj2tIcDJ09dgFgeL+KivUaNSwEE7SdWt6BAbXNNjnb/ACt7/qKyqQn1uqwhTsWYwbOgSFAnqrlKnNhqUerQEwNtT2VPQvgo1aY0A7q1QIpttqVZ/wDzQ3nfkhVKd78krlYyVF/hDy1zdyftuuxy2tvb0iIXEcPJa+dD+Qu84Th3tZ5/mmw5A9ea58unY64cXjsKPi+aTGg29UOoyGxp6BdVhOHmu6qCMobo8j9W467LE4hw5rLvqMcb2aZPqOaaMrBRhEX09ULE0bWVnE1mg6O/9T+6qVMcOTvUKyszca2ZVdsFCVivVBVdWRwZKvRJitsNx0Veg3dXMPSuOt0GVxrRfYIHdRZqiVTpPJCm6mdFUWKYVVzTr1Vtlgg0xI9yghmQY24nqrDAmxDQHADZo91MaLAINFyfRX8EyVnfytbh516iEsjGhWqfDpQJBcIne5/hc5i6ZzSdAJhbPE3kx0gQsnECJEk99uiEVQSjjXeVreknubqvStJVjEjz9o+yalRk9P5VFpCPobA1YcXRor+Bo5nQd7n9yqtKlFgJ/LLb4Zh/NI9lOTodIHh6GYnUdOSfFcOLWGrlkCB2nchdNT4VaSQCdY+pVPxBihTokNPJoH3n0Cl6bYTmuHub8RuY2kcua71uOblL3GG3JPIDQDmvMaGJAeB0+sroK+MDqJbJkNcehsfqjOFtGtA6/iJ1asGkluHBPka6HO5ZnC/LRd1wOpT+ADTYxs6NyjbfqV5FhNiBy/2vR/CFfO2BqBce2nujkXngqVoxfFRzvJNjyXIYoHReieLsGDDmi+hXAcRpwSnxOwyX6mNVF0NEqqC6kefLodXsKIEqi1XcMICmzpgW6zSACgNlFcZ3TJUVfQ7nQ2eiLgWyQ3tKr13fKPdWMJXgk8gl+DWNizNR5Gkx7KBKg10+pJ90qjkRSLtVo4epCz3/ADKywXnqgxkXMVUMT1VHFtOqsVpy+qDJNulkEEp16ZzTzV3A0I8x0GndEw+GzgHstCq1ogN1EW5DeUJS+BUR6FAMZnPzO07LT8POEt5m/wBVWNLPryHYDYKRqfDGY/N+kdOai9jOqOg4pxEN/tt1i/ToFynit0UmTq5zjH+IhV+I4x8ANPne4QRrCp+MMVLqbB+hmU8yTqfdPjjsnJ0jn3P8zStLA4kl+XYyPdZhtCJhn+cHqF0tWRiw+EqBpIcYgrp/DvHPh5hRpuqVHwCXODWNAPuuVxNMfFf3ket1p+EB/wCS1vUR1M8kk4qrGjJ8O04pSxZb/cot7NqSuK4m8gnyX3BNwvTOO1HNLCLSTb6rhuJ0DUe8tufzRQxyRb4cXXdJ0johqxjGQ4jcFV12rh501TLVAK7RiI5WVTDtuimx7/dIzqjpFt2icgIDa+yf4iA1hRdRxDrQP1ED9ympFBe+XDosBvRdZbVSiYQS5Ea64QGFVHmVumNFTc66tUXBBhvYd9Ox+/ZDY288xMdFZFbT7JsNhzUDg0eZoJA3LZvHYlLxBLfh2oGvdTdEOFp9xHoVa4hhMrpG6q43COY2nVbZ7QMw5jmtXCYptVgOo3bqWn+FNr6gqVAKJDW3uRHryVfFPA8zzc/lldxORoWDj65qAusA0QAd+y0UGzPONmsHHQaft+ypcSeXVHE9U9L5xpA/ZRq3zFXXST2itVanpjfspHdRolOT+hceIe082j6LY8H0CcQx2ZrA1wcaj3Q0N779lm8TZNJrpFjHvcqg12xNktWjX5keseIMfSEVDUplomAKjXXuAYC4+txFozOaRffv9lv+GOG0KeHDqtNjy4FwzMBgbai+iw8ZgaLp8mTkW6ey54qKdFk5UctxEy8mIn2VNXeJ0Sx2WZ9fyFSXZHhw5OnRUsKwUHOM5/0naBGqzwN06SjFnbNUgFwUUusUkk4hKkTtvZM2jLtftskksZkiISw7zmHqkksZdJveU9OvBvMJJIBvZcGMb17roMPScKVOrS+Zskg/qa7UJJKGV1RVKy+MUwszAyw2gi7Z1auZrg0znouOWTYfM303akkkg6dBkl5sm3jTKgy1hP8A2bY+yDWrU4ysdmE/qEGO6SS6PCTJqTaKLKjRPPTZBquAakknSFbKRrCSp0ao3KdJNRz+nY1WpnPQWA5BXuG0qeYF5GvI36SkkhLhbHvbOq4h4maKeRrDysREdoXL4niUixOuh2SSUoRQ85NIzMXiM5k6qskkrpUcUnbP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pic>
        <p:nvPicPr>
          <p:cNvPr id="5128" name="Picture 8" descr="http://www.philipmould.com/admin/resources/jervas-cromwell266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20072" y="1556792"/>
            <a:ext cx="3632725" cy="450912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Charles II of </a:t>
            </a:r>
            <a:r>
              <a:rPr lang="en-US" dirty="0" smtClean="0"/>
              <a:t>England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57200" y="1600200"/>
            <a:ext cx="4834880" cy="4525963"/>
          </a:xfrm>
        </p:spPr>
        <p:txBody>
          <a:bodyPr>
            <a:normAutofit fontScale="70000" lnSpcReduction="20000"/>
          </a:bodyPr>
          <a:lstStyle/>
          <a:p>
            <a:r>
              <a:rPr lang="en-US" dirty="0" smtClean="0"/>
              <a:t>He was </a:t>
            </a:r>
            <a:r>
              <a:rPr lang="en-US" dirty="0" smtClean="0"/>
              <a:t>formally </a:t>
            </a:r>
            <a:r>
              <a:rPr lang="en-US" dirty="0" smtClean="0"/>
              <a:t>recognized </a:t>
            </a:r>
            <a:r>
              <a:rPr lang="en-US" dirty="0" smtClean="0"/>
              <a:t>as King of Scotland and Ireland.  </a:t>
            </a:r>
            <a:endParaRPr lang="en-US" dirty="0" smtClean="0"/>
          </a:p>
          <a:p>
            <a:r>
              <a:rPr lang="en-US" dirty="0" smtClean="0"/>
              <a:t>In 1651 he led an invasion into England from Scotland to defeat Cromwell and restore the </a:t>
            </a:r>
            <a:r>
              <a:rPr lang="en-US" dirty="0" smtClean="0"/>
              <a:t>monarchy.</a:t>
            </a:r>
          </a:p>
          <a:p>
            <a:r>
              <a:rPr lang="en-US" dirty="0" smtClean="0"/>
              <a:t>In 1660 he was invited, by parliament, to return to England as King Charles </a:t>
            </a:r>
            <a:r>
              <a:rPr lang="en-US" dirty="0" smtClean="0"/>
              <a:t>II</a:t>
            </a:r>
            <a:r>
              <a:rPr lang="en-US" dirty="0" smtClean="0"/>
              <a:t> </a:t>
            </a:r>
            <a:r>
              <a:rPr lang="en-US" dirty="0" smtClean="0">
                <a:sym typeface="Wingdings" pitchFamily="2" charset="2"/>
              </a:rPr>
              <a:t> “Restoration”.</a:t>
            </a:r>
          </a:p>
          <a:p>
            <a:r>
              <a:rPr lang="en-US" dirty="0" smtClean="0"/>
              <a:t>Charles was forced to marry Portuguese Catherine of </a:t>
            </a:r>
            <a:r>
              <a:rPr lang="en-US" dirty="0" smtClean="0"/>
              <a:t>Braganza.</a:t>
            </a:r>
          </a:p>
          <a:p>
            <a:r>
              <a:rPr lang="en-US" dirty="0" smtClean="0"/>
              <a:t>He allied England with </a:t>
            </a:r>
            <a:r>
              <a:rPr lang="en-US" dirty="0" smtClean="0"/>
              <a:t>France.</a:t>
            </a:r>
          </a:p>
          <a:p>
            <a:r>
              <a:rPr lang="en-US" dirty="0" smtClean="0"/>
              <a:t>acquisition of New Amsterdam (now New York</a:t>
            </a:r>
            <a:r>
              <a:rPr lang="en-US" dirty="0" smtClean="0"/>
              <a:t>).</a:t>
            </a:r>
          </a:p>
          <a:p>
            <a:r>
              <a:rPr lang="en-US" dirty="0" smtClean="0"/>
              <a:t>Charles II died in 1685. </a:t>
            </a:r>
            <a:endParaRPr lang="en-US" dirty="0" smtClean="0"/>
          </a:p>
          <a:p>
            <a:endParaRPr lang="it-IT" dirty="0" smtClean="0"/>
          </a:p>
          <a:p>
            <a:endParaRPr lang="it-IT" dirty="0"/>
          </a:p>
        </p:txBody>
      </p:sp>
      <p:sp>
        <p:nvSpPr>
          <p:cNvPr id="4098" name="AutoShape 2" descr="data:image/jpeg;base64,/9j/4AAQSkZJRgABAQAAAQABAAD/2wCEAAkGBxQTEhUUExQWFhUXGBgXFxgYGBocGhwYHBwYGBoYGRwYHCggGBwlHxoXITEhJSkrLi4uHB8zODMsNygtLisBCgoKDg0OGxAQGi0kHyQsLCwsLCwsLCwsLCwsLCwsLCwsLCwsLCwsLCwsLCwsLCwsLCwsLCwsLCwsLCwsLCwsLP/AABEIAQkAvgMBIgACEQEDEQH/xAAcAAACAwEBAQEAAAAAAAAAAAADBAIFBgEHAAj/xABBEAABAgQDBAkCBAYBAQkAAAABAhEAAyExBBJBBVFhcQYTIjKBkaGx8MHRQlLh8QcUIzNicoKSFSQ0Q1NzorLS/8QAGQEAAwEBAQAAAAAAAAAAAAAAAQIDBAAF/8QAKREAAgICAgEDAgcBAAAAAAAAAAECEQMhEjFBBBNRImEFFDJxgZGhQv/aAAwDAQACEQMRAD8Aw0xCtS8KzpjOKQee9vT94AUNU2iJsB5Sa2GsAWlOpU/KDqn8mGpt+sBXitzk6H7AUhlYroiqSBVTgfl1P2ECUcx1AFhDCJRNVfr4weSlOgjroHGxZGHVrSGZcsDnBJh3N84xAQrbH4pBSflvrEMscB5REqgbDSJdXuiCsO+tYmI4kR1sFA+rFtOcHlytIJJk6/OcOSpI+lPOJynRSMGLJkx1Uo6RYiWN1oitol7jsp7YiJSngkxBNPpDLgEa1qOH0qwiCFFwLXr4M8P7kmDgkKokaRIy2rBZ0yjD18STCai3Pl8eCrYrpE1pev2jgSKvyj6UX4PvhtGGdgLkt8aOejqsDhpOrWY/PaGJcxCTQfYcBBVocAWAeh9aR9IShn3wF3YrWir2hNVmIKW0aEFOSXuI0e2sGEZC7lWbMd9j4aCKbES2mOfxAE+Osak/ggxQqA/DXj+scKzuAhhcqIhBFo7QaZBI8YMiZziUmXSPuqgOhkqIKU9xEHgoll2iYkOIGgi5OusQS4NYMZcElySYIAWdjR4Yww10iWHwjmLbDSco3mIzmkWhGyEuUw3j5uiaaUhkTCzMKcPeFp+NQgOSH3C8Z1bLOl2ySlU9YXzlw13d3rp88YCrayCdQ1n/AEhjDYhCny38j63ijg4q2hVNPSYKajWw5xMS6a/v4wwqQSQ+pe+kfLlMN2nmQICfgZxEsj15394FMSRD0xJdqtaBLlPTV/0h0yTQtKlkAl3H1h7CTVJBALB9RUMb/LRL+VTlcqehYClXuTrA5SD5OaHw+pjm+SB0xicex5c3vCmc6mCZTzpEVJFH4wUqAyz23LJEoUfMR4K3+UUm2pGXIdB2fZo0OLlF0qUXJUKaAQttjCZ5agL3HONCIPozyE6QMprE5M5gOFINNrUeMB6Y62DCM0fFJ+COgQZC4DDQoEF4IJjhoIXgKA0DRxMWg8mW8QlBzWLvAbOUUhVNxDHTWJTmolIRsXkSWj6fOSi5s9obmIKQaWJbSlx7xjto48lagdT+0TxQ9xjZJ8EFx+0FTFEWToPvFetLWjZ9G+hS54TMXRJsA7nidwgXTHYi5eIIloZDAJYaAN5xqWSCfFGWWOclyZkwDBkzSOBETxGDWgOoEb3EBlK1it2TaaLbB7UUSAsuxNecXhQ5A318gTGPK3jT7DxYUkJIBKX8mIjLnhxXJI14MnL6WxpUmovAlJDniX5WhyfisooAC17+UKJUamta1iEHeysqQGZQGnOPg7Uia5mj/N0RmEj2+kV8E7Ju3p6GJHCKmB0ByO99xA1zwzsK6VpfcecM4SaGqb1YOD4t8rHK/AG9FnjZfZR/uB7QOYntZbxLaU4BCa2Un3AhSZNPWPGn5M3hGXxYyTVJ0cxKUphy9YY6QymmFX5gFDmHBivQur6R3aHWg6y4cRxBiSN3zfHFIb3hLHJjdeJjDE8IJhZdjr9ouDJzhxRW5nflEpzoeMbEcPhgOMWWFKxUEsOLtQGsLSg1xBZVCfCISbZaKo7t7aH9IpLOSC+vygjCFLzEktVSfcXjZ7cUjITUn8NNavrxvGMzdpL/AJg/mI0+lVRZm9Q/qR7N0b2/NlzJWGnS5TL7KTKWFZaEgLSe0HYh2i32zi5pXkTIk5E1VMnTGG8kBIJpxMLdGdkIldUKLUlzmyhwKmhvciNLPwoWx1qLAuDcVhCjpMy+09gJxKRmEoUVWWXBf3sK848WxErItSS4KSR5R+ipWDk4aUoy0JQEgnsgD0Efnvbs/PPmqq6lqNb31imHtojmdqxXMIf2XOAUlywevzzivSAInLVVo0SjaohB07NnPlkjVmpHFzBRhVq/NNYf2bNlzJKAXCmyud43wtOw9Tci16R5altxZ6bVqxKaCToaVf5WkfcCWFid3Hzg5ls7hvloXWjcOVTFlskyK5d67vPhHJamG+OAOAPL3+scAAJqf1i0USl0We1JfZfiD6iOTC8fbQnAJq9X9/2gIW6AeB/SK+SL6Etty+wk/l+sUigNLH4RGhxaMyVDeC0UCBQjW4ghW0TkzHAG754w1MtQQnh1EEEfNIccBmsYSS2Uj0Tw0xqRaYVTVSW+PFWpDh4PIxLRGcbWi0XXZfdSJgzDvC438R9oApFyeHz1juAxJBChD2LkpICktUn3p6Rk2nTLmX287DdGYnooRGo2wS53N5xmp6aR6Xp/0mDP+o9T2L0inmThVSerdYKJnWFkgpAqToaK5v4jbbMxLAdZOExRNCMoA/xAT9Y8d/h3tRXWDDKmFCVKK0FgWUzEMaEEP4x7NhAmXLrMBpcgD2pEZx4yo0KUZY78nekU0Jw80kt2T+kfnfFzFKmKUakkuY9a/iHt3/u2VBfOSCRaz+MeRipiuBdszZekgQTE5dCDE2aPhGggX+xsaSEobxi2Cy8ZTA4goIb9+EaxDqAr8aMGaFSPQxT5RAzZpt4ehiKZ3w+sdnJob7/aBCgYwIxC2ScNCyib/NY5MNIjLLxogqIzY3t2aylJ3N7AmI7JWVJINWLeH0tE9tTwVE7wPFv0MJ7DrMZ2Bf0eGXVk2vBby5b0aMztOR1c0jcXHv8ApG8k4UDlFD0y2dlyLAoezXzH18oVS2GjOLDF9DUQ5hzRvnKFEDMliWaogmHWzQZK0NHTGnYjdeOZYMpG7X1juUWiVleITC4vK/KL7ATWDGoIFPAecZpKKw3IxZTxiOTHy6KxlQbb2FNSHYuEneAcp9jGMV85x6G3WS2oSKh9XqR+24RjtrYTLWlSXi3pp/8ALM/qIeSqwuHXMmJlywVTFEBIF3+nOPc9h9BES0p66dNmlg6MzSwrW3aOtzHl3QaVMEybMlf3QlKUEB1DOSDl3KoA7Ozx7LhtviVOlYfFKCZkxIMtdgolxlPGlxTlR75HbozwtKyk/iDseWMPmmFko/tsLf4gCkeNzEsY/R3SbZqcRIVLVZv2MeH9Ieji5BUWJQLKblfTWBjkugyTasoI+JiZA31gszCrTRSFDmCIuiRxAs0a7CTKJPAPFDsPAKWv/Ed76ecadUvdGL1Ek3RswRaViU5VyIUmQzijf9IVffHQQ02RBt83xzIXLQZY3WjocaP6RZEmExOEzksQNPb7R3CbJCFBWao3QXNeChW80g/Yldj6sWQmlD7P7RW49apkpaFOXDhzYjX6eMdUt4HAoLbsyyZuUvBVHda4g+1cNlVwNRC2HYpKT4Qz+R0yxwa8wvbSCqDwjh6G8WCURnnpmiLtHyBWPpgrb94lQWj54QYlh5qgaOWY8jwhHaWISHKw/DUnxtBV4nqwVEOGYcy4vpaM/iJxWolR47vAbrxbFC3ZDNlpUaXoj0lGFX1ipOfMqiU9kBgWZ+8e8/hHp2JTh9py0TOqWkJBSlagEqYseyxJZ48u6J4QrxEtJ/IQKfhckk+ZHhHrGIxaMNhwpZYaAVUblgNY08FH6jJzb0N4CdOkJyzyJ0oD+7aYkaCYCWVucF+BjM9ItsYBCCCsTnfsJSXZ7E2SKkVjFdJelU7Em7IFkg0FKk71cfJtc8kfG9ok4W7KKfFUTn9pRUlGQXAS7ADVzU84gpN8wcn8RzP9+FYLKDn4PEnQcOEEEh9Bzqfc1ilifcJs6aoKZ8swB0K30fKreG9ouNnbaE05JnYmW4KP0PCKNKFJIKbpOa26tWqBvj7GhJXmQ7MHBu7ftEpY4yeyscrii+xBuN8JiB7NxObsqvYHePvBmhVHjopy5bJpUzQeWgqtASWYCkFRW5hgMIpwY6qbBJzDUHfCZNYNkqoYd6x8k0MACCIKlR3QAgdoyQZb7q+BvGeBKVPujVp94zm1cPkWd2kMq6O+4VVe0mx+N8EO4c5k3tQiKzAK/CaAw5IORTO4MRmvBogxrIGiTtzjpTu9IhOm5BmOlYkrZR6Knbc11pRuBJ+ghOTLdQ0Ca0qMz28fGIKmFcwqNy59qRYTTlSENUsQTXtDNmrvzKbkkRtiqpGCT5XI1v8AD6UAJ+JWyUIGRJNgkEqUfVvCKrpF0gVie25SmqUiwCdLm6mJfhwhHb+1cmHlYSWWSlIVOI/EtXaCeSQQ/HlCk1SwhAUEpUlISWJejd7T8Wj1hsm6FxKrYtMFuL0ZzBJAdQDGtG1L0H0EdYZalqncSbcafpHZEtyBxDwthGMNhSagClWFfMxb4GTmpXSrMO0WB3WbwIhvaWLlypPVSgyiAFHxryip2Ti1ylBY3EJIUAynbtE2oNd8K1aGT2aXF9EWSW72V2JsND6u53Rl9pbPVLy5iKg5Q4cgk1obe9rR6ZhNtdYBnSnrDlEwdpRAVUAAGhqKV86Rnumey5aD2BLBLnKnOSeJd02fukfSJxm7GcdGGQcutiCD5OL096cYthvipxCC256VLWqPpFlgnKE8gPpFZLyDG/AzhcMVKblGswGwkZXIDxQ7PlMRzjabMlqWGTcAPGWcnZsgoqNsxE2TW2l4GqQfKGpU2l62vEFhxF92ZNUKkcY6kmzvBUyWtEkgeHKOs47KRrCO38NmRnA7tDyP2iylpETUgEMbEMRvgJhoxMo9oaQ4lQNPKB7QwZlzFJ3Gh4QB2FTrBasZOkWmDnnum49YS2pis9B3Q45kb/GATsXQN3nuPfnHZ6cxLDvOoAb9R7HwgwhTsXJktUhXCntEsSzacSaw2qa61VdKXCeNeJ3wkmYQlQsQQX119q+cEwiGSX0Hr+5EX82Zm9ULz7HjF/tSWpKBmqoKWCpgD2USGIa7v6kxQThSNPipKVYOWpJBdQbM7h5aQQHZyFSljUfSeTtFMfTKkIYnd4OWoSHv3iABuD2eLDDBg9KbrPw0s1oUlyTVwXADsAdGBO6995EOS5KlkJHZc1Ki96ud5qLCtIDCgGIJNzeEhONGLMdOUWowJWQlIJS7A8SQAG33ppqYT2hKQlQSCSrKSVEuFficbyXuNw8SpLoDi6svtlY7KwS4Ki6UpdyVVKjmcskMB5uak7fak7r8IFpMwt2VplkKJDUetQWbV+NY8v2fOILOST2bOTmyjKPAcb6CN10ZxhKFyglP9RJY1KrdlqVLvpvrEZxp2UTtGIx+HKHSoZVCrGqn3VDi9QQLDhF90Xw0sy866saJqBvdhepNIQ23hOpUUKCs1XdLGrGyrb6bzC+ysWUkiwNa0ryZoo9xFjqRvFrJATLSkJ/1Bp4xouj+FCJdNSSfpGJ2Zjk0DtGmwW1Ordi4IjL52Xa0ZVOGCrMOUMS9mAfjS53vHUgliBEpquB+eEXcfuSTFJmGIgasPD3Vc/KBBNYDCheXJ4RDJWHgaw8jZygnMoBKRUkkMBvO6F5V2NxMd0oQlKErUWU+VtSOHKMnjZ2cpAcBIatKkkk34geAi66WYyXNWjqyTkChm0Lsaam14o+rJ+c40QVKyE5t6OAUYRbYSUpQCElOYF0qLgU1s4G/zhKRLNzb5b5pH02eSXFG3UrvENLYsdEsSMy+0GUL73Fwd/AxyUf6Z3kpHuYHNWVkD8WjfLQwMJMIASknezaU38o66Ww8JSekJLEW+BmCXJCpgOUlgylAue6W7pLOTw5iBI2NOP4PUfeD4vZmKXlK0KUwZLZWA5Jo+/fCylF6srDDkjvg/wCif/akqpGdwCwKUFzYF27Nb3h2VtuTLYiWJiX/APTZQFRUqWQ9rDximOypyRWStv8AUx2RhVE90htGP2gcIPyc5ZF3H/DVYnaJyGclRQDRCWdQYv3nZCXbspH4QXjJiTnOZTMlVS7ZidColksBSLja5KZaUgMBq1zGbnAnWj0D6wYRSWhJyd/UWy1IS5Sc4JZPG1xpUWGr3EWGwsauTNTNUspUCCBTyt/8RGf2IoiYwDvTlxbfeGJjpmVUFMb+O4RzXaGi9cj0vppsxSsOjFjt5wkqJ0cOCQk03XaPN1zC4Jbwj13oGrrcPMw07uKTmSDQh7itqsWjzjpBsZWHmKQqpSTYeRO59PGJ4mloGSwuDnChEXuEn5hr4RksIvKkXY0rRjuvbjGs2Msd4FRGVgE3BckuAeVeESnGmXhLki6l4YWFPCGk4PjCUqY9jDEvEKFlRSUZeCSlHyF/liPxDzgGIwaT+jQeZMJFSfN/eAzCyFrL5JaSpagCWSNW11gcX5DyXgBNwyEpKirKkByVMwHExgOkHSAzXlSiRJetxn4kaJ3D4OdKukS8QvIAUShZOpP5ltQnhYesUaU8IrGC7ZKU30jsuV4/LfaH8Ph0hlKqC9G7wsQLeI7ySxANoUTjgHZL0vr4gggjgRyINYArEu7kkuCXLk8ge8eJMGViKkdnrc5U916b+RbWOKVlF62N+RBDa/SJJKiGAU3E0u9v11jhwaia2+Ug2kFRb2hjZKwFhZD19I0mAQjMVSwS7uAoBjyJDCM/LRlMXmyNSQ4VT1f5yjLld7PY9A6+ll0iXqQ3l9DFgnBNduMVMuQi7sP9m+sMDIPxEv8A5G8ZXR6/uIszKqCnMGNgkq92htPdDy1OKOUFz5mAYPGkJAykgaktvpVvrFxJWsjupFrqPqGMciU5v4KrESXBdNNQUvGb2p0clLqk9WdWFONPtGvxAWTeWORLxR4wqTQs7UYmu+4qeUNGTi7QJxhkjU42YhOGTh51SVULN7/N8W+xVJStc81aiE2IWfy0IBqnzVCk4EqKiLO7j08YlKImJEtFForkIDLLlyXPH1jVJ8ls8WeJQ/SbTZO2VzFJWkOsLUVBCTQkVNSaC1LcQYn05k9dLTPVLyqCag0cgaAjTfFZ0XwmRlkOkKcAtmIBcvlL0JLvuAewi56Y7ZEyUc6UBZcOHzBFXBdqh+696VhajGWiLbcdnmapgD0IBFWA/SL7oxiiEnN3fw0e1DFAqYXLKq4N9Q7Gu60WPR/EAIPMg2rY6VN7nwjTKKaIRk0zVSZgZ4cw0wHUecVk9QiEpBUWSIlZZUaNJe0XuE2d1QGdimaOrWObsDvd1J5kQr0b2Tk7S+9pw/WHuk+JAw8y/ZTmG8FJCgfAgGJzyNjxgjxvpVstOHUZSg60m70KahJFKghi+igsaRlziAFDMaVHJwR9Y9b6Wz0bRkoHVqlz0EMssQAe8kl6p1beBGdw2wJGFGc/1JwIYqs50SnTXeY78xCCrti/l5zd9Iz+D2KZhC1gpCg9RVXFKfqfWL/BYBMsdlKA6kkIUAsqa7vqKEQ/IlzFBj2Eixbt5d3CHMFJTL7oqbk1PnE7yT70jQvaxrW2ZvpRIHXqajgFuJvFDM7MX3SOY888gPSKPFaRaP3IWDmYwIy0clQf/V6mLnZiElyhToNaMW0qIp5CJa1BK3cW0PJ90FKZMtbpBCsqCxdqpGYu29/MwZRTVItgzvG7aTRqZcsVqCf9GPh94sMOA9SE8TaKLDiXOlkpUtzSi1BjuNafNIqcdspUpTqaYmzkuf8AkCSx428YzxgpOm6Z6D/EowX0w/03C8TKSR/3mUCDwJfkFR8vbOFKXVNC/wDWUKkVaoO+MCEJAS6mDOnKkHWr1DVeLDZOD6wlIc7qfuN3nFfYiZp/ic5Poe2rt0qJEtKUgFqhBe9soZqbzFQcXPUSFLUZYNkgByGLJJFLirUi1xWyciUlSbgKbUjzHKKE4yZWUCAhShRqBVirhS/KKRhGtIx5PV5ZPcv6LVABJSbgBg5ICjvO8F66RWqzKnESqGW6s/5QLqNPBtXA1habjyAoJDPQH/Fmfncecab+H/RsT1GZNJElHaml2oKhPEqI8AOMMo8bbBkzc0or+TT7BTMThFz5xTLQoBI7JzLSK9kKWQjmQYyW39riaslJLJGVO8DS9VEgqBLDxeHun3SYT1hEthKQMqUi1KMIx8lBWQAHUosBx+kdDGl9RCWRvQdMskAAdpVGarXf5oIutmSkyrntEVvBp+zUy5IB7S1E5jwS3ZHAlT+EJJnKTZRIsHAV4DMC0csql0UeBxVs1U2QXtGg2VITIR1k2hLZBv5DfwhYzUSwZszup7o1J4cIpNp7cUtQCjlAciviG8hGfJPwi2LH5ZvsHtRPUCcaBR7OhJKsqQ280jK9KsfOck9mWoFOVw/Zd3I1Lig0aH8FihKwUkfi6t0pDuTlBsampij2pjVTlZmypulJAcFmJeJ05aK3GGxf+dmKDITlBq6r1uANdY7JwrOqpV+Y3/SIiURvg6XG+GjjUeiMsrl2EKTElJIvSOScQBRTgaEfVzBVhKg4U/MB/SG6JmQ26f6p+aCKeaoMeVItOkT9b4D7RTTKjdW+7jFYq0BumIzVlKndiKgi8WGPJIlMQ+UW1dlPXeSYTRLJKiCG3q4lnY68uMQnBSQxpp4jTwi1JkbaQ7h8QuUsrQQn/EqFn7pFHaNhgNpIn0DZsozJoqhANxQi1fOoaMNMAJIUe1ewYvXeGoRpBJacqklCiFDUUYm4rfiGaJZMSl+48Jtfsanauwgk55aVGXqkEZv9kkguOBrSLPoBLXNm5JawhKS5cArJNBQpIOoal47sDbAmZUKJE0N2X74FylzVh+G43tF1IwaOuStCzJUVAnKAXdwyrHWxLOLHXOssovjMv7af1RKvpc6FlPaPV0dmbX8IAAjC4ycta6Bsz1YFklwTarA3j0TaOzJmMxhlqnFElIzFKVVIcPlALAsbn1jSbP6N7PnJzow7MSnrHUFKyuHfM6xSjxeM1FEXFs8d6NbDmY2eEIFBfRkjf9fuRGs6a7Yl4aSMFhVdhP8AcXqpepp8aN5jdlqw0pf8mAZikqDkAzGNARqpqW3CkeGzpZKjnqt7E2Oq1cIMZ8nsHtvpAAkkhw5PdH1jSdGsIELBuo3PBiGET2dsMolmYaq1JvVvIVEE2CXnrIqw9S/29IXJl5RaRr/KvDKLl2yz2rIzM2gU/i32jPFTMNzhvKNZimIihxORJ/qHKNN5/T9Iz4WPketl00zEA5BQ0KlW5J3+EMYfZAQxIzKFHVpyGkXacMoaRMYZW4RVcUZ5TlJFYsL30ZvDcN0LLRF7/KH8vqI+GE4eohlOInF+SgMw/BHcqjpF9PkkJoQ9NRvjoAF1JH/IQOaOoz/VHUGCJw6/wpMXawlnzim4v7RCXNR+fhrrw1juwrR550rBE3tULCKJfdLh6i0af+IKUpnjIQXQC431DekZac4TTi/JiH9YfH0CYGUgEFzdKgw0NCByJpyMQxhBAUXdh5sAfZ/GDYYVIbtZVB97hqU3QGrU0fyv5gxXyRfQuVJFAAQwu9DrZtXhuXiAWYMzOTWuvBt31hRSzRndmPEcvSGZXWsGBY2YO3iBSGFHJmLcJADKBuAMz3BDB0kXccN0afYu3gsNPDKFAsd1ejL0Sq/Av4RlSJhCRVwTlNjo4B4HTjxi6TOxHYTiBNKlLQhGdwXJABGbTjGfLBSVGjFJqRebLk4edjErnGaG7KWdIJNO3qwtd99o9UwYShKUoASlIZIFgOEecbI2TNRN/l1y1DOyzMYH8xBCgCBUGhMejsEhrMGjNGT6ZpyxiqojjccmWl1KCfyuWru8Y876Q7DknEzFpb+pLMwoBHZW5zVFGLggcTwhH+LYmCdh1DMpBQtwHIBSUkqIG8KFeEG2OlKOoA/GFJPEkEn1S0UlqKot6LHeRy+BpY/pObmWUn/ZGviA/lGKwuL/AJefMUkZgSpx405Ru54yrWjenOnmBlUP+n2MYHaiGUq10k311NN4MHFTbTK/iCqCkvDHsZtlahRKcugBcu2pH2rFbi5ZWorzoJLdlSsqktoymDcQ8MycIFCWRMluRaoL5lHKSzFTManXVolicAQyjkr/AJDVKCKg7nikeMetHktya2eg/wDakxrl6tbwj5O05j1e1KX+ViGQPC09RChWG4x+AW/kLiMbMUSHpq3KF5iTo8Dlz+0SQ3Z9oPhZroTvb9Ida6Fe+yuxJLEglwbeUHly8xY0Jta/jpWC7TWAnXT3EMYYpIcVhrFAyZLFj4efCHcPLSUkuKU47ommQDcCDTp6JSFLUQEipPpAbDFGC6bIAnCv4R7mM3ixSug+rRa7dx4nzlTHYWSD+UW84p8QoatRhc1u8JF7KS6O4RJdNWHayqA8X47uHhBJRZWXRTV3XrH2zpaXGoIVxI3W1f0gmIk9sDu2Dl6P+4hmIivUSzFqEsbVLUJ8KczvictK8oObs1HeAo5JF61eIzUgKIfUU56+FvGIBIADqLuaAfrSH8CD8oEoDqAQ5qxIBo7sHs0Bx6Qj+3MSopZQUkKAcW74STVtIGgIYFRJDsUiimoXBYjeIhjJqHORwGpmqeTgc4WtjJno2K/iQj+YkKQVdVk/qEoNFE1AFyANRvjdSNuSJsvrEzUFAqTmGv5g7g/4x+eAsEA6Q/smQFpLFlFaUpNKai9q0eJTwpK0aIZnJ00eg9NdpLnHJLBTl7OYgEjNUk7h2U+cJ4DElapDADIo1GuUX51isXizMfL3lUSAdAAASTuF+UXux5YPVkaoWa/5ZQPqYzPS2ep6XcnXwXW1JRUtBHeD5ebOByIcHnGT2psuYZisuVixAIdWhFrDnxjVYqY6UqFwlKhzv94Sx0xQmMDQpB9x7NE+bjtF/Uw5Yqfgy6tiTsoA/CXAfxowO80gsrDKFFJW/AJUPenkI0KcQoF8xpQVq5AJ13N68Y5Jxdy5BN3O59fVuMcs832eU8SXRTr2kSXzGFJ88kmpqnX6/NYV64PceEHE9PGPRo8+wsrFLOhNIclrOX8rJrXceFr+kV6cWkXePk4zeA1ebHfHUGw2NxfZCqnte1T9Ia2esqWQlRZlHyiix83MUgCiRTnqTxtWGdkTFpWDYB3cUI1FLwQFhiseaEEskFzFbjOkGdBRmofuD4xcbVXKmS1pljK4ID6HfWsYfFYRSCyg3HQ8jrAk7GiqDKm8RAZ6hltUkHgxf9PWBpQ5vH05fdbiefh5wEFu0O7LX2hlq7uCPj6F4c2mQRm1dhvNqnc1Ir9mgFYIoang7gHkGc6w5tQPW27e0K/1BXRU4kgLVmrx328qPAiobi7+lG9XgilmpHCvlX0MDzncLu7cLbhFUTYygy2Bq9XD+RBb0hZYBd93xm+sMCYGHZqHd28NOdYBNmBjRvmscjj6QRYgAerb7x9IxKknstyIp89DBpCJgyESypJNAxAJqzFtDWJIM03dVXrUEjR46w7G1Cb1SVZiKBVgHSVZabxw5xuNhrYJ/wAZar8y3tGXCh1TKFSJbNZuyQKihBfz4V0uBIGb/wBtHqpf3jHldnt/h8e/4H8NMdKTuQg/SEsWT1vgw5C3pBtnB0Crdg+ij9oX2ioJWk/4gmM9HoZFcGvsdl2fma7szg+TxMSyVOzUu9LDdX1iCkKKARZgzM5/6qEQXD2YAjgfhrXh7mBBW7PGk9GKzEx0x06RL9I9U8s6g8fSDBPGBy+8IPrBADIN6vEwTvg6I+mQoxBEw8YV2vIKkPmPZBIBt7xbSu7HNsf+GV/oYDGRikqoT4RFYsHsAR41bhEz3RA5Vjy+kOkI34LDATGUSoVAT7sfEuD4QXac5+ZbV+OkTk/3jz//ADBtrd1PKJ1souijnINn3fPm+IBwB5/N9oZXfy+kDnWHL6mKpE7JJnFmaz21g2AlzFFkAlVGZ8wYu4aujeMLnuI/5e8Fkf253KX/APcQj0goLixNKznmurKQoqUVlKLEKuw4DeISw0h1DKsUuRmDBwHqAReID8f+p9xHMN3/AJuMFdB8mnmK/ppDd5aQH5v5OT+0aLAzf6kwPogDkIzmLth/+PsmLrBd+byHtGTKtHs+hff7juHmkKSOK/Jir2MLbWX2kv8AlEGlf3E/P/LTANqd8cojR6V6B4DHk9lZ7Vgd/CLBM1ic1Hs/i/qYzCtOavrGnVHSXFqjw35R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pic>
        <p:nvPicPr>
          <p:cNvPr id="4100" name="Picture 4" descr="http://upload.wikimedia.org/wikipedia/commons/5/57/Charles_II_of_England_Stuart_by_John_Riley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36096" y="1556792"/>
            <a:ext cx="3522162" cy="446449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James II 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57200" y="1600200"/>
            <a:ext cx="5266928" cy="4525963"/>
          </a:xfrm>
        </p:spPr>
        <p:txBody>
          <a:bodyPr>
            <a:normAutofit fontScale="70000" lnSpcReduction="20000"/>
          </a:bodyPr>
          <a:lstStyle/>
          <a:p>
            <a:r>
              <a:rPr lang="en-US" dirty="0" smtClean="0"/>
              <a:t>He </a:t>
            </a:r>
            <a:r>
              <a:rPr lang="en-US" dirty="0" smtClean="0"/>
              <a:t>succeeded despite the passing of the Test Acts in 1673  and the efforts of Parliament to have him by-passed</a:t>
            </a:r>
            <a:r>
              <a:rPr lang="en-US" dirty="0" smtClean="0"/>
              <a:t>.</a:t>
            </a:r>
          </a:p>
          <a:p>
            <a:r>
              <a:rPr lang="en-US" dirty="0" smtClean="0"/>
              <a:t>The Duke of Monmouth </a:t>
            </a:r>
            <a:r>
              <a:rPr lang="en-US" dirty="0" smtClean="0"/>
              <a:t>mounted </a:t>
            </a:r>
            <a:r>
              <a:rPr lang="en-US" dirty="0" smtClean="0"/>
              <a:t>an uprising against James II but it was crushed and a series of treason trials known as the Bloody Assizes </a:t>
            </a:r>
            <a:r>
              <a:rPr lang="en-US" dirty="0" smtClean="0"/>
              <a:t>.</a:t>
            </a:r>
          </a:p>
          <a:p>
            <a:r>
              <a:rPr lang="en-US" dirty="0" smtClean="0"/>
              <a:t>After the Bloody Assizes James was replaced </a:t>
            </a:r>
            <a:r>
              <a:rPr lang="en-US" dirty="0" smtClean="0"/>
              <a:t>by his son-in-law, William of </a:t>
            </a:r>
            <a:r>
              <a:rPr lang="en-US" dirty="0" smtClean="0"/>
              <a:t>Orange </a:t>
            </a:r>
            <a:r>
              <a:rPr lang="en-US" dirty="0" smtClean="0"/>
              <a:t>in 1688</a:t>
            </a:r>
            <a:r>
              <a:rPr lang="en-US" dirty="0" smtClean="0"/>
              <a:t>.</a:t>
            </a:r>
          </a:p>
          <a:p>
            <a:r>
              <a:rPr lang="en-US" dirty="0" smtClean="0"/>
              <a:t>William's </a:t>
            </a:r>
            <a:r>
              <a:rPr lang="en-US" dirty="0" smtClean="0"/>
              <a:t>accession </a:t>
            </a:r>
            <a:r>
              <a:rPr lang="en-US" dirty="0" smtClean="0"/>
              <a:t>to the throne is known as The Glorious Revolution. </a:t>
            </a:r>
            <a:endParaRPr lang="en-US" dirty="0" smtClean="0"/>
          </a:p>
          <a:p>
            <a:r>
              <a:rPr lang="en-US" dirty="0" smtClean="0"/>
              <a:t>James fled to France where he lived until his death in 1701.</a:t>
            </a:r>
            <a:endParaRPr lang="it-IT" dirty="0"/>
          </a:p>
        </p:txBody>
      </p:sp>
      <p:pic>
        <p:nvPicPr>
          <p:cNvPr id="3074" name="Picture 2" descr="http://upload.wikimedia.org/wikipedia/commons/c/c9/Prince_James_Francis_Edward_Stuart_by_Alexis_Simon_Bell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96136" y="1628800"/>
            <a:ext cx="3228185" cy="417646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William III </a:t>
            </a:r>
            <a:r>
              <a:rPr lang="en-US" dirty="0" smtClean="0"/>
              <a:t>and</a:t>
            </a:r>
            <a:r>
              <a:rPr lang="en-US" dirty="0" smtClean="0"/>
              <a:t> Queen Anne 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57200" y="1600200"/>
            <a:ext cx="4906888" cy="4525963"/>
          </a:xfrm>
        </p:spPr>
        <p:txBody>
          <a:bodyPr>
            <a:normAutofit fontScale="77500" lnSpcReduction="20000"/>
          </a:bodyPr>
          <a:lstStyle/>
          <a:p>
            <a:r>
              <a:rPr lang="en-US" dirty="0" smtClean="0"/>
              <a:t>William led an army into Ireland and James was defeated at the Battle of the Boyne in 1690</a:t>
            </a:r>
            <a:r>
              <a:rPr lang="en-US" dirty="0" smtClean="0"/>
              <a:t>.</a:t>
            </a:r>
          </a:p>
          <a:p>
            <a:r>
              <a:rPr lang="en-US" dirty="0" smtClean="0"/>
              <a:t>Mary II </a:t>
            </a:r>
            <a:r>
              <a:rPr lang="en-US" dirty="0" smtClean="0"/>
              <a:t>(</a:t>
            </a:r>
            <a:r>
              <a:rPr lang="en-US" dirty="0" smtClean="0"/>
              <a:t>W</a:t>
            </a:r>
            <a:r>
              <a:rPr lang="en-US" dirty="0" smtClean="0"/>
              <a:t>illiam’s wife)died </a:t>
            </a:r>
            <a:r>
              <a:rPr lang="en-US" dirty="0" smtClean="0"/>
              <a:t>in 1694 and William ruled alone until his death in 1702</a:t>
            </a:r>
            <a:r>
              <a:rPr lang="en-US" dirty="0" smtClean="0"/>
              <a:t>.</a:t>
            </a:r>
          </a:p>
          <a:p>
            <a:r>
              <a:rPr lang="en-US" dirty="0" smtClean="0"/>
              <a:t>Queen Anne supported the Glorious Revolution. </a:t>
            </a:r>
            <a:endParaRPr lang="en-US" dirty="0" smtClean="0"/>
          </a:p>
          <a:p>
            <a:r>
              <a:rPr lang="en-US" dirty="0" smtClean="0"/>
              <a:t>In 1707 the Act of Union formally united the Kingdoms of England and Scotland. </a:t>
            </a:r>
            <a:endParaRPr lang="en-US" dirty="0" smtClean="0"/>
          </a:p>
          <a:p>
            <a:r>
              <a:rPr lang="en-US" dirty="0" smtClean="0"/>
              <a:t>Anne died in </a:t>
            </a:r>
            <a:r>
              <a:rPr lang="en-US" dirty="0" smtClean="0"/>
              <a:t>1714, she </a:t>
            </a:r>
            <a:r>
              <a:rPr lang="en-US" dirty="0" smtClean="0"/>
              <a:t>was the last Stuart monarch. </a:t>
            </a:r>
            <a:endParaRPr lang="it-IT" dirty="0"/>
          </a:p>
        </p:txBody>
      </p:sp>
      <p:pic>
        <p:nvPicPr>
          <p:cNvPr id="1026" name="Picture 2" descr="http://upload.wikimedia.org/wikipedia/commons/a/ab/King_William_III_by_Thomas_Murray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868144" y="1628800"/>
            <a:ext cx="2835281" cy="460851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The Bill of Rights Act 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57200" y="1600200"/>
            <a:ext cx="4978896" cy="4525963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The Bill of Rights Act, </a:t>
            </a:r>
            <a:r>
              <a:rPr lang="en-US" dirty="0" smtClean="0"/>
              <a:t>1689.</a:t>
            </a:r>
          </a:p>
          <a:p>
            <a:r>
              <a:rPr lang="en-US" dirty="0" smtClean="0"/>
              <a:t>The Bill of Rights </a:t>
            </a:r>
            <a:r>
              <a:rPr lang="en-US" dirty="0" smtClean="0"/>
              <a:t>represented </a:t>
            </a:r>
            <a:r>
              <a:rPr lang="en-US" dirty="0" smtClean="0"/>
              <a:t>the end of the concept of Divine Right of </a:t>
            </a:r>
            <a:r>
              <a:rPr lang="en-US" dirty="0" smtClean="0"/>
              <a:t>Kings.</a:t>
            </a:r>
          </a:p>
          <a:p>
            <a:r>
              <a:rPr lang="en-US" dirty="0" smtClean="0"/>
              <a:t>It </a:t>
            </a:r>
            <a:r>
              <a:rPr lang="en-US" dirty="0" smtClean="0"/>
              <a:t>made kings and queens subject to laws passed by </a:t>
            </a:r>
            <a:r>
              <a:rPr lang="en-US" dirty="0" smtClean="0"/>
              <a:t>Parliament.</a:t>
            </a:r>
          </a:p>
          <a:p>
            <a:r>
              <a:rPr lang="en-US" dirty="0" smtClean="0"/>
              <a:t>this has been called the 'Glorious </a:t>
            </a:r>
            <a:r>
              <a:rPr lang="en-US" dirty="0" smtClean="0"/>
              <a:t>Revolution‘.</a:t>
            </a:r>
          </a:p>
          <a:p>
            <a:endParaRPr lang="it-IT" dirty="0"/>
          </a:p>
        </p:txBody>
      </p:sp>
      <p:pic>
        <p:nvPicPr>
          <p:cNvPr id="2050" name="Picture 2" descr="http://northcarolina.tenthamendmentcenter.com/files/2012/12/Bill-of-Rights-scrol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92080" y="1556792"/>
            <a:ext cx="3501572" cy="482453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37</TotalTime>
  <Words>546</Words>
  <Application>Microsoft Office PowerPoint</Application>
  <PresentationFormat>Presentazione su schermo (4:3)</PresentationFormat>
  <Paragraphs>53</Paragraphs>
  <Slides>9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9</vt:i4>
      </vt:variant>
    </vt:vector>
  </HeadingPairs>
  <TitlesOfParts>
    <vt:vector size="10" baseType="lpstr">
      <vt:lpstr>Tema di Office</vt:lpstr>
      <vt:lpstr>The Stuarts</vt:lpstr>
      <vt:lpstr>The Stuarts Dynasty </vt:lpstr>
      <vt:lpstr>James I of England</vt:lpstr>
      <vt:lpstr>Charles I</vt:lpstr>
      <vt:lpstr>Oliver Cromwell </vt:lpstr>
      <vt:lpstr>Charles II of England</vt:lpstr>
      <vt:lpstr>James II </vt:lpstr>
      <vt:lpstr>William III and Queen Anne </vt:lpstr>
      <vt:lpstr>The Bill of Rights Act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davide</dc:creator>
  <cp:lastModifiedBy>davide</cp:lastModifiedBy>
  <cp:revision>6</cp:revision>
  <dcterms:created xsi:type="dcterms:W3CDTF">2014-03-24T13:33:55Z</dcterms:created>
  <dcterms:modified xsi:type="dcterms:W3CDTF">2014-03-24T14:21:38Z</dcterms:modified>
</cp:coreProperties>
</file>