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media/image6.png" ContentType="image/png"/>
  <Override PartName="/ppt/media/image3.png" ContentType="image/png"/>
  <Override PartName="/ppt/media/image7.png" ContentType="image/png"/>
  <Override PartName="/ppt/media/image4.png" ContentType="image/png"/>
  <Override PartName="/ppt/media/image8.png" ContentType="image/png"/>
  <Override PartName="/ppt/media/image1.png" ContentType="image/png"/>
  <Override PartName="/ppt/media/image10.png" ContentType="image/png"/>
  <Override PartName="/ppt/media/image5.png" ContentType="image/png"/>
  <Override PartName="/ppt/media/image9.png" ContentType="image/png"/>
  <Override PartName="/ppt/media/image2.png" ContentType="image/png"/>
  <Override PartName="/ppt/slideLayouts/slideLayout6.xml" ContentType="application/vnd.openxmlformats-officedocument.presentationml.slideLayout+xml"/>
  <Override PartName="/ppt/slideLayouts/slideLayout1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1.xml.rels" ContentType="application/vnd.openxmlformats-package.relationships+xml"/>
  <Override PartName="/ppt/slideLayouts/_rels/slideLayout3.xml.rels" ContentType="application/vnd.openxmlformats-package.relationships+xml"/>
  <Override PartName="/ppt/slideLayouts/slideLayout4.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presentation.xml" ContentType="application/vnd.openxmlformats-officedocument.presentationml.presentation.main+xml"/>
  <Override PartName="/ppt/slides/slide3.xml" ContentType="application/vnd.openxmlformats-officedocument.presentationml.slide+xml"/>
  <Override PartName="/ppt/slides/slide7.xml" ContentType="application/vnd.openxmlformats-officedocument.presentationml.slide+xml"/>
  <Override PartName="/ppt/slides/_rels/slide3.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_rels/slide9.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slide4.xml" ContentType="application/vnd.openxmlformats-officedocument.presentationml.slide+xml"/>
  <Override PartName="/ppt/slides/slide8.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9.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Lst>
  <p:sldIdLst>
    <p:sldId id="256" r:id="rId3"/>
    <p:sldId id="257" r:id="rId4"/>
    <p:sldId id="258" r:id="rId5"/>
    <p:sldId id="259" r:id="rId6"/>
    <p:sldId id="260" r:id="rId7"/>
    <p:sldId id="261" r:id="rId8"/>
    <p:sldId id="262" r:id="rId9"/>
    <p:sldId id="263" r:id="rId10"/>
    <p:sldId id="264" r:id="rId11"/>
  </p:sldIdLst>
  <p:sldSz cx="10080625" cy="7559675"/>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300960"/>
            <a:ext cx="9071640" cy="1262520"/>
          </a:xfrm>
          <a:prstGeom prst="rect">
            <a:avLst/>
          </a:prstGeom>
        </p:spPr>
        <p:txBody>
          <a:bodyPr anchor="ctr" bIns="0" lIns="0" rIns="0" tIns="0" wrap="none"/>
          <a:p>
            <a:pPr algn="ctr"/>
            <a:endParaRPr/>
          </a:p>
        </p:txBody>
      </p:sp>
      <p:sp>
        <p:nvSpPr>
          <p:cNvPr id="27" name="PlaceHolder 2"/>
          <p:cNvSpPr>
            <a:spLocks noGrp="1"/>
          </p:cNvSpPr>
          <p:nvPr>
            <p:ph type="body"/>
          </p:nvPr>
        </p:nvSpPr>
        <p:spPr>
          <a:xfrm>
            <a:off x="504000" y="1768680"/>
            <a:ext cx="9071640" cy="2091240"/>
          </a:xfrm>
          <a:prstGeom prst="rect">
            <a:avLst/>
          </a:prstGeom>
        </p:spPr>
        <p:txBody>
          <a:bodyPr bIns="0" lIns="0" rIns="0" tIns="0" wrap="none"/>
          <a:p>
            <a:endParaRPr/>
          </a:p>
        </p:txBody>
      </p:sp>
      <p:sp>
        <p:nvSpPr>
          <p:cNvPr id="28" name="PlaceHolder 3"/>
          <p:cNvSpPr>
            <a:spLocks noGrp="1"/>
          </p:cNvSpPr>
          <p:nvPr>
            <p:ph type="body"/>
          </p:nvPr>
        </p:nvSpPr>
        <p:spPr>
          <a:xfrm>
            <a:off x="504000" y="4058640"/>
            <a:ext cx="9071640" cy="2091240"/>
          </a:xfrm>
          <a:prstGeom prst="rect">
            <a:avLst/>
          </a:prstGeom>
        </p:spPr>
        <p:txBody>
          <a:bodyPr bIns="0" lIns="0" rIns="0" tIns="0" wrap="none"/>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504000" y="300960"/>
            <a:ext cx="9071640" cy="1262520"/>
          </a:xfrm>
          <a:prstGeom prst="rect">
            <a:avLst/>
          </a:prstGeom>
        </p:spPr>
        <p:txBody>
          <a:bodyPr anchor="ctr" bIns="0" lIns="0" rIns="0" tIns="0" wrap="none"/>
          <a:p>
            <a:pPr algn="ctr"/>
            <a:endParaRPr/>
          </a:p>
        </p:txBody>
      </p:sp>
      <p:sp>
        <p:nvSpPr>
          <p:cNvPr id="30" name="PlaceHolder 2"/>
          <p:cNvSpPr>
            <a:spLocks noGrp="1"/>
          </p:cNvSpPr>
          <p:nvPr>
            <p:ph type="body"/>
          </p:nvPr>
        </p:nvSpPr>
        <p:spPr>
          <a:xfrm>
            <a:off x="504000" y="1768680"/>
            <a:ext cx="4426560" cy="2091240"/>
          </a:xfrm>
          <a:prstGeom prst="rect">
            <a:avLst/>
          </a:prstGeom>
        </p:spPr>
        <p:txBody>
          <a:bodyPr bIns="0" lIns="0" rIns="0" tIns="0" wrap="none"/>
          <a:p>
            <a:endParaRPr/>
          </a:p>
        </p:txBody>
      </p:sp>
      <p:sp>
        <p:nvSpPr>
          <p:cNvPr id="31" name="PlaceHolder 3"/>
          <p:cNvSpPr>
            <a:spLocks noGrp="1"/>
          </p:cNvSpPr>
          <p:nvPr>
            <p:ph type="body"/>
          </p:nvPr>
        </p:nvSpPr>
        <p:spPr>
          <a:xfrm>
            <a:off x="5151960" y="1768680"/>
            <a:ext cx="4426560" cy="2091240"/>
          </a:xfrm>
          <a:prstGeom prst="rect">
            <a:avLst/>
          </a:prstGeom>
        </p:spPr>
        <p:txBody>
          <a:bodyPr bIns="0" lIns="0" rIns="0" tIns="0" wrap="none"/>
          <a:p>
            <a:endParaRPr/>
          </a:p>
        </p:txBody>
      </p:sp>
      <p:sp>
        <p:nvSpPr>
          <p:cNvPr id="32" name="PlaceHolder 4"/>
          <p:cNvSpPr>
            <a:spLocks noGrp="1"/>
          </p:cNvSpPr>
          <p:nvPr>
            <p:ph type="body"/>
          </p:nvPr>
        </p:nvSpPr>
        <p:spPr>
          <a:xfrm>
            <a:off x="5151960" y="4058640"/>
            <a:ext cx="4426560" cy="2091240"/>
          </a:xfrm>
          <a:prstGeom prst="rect">
            <a:avLst/>
          </a:prstGeom>
        </p:spPr>
        <p:txBody>
          <a:bodyPr bIns="0" lIns="0" rIns="0" tIns="0" wrap="none"/>
          <a:p>
            <a:endParaRPr/>
          </a:p>
        </p:txBody>
      </p:sp>
      <p:sp>
        <p:nvSpPr>
          <p:cNvPr id="33" name="PlaceHolder 5"/>
          <p:cNvSpPr>
            <a:spLocks noGrp="1"/>
          </p:cNvSpPr>
          <p:nvPr>
            <p:ph type="body"/>
          </p:nvPr>
        </p:nvSpPr>
        <p:spPr>
          <a:xfrm>
            <a:off x="504000" y="4058640"/>
            <a:ext cx="4426560" cy="2091240"/>
          </a:xfrm>
          <a:prstGeom prst="rect">
            <a:avLst/>
          </a:prstGeom>
        </p:spPr>
        <p:txBody>
          <a:bodyPr bIns="0" lIns="0" rIns="0" tIns="0" wrap="none"/>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504000" y="300960"/>
            <a:ext cx="9071640" cy="1262520"/>
          </a:xfrm>
          <a:prstGeom prst="rect">
            <a:avLst/>
          </a:prstGeom>
        </p:spPr>
        <p:txBody>
          <a:bodyPr anchor="ctr" bIns="0" lIns="0" rIns="0" tIns="0" wrap="none"/>
          <a:p>
            <a:pPr algn="ctr"/>
            <a:endParaRPr/>
          </a:p>
        </p:txBody>
      </p:sp>
      <p:sp>
        <p:nvSpPr>
          <p:cNvPr id="35" name="PlaceHolder 2"/>
          <p:cNvSpPr>
            <a:spLocks noGrp="1"/>
          </p:cNvSpPr>
          <p:nvPr>
            <p:ph type="body"/>
          </p:nvPr>
        </p:nvSpPr>
        <p:spPr>
          <a:xfrm>
            <a:off x="504000" y="1768680"/>
            <a:ext cx="4426560" cy="2091240"/>
          </a:xfrm>
          <a:prstGeom prst="rect">
            <a:avLst/>
          </a:prstGeom>
        </p:spPr>
        <p:txBody>
          <a:bodyPr bIns="0" lIns="0" rIns="0" tIns="0" wrap="none"/>
          <a:p>
            <a:endParaRPr/>
          </a:p>
        </p:txBody>
      </p:sp>
      <p:sp>
        <p:nvSpPr>
          <p:cNvPr id="36" name="PlaceHolder 3"/>
          <p:cNvSpPr>
            <a:spLocks noGrp="1"/>
          </p:cNvSpPr>
          <p:nvPr>
            <p:ph type="body"/>
          </p:nvPr>
        </p:nvSpPr>
        <p:spPr>
          <a:xfrm>
            <a:off x="5151960" y="1768680"/>
            <a:ext cx="4426560" cy="2091240"/>
          </a:xfrm>
          <a:prstGeom prst="rect">
            <a:avLst/>
          </a:prstGeom>
        </p:spPr>
        <p:txBody>
          <a:bodyPr bIns="0" lIns="0" rIns="0" tIns="0" wrap="none"/>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300960"/>
            <a:ext cx="9071640" cy="1262520"/>
          </a:xfrm>
          <a:prstGeom prst="rect">
            <a:avLst/>
          </a:prstGeom>
        </p:spPr>
        <p:txBody>
          <a:bodyPr anchor="ctr" bIns="0" lIns="0" rIns="0" tIns="0" wrap="none"/>
          <a:p>
            <a:pPr algn="ctr"/>
            <a:endParaRPr/>
          </a:p>
        </p:txBody>
      </p:sp>
      <p:sp>
        <p:nvSpPr>
          <p:cNvPr id="6" name="PlaceHolder 2"/>
          <p:cNvSpPr>
            <a:spLocks noGrp="1"/>
          </p:cNvSpPr>
          <p:nvPr>
            <p:ph type="subTitle"/>
          </p:nvPr>
        </p:nvSpPr>
        <p:spPr>
          <a:xfrm>
            <a:off x="504000" y="1768680"/>
            <a:ext cx="9071640" cy="4385160"/>
          </a:xfrm>
          <a:prstGeom prst="rect">
            <a:avLst/>
          </a:prstGeom>
        </p:spPr>
        <p:txBody>
          <a:bodyPr anchor="ctr" bIns="0" lIns="0" rIns="0" tIns="0" wrap="none"/>
          <a:p>
            <a:pPr algn="ctr"/>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300960"/>
            <a:ext cx="9071640" cy="1262520"/>
          </a:xfrm>
          <a:prstGeom prst="rect">
            <a:avLst/>
          </a:prstGeom>
        </p:spPr>
        <p:txBody>
          <a:bodyPr anchor="ctr" bIns="0" lIns="0" rIns="0" tIns="0" wrap="none"/>
          <a:p>
            <a:pPr algn="ctr"/>
            <a:endParaRPr/>
          </a:p>
        </p:txBody>
      </p:sp>
      <p:sp>
        <p:nvSpPr>
          <p:cNvPr id="8" name="PlaceHolder 2"/>
          <p:cNvSpPr>
            <a:spLocks noGrp="1"/>
          </p:cNvSpPr>
          <p:nvPr>
            <p:ph type="body"/>
          </p:nvPr>
        </p:nvSpPr>
        <p:spPr>
          <a:xfrm>
            <a:off x="504000" y="1768680"/>
            <a:ext cx="9071640" cy="4384800"/>
          </a:xfrm>
          <a:prstGeom prst="rect">
            <a:avLst/>
          </a:prstGeom>
        </p:spPr>
        <p:txBody>
          <a:bodyPr bIns="0" lIns="0" rIns="0" tIns="0" wrap="none"/>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300960"/>
            <a:ext cx="9071640" cy="1262520"/>
          </a:xfrm>
          <a:prstGeom prst="rect">
            <a:avLst/>
          </a:prstGeom>
        </p:spPr>
        <p:txBody>
          <a:bodyPr anchor="ctr" bIns="0" lIns="0" rIns="0" tIns="0" wrap="none"/>
          <a:p>
            <a:pPr algn="ctr"/>
            <a:endParaRPr/>
          </a:p>
        </p:txBody>
      </p:sp>
      <p:sp>
        <p:nvSpPr>
          <p:cNvPr id="10" name="PlaceHolder 2"/>
          <p:cNvSpPr>
            <a:spLocks noGrp="1"/>
          </p:cNvSpPr>
          <p:nvPr>
            <p:ph type="body"/>
          </p:nvPr>
        </p:nvSpPr>
        <p:spPr>
          <a:xfrm>
            <a:off x="504000" y="1768680"/>
            <a:ext cx="4426560" cy="4384800"/>
          </a:xfrm>
          <a:prstGeom prst="rect">
            <a:avLst/>
          </a:prstGeom>
        </p:spPr>
        <p:txBody>
          <a:bodyPr bIns="0" lIns="0" rIns="0" tIns="0" wrap="none"/>
          <a:p>
            <a:endParaRPr/>
          </a:p>
        </p:txBody>
      </p:sp>
      <p:sp>
        <p:nvSpPr>
          <p:cNvPr id="11" name="PlaceHolder 3"/>
          <p:cNvSpPr>
            <a:spLocks noGrp="1"/>
          </p:cNvSpPr>
          <p:nvPr>
            <p:ph type="body"/>
          </p:nvPr>
        </p:nvSpPr>
        <p:spPr>
          <a:xfrm>
            <a:off x="5151960" y="1768680"/>
            <a:ext cx="4426560" cy="4384800"/>
          </a:xfrm>
          <a:prstGeom prst="rect">
            <a:avLst/>
          </a:prstGeom>
        </p:spPr>
        <p:txBody>
          <a:bodyPr bIns="0" lIns="0" rIns="0" tIns="0" wrap="none"/>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300960"/>
            <a:ext cx="9071640" cy="1262520"/>
          </a:xfrm>
          <a:prstGeom prst="rect">
            <a:avLst/>
          </a:prstGeom>
        </p:spPr>
        <p:txBody>
          <a:bodyPr anchor="ctr" bIns="0" lIns="0" rIns="0" tIns="0" wrap="none"/>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504000" y="300960"/>
            <a:ext cx="9071640" cy="5852520"/>
          </a:xfrm>
          <a:prstGeom prst="rect">
            <a:avLst/>
          </a:prstGeom>
        </p:spPr>
        <p:txBody>
          <a:bodyPr anchor="ctr" bIns="0" lIns="0" rIns="0" tIns="0" wrap="none"/>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300960"/>
            <a:ext cx="9071640" cy="1262520"/>
          </a:xfrm>
          <a:prstGeom prst="rect">
            <a:avLst/>
          </a:prstGeom>
        </p:spPr>
        <p:txBody>
          <a:bodyPr anchor="ctr" bIns="0" lIns="0" rIns="0" tIns="0" wrap="none"/>
          <a:p>
            <a:pPr algn="ctr"/>
            <a:endParaRPr/>
          </a:p>
        </p:txBody>
      </p:sp>
      <p:sp>
        <p:nvSpPr>
          <p:cNvPr id="15" name="PlaceHolder 2"/>
          <p:cNvSpPr>
            <a:spLocks noGrp="1"/>
          </p:cNvSpPr>
          <p:nvPr>
            <p:ph type="body"/>
          </p:nvPr>
        </p:nvSpPr>
        <p:spPr>
          <a:xfrm>
            <a:off x="504000" y="1768680"/>
            <a:ext cx="4426560" cy="2091240"/>
          </a:xfrm>
          <a:prstGeom prst="rect">
            <a:avLst/>
          </a:prstGeom>
        </p:spPr>
        <p:txBody>
          <a:bodyPr bIns="0" lIns="0" rIns="0" tIns="0" wrap="none"/>
          <a:p>
            <a:endParaRPr/>
          </a:p>
        </p:txBody>
      </p:sp>
      <p:sp>
        <p:nvSpPr>
          <p:cNvPr id="16" name="PlaceHolder 3"/>
          <p:cNvSpPr>
            <a:spLocks noGrp="1"/>
          </p:cNvSpPr>
          <p:nvPr>
            <p:ph type="body"/>
          </p:nvPr>
        </p:nvSpPr>
        <p:spPr>
          <a:xfrm>
            <a:off x="504000" y="4058640"/>
            <a:ext cx="4426560" cy="2091240"/>
          </a:xfrm>
          <a:prstGeom prst="rect">
            <a:avLst/>
          </a:prstGeom>
        </p:spPr>
        <p:txBody>
          <a:bodyPr bIns="0" lIns="0" rIns="0" tIns="0" wrap="none"/>
          <a:p>
            <a:endParaRPr/>
          </a:p>
        </p:txBody>
      </p:sp>
      <p:sp>
        <p:nvSpPr>
          <p:cNvPr id="17" name="PlaceHolder 4"/>
          <p:cNvSpPr>
            <a:spLocks noGrp="1"/>
          </p:cNvSpPr>
          <p:nvPr>
            <p:ph type="body"/>
          </p:nvPr>
        </p:nvSpPr>
        <p:spPr>
          <a:xfrm>
            <a:off x="5151960" y="1768680"/>
            <a:ext cx="4426560" cy="4384800"/>
          </a:xfrm>
          <a:prstGeom prst="rect">
            <a:avLst/>
          </a:prstGeom>
        </p:spPr>
        <p:txBody>
          <a:bodyPr bIns="0" lIns="0" rIns="0" tIns="0" wrap="none"/>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04000" y="300960"/>
            <a:ext cx="9071640" cy="1262520"/>
          </a:xfrm>
          <a:prstGeom prst="rect">
            <a:avLst/>
          </a:prstGeom>
        </p:spPr>
        <p:txBody>
          <a:bodyPr anchor="ctr" bIns="0" lIns="0" rIns="0" tIns="0" wrap="none"/>
          <a:p>
            <a:pPr algn="ctr"/>
            <a:endParaRPr/>
          </a:p>
        </p:txBody>
      </p:sp>
      <p:sp>
        <p:nvSpPr>
          <p:cNvPr id="19" name="PlaceHolder 2"/>
          <p:cNvSpPr>
            <a:spLocks noGrp="1"/>
          </p:cNvSpPr>
          <p:nvPr>
            <p:ph type="body"/>
          </p:nvPr>
        </p:nvSpPr>
        <p:spPr>
          <a:xfrm>
            <a:off x="504000" y="1768680"/>
            <a:ext cx="4426560" cy="4384800"/>
          </a:xfrm>
          <a:prstGeom prst="rect">
            <a:avLst/>
          </a:prstGeom>
        </p:spPr>
        <p:txBody>
          <a:bodyPr bIns="0" lIns="0" rIns="0" tIns="0" wrap="none"/>
          <a:p>
            <a:endParaRPr/>
          </a:p>
        </p:txBody>
      </p:sp>
      <p:sp>
        <p:nvSpPr>
          <p:cNvPr id="20" name="PlaceHolder 3"/>
          <p:cNvSpPr>
            <a:spLocks noGrp="1"/>
          </p:cNvSpPr>
          <p:nvPr>
            <p:ph type="body"/>
          </p:nvPr>
        </p:nvSpPr>
        <p:spPr>
          <a:xfrm>
            <a:off x="5151960" y="1768680"/>
            <a:ext cx="4426560" cy="2091240"/>
          </a:xfrm>
          <a:prstGeom prst="rect">
            <a:avLst/>
          </a:prstGeom>
        </p:spPr>
        <p:txBody>
          <a:bodyPr bIns="0" lIns="0" rIns="0" tIns="0" wrap="none"/>
          <a:p>
            <a:endParaRPr/>
          </a:p>
        </p:txBody>
      </p:sp>
      <p:sp>
        <p:nvSpPr>
          <p:cNvPr id="21" name="PlaceHolder 4"/>
          <p:cNvSpPr>
            <a:spLocks noGrp="1"/>
          </p:cNvSpPr>
          <p:nvPr>
            <p:ph type="body"/>
          </p:nvPr>
        </p:nvSpPr>
        <p:spPr>
          <a:xfrm>
            <a:off x="5151960" y="4058640"/>
            <a:ext cx="4426560" cy="2091240"/>
          </a:xfrm>
          <a:prstGeom prst="rect">
            <a:avLst/>
          </a:prstGeom>
        </p:spPr>
        <p:txBody>
          <a:bodyPr bIns="0" lIns="0" rIns="0" tIns="0" wrap="none"/>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04000" y="300960"/>
            <a:ext cx="9071640" cy="1262520"/>
          </a:xfrm>
          <a:prstGeom prst="rect">
            <a:avLst/>
          </a:prstGeom>
        </p:spPr>
        <p:txBody>
          <a:bodyPr anchor="ctr" bIns="0" lIns="0" rIns="0" tIns="0" wrap="none"/>
          <a:p>
            <a:pPr algn="ctr"/>
            <a:endParaRPr/>
          </a:p>
        </p:txBody>
      </p:sp>
      <p:sp>
        <p:nvSpPr>
          <p:cNvPr id="23" name="PlaceHolder 2"/>
          <p:cNvSpPr>
            <a:spLocks noGrp="1"/>
          </p:cNvSpPr>
          <p:nvPr>
            <p:ph type="body"/>
          </p:nvPr>
        </p:nvSpPr>
        <p:spPr>
          <a:xfrm>
            <a:off x="504000" y="1768680"/>
            <a:ext cx="4426560" cy="2091240"/>
          </a:xfrm>
          <a:prstGeom prst="rect">
            <a:avLst/>
          </a:prstGeom>
        </p:spPr>
        <p:txBody>
          <a:bodyPr bIns="0" lIns="0" rIns="0" tIns="0" wrap="none"/>
          <a:p>
            <a:endParaRPr/>
          </a:p>
        </p:txBody>
      </p:sp>
      <p:sp>
        <p:nvSpPr>
          <p:cNvPr id="24" name="PlaceHolder 3"/>
          <p:cNvSpPr>
            <a:spLocks noGrp="1"/>
          </p:cNvSpPr>
          <p:nvPr>
            <p:ph type="body"/>
          </p:nvPr>
        </p:nvSpPr>
        <p:spPr>
          <a:xfrm>
            <a:off x="5151960" y="1768680"/>
            <a:ext cx="4426560" cy="2091240"/>
          </a:xfrm>
          <a:prstGeom prst="rect">
            <a:avLst/>
          </a:prstGeom>
        </p:spPr>
        <p:txBody>
          <a:bodyPr bIns="0" lIns="0" rIns="0" tIns="0" wrap="none"/>
          <a:p>
            <a:endParaRPr/>
          </a:p>
        </p:txBody>
      </p:sp>
      <p:sp>
        <p:nvSpPr>
          <p:cNvPr id="25" name="PlaceHolder 4"/>
          <p:cNvSpPr>
            <a:spLocks noGrp="1"/>
          </p:cNvSpPr>
          <p:nvPr>
            <p:ph type="body"/>
          </p:nvPr>
        </p:nvSpPr>
        <p:spPr>
          <a:xfrm>
            <a:off x="504000" y="4058640"/>
            <a:ext cx="9070920" cy="2091240"/>
          </a:xfrm>
          <a:prstGeom prst="rect">
            <a:avLst/>
          </a:prstGeom>
        </p:spPr>
        <p:txBody>
          <a:bodyPr bIns="0" lIns="0" rIns="0" tIns="0" wrap="none"/>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blipFill>
          <a:blip r:embed="rId2"/>
          <a:tile/>
        </a:blip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300960"/>
            <a:ext cx="9071640" cy="1262160"/>
          </a:xfrm>
          <a:prstGeom prst="rect">
            <a:avLst/>
          </a:prstGeom>
        </p:spPr>
        <p:txBody>
          <a:bodyPr anchor="ctr" bIns="0" lIns="0" rIns="0" tIns="0" wrap="none"/>
          <a:p>
            <a:pPr algn="ctr"/>
            <a:r>
              <a:rPr lang="it-IT"/>
              <a:t>Fate clic per modificare il formato del testo del titolo</a:t>
            </a:r>
            <a:endParaRPr/>
          </a:p>
        </p:txBody>
      </p:sp>
      <p:sp>
        <p:nvSpPr>
          <p:cNvPr id="1" name="PlaceHolder 2"/>
          <p:cNvSpPr>
            <a:spLocks noGrp="1"/>
          </p:cNvSpPr>
          <p:nvPr>
            <p:ph type="body"/>
          </p:nvPr>
        </p:nvSpPr>
        <p:spPr>
          <a:xfrm>
            <a:off x="504000" y="1768680"/>
            <a:ext cx="9071640" cy="4384800"/>
          </a:xfrm>
          <a:prstGeom prst="rect">
            <a:avLst/>
          </a:prstGeom>
        </p:spPr>
        <p:txBody>
          <a:bodyPr bIns="0" lIns="0" rIns="0" tIns="0" wrap="none"/>
          <a:p>
            <a:pPr>
              <a:buSzPct val="25000"/>
              <a:buFont typeface="StarSymbol"/>
              <a:buChar char=""/>
            </a:pPr>
            <a:r>
              <a:rPr lang="it-IT"/>
              <a:t>Fate clic per modificare il formato del testo della struttura</a:t>
            </a:r>
            <a:endParaRPr/>
          </a:p>
          <a:p>
            <a:pPr lvl="1">
              <a:buSzPct val="25000"/>
              <a:buFont typeface="StarSymbol"/>
              <a:buChar char=""/>
            </a:pPr>
            <a:r>
              <a:rPr lang="it-IT"/>
              <a:t>Secondo livello struttura</a:t>
            </a:r>
            <a:endParaRPr/>
          </a:p>
          <a:p>
            <a:pPr lvl="2">
              <a:buSzPct val="25000"/>
              <a:buFont typeface="StarSymbol"/>
              <a:buChar char=""/>
            </a:pPr>
            <a:r>
              <a:rPr lang="it-IT"/>
              <a:t>Terzo livello struttura</a:t>
            </a:r>
            <a:endParaRPr/>
          </a:p>
          <a:p>
            <a:pPr lvl="3">
              <a:buSzPct val="25000"/>
              <a:buFont typeface="StarSymbol"/>
              <a:buChar char=""/>
            </a:pPr>
            <a:r>
              <a:rPr lang="it-IT"/>
              <a:t>Quarto livello struttura</a:t>
            </a:r>
            <a:endParaRPr/>
          </a:p>
          <a:p>
            <a:pPr lvl="4">
              <a:buSzPct val="25000"/>
              <a:buFont typeface="StarSymbol"/>
              <a:buChar char=""/>
            </a:pPr>
            <a:r>
              <a:rPr lang="it-IT"/>
              <a:t>Quinto livello struttura</a:t>
            </a:r>
            <a:endParaRPr/>
          </a:p>
          <a:p>
            <a:pPr lvl="5">
              <a:buSzPct val="25000"/>
              <a:buFont typeface="StarSymbol"/>
              <a:buChar char=""/>
            </a:pPr>
            <a:r>
              <a:rPr lang="it-IT"/>
              <a:t>Sesto livello struttura</a:t>
            </a:r>
            <a:endParaRPr/>
          </a:p>
          <a:p>
            <a:pPr lvl="6">
              <a:buSzPct val="25000"/>
              <a:buFont typeface="StarSymbol"/>
              <a:buChar char=""/>
            </a:pPr>
            <a:r>
              <a:rPr lang="it-IT"/>
              <a:t>Settimo livello struttura</a:t>
            </a:r>
            <a:endParaRPr/>
          </a:p>
        </p:txBody>
      </p:sp>
      <p:sp>
        <p:nvSpPr>
          <p:cNvPr id="2" name="PlaceHolder 3"/>
          <p:cNvSpPr>
            <a:spLocks noGrp="1"/>
          </p:cNvSpPr>
          <p:nvPr>
            <p:ph type="dt"/>
          </p:nvPr>
        </p:nvSpPr>
        <p:spPr>
          <a:xfrm>
            <a:off x="504000" y="6886800"/>
            <a:ext cx="2348280" cy="521280"/>
          </a:xfrm>
          <a:prstGeom prst="rect">
            <a:avLst/>
          </a:prstGeom>
        </p:spPr>
        <p:txBody>
          <a:bodyPr bIns="0" lIns="0" rIns="0" tIns="0" wrap="none"/>
          <a:p>
            <a:r>
              <a:rPr lang="it-IT" sz="1400"/>
              <a:t>&lt;data/ora&gt;</a:t>
            </a:r>
            <a:endParaRPr/>
          </a:p>
        </p:txBody>
      </p:sp>
      <p:sp>
        <p:nvSpPr>
          <p:cNvPr id="3" name="PlaceHolder 4"/>
          <p:cNvSpPr>
            <a:spLocks noGrp="1"/>
          </p:cNvSpPr>
          <p:nvPr>
            <p:ph type="ftr"/>
          </p:nvPr>
        </p:nvSpPr>
        <p:spPr>
          <a:xfrm>
            <a:off x="3447360" y="6886800"/>
            <a:ext cx="3195000" cy="521280"/>
          </a:xfrm>
          <a:prstGeom prst="rect">
            <a:avLst/>
          </a:prstGeom>
        </p:spPr>
        <p:txBody>
          <a:bodyPr bIns="0" lIns="0" rIns="0" tIns="0" wrap="none"/>
          <a:p>
            <a:pPr algn="ctr"/>
            <a:r>
              <a:rPr lang="it-IT" sz="1400"/>
              <a:t>&lt;piè di pagina&gt;</a:t>
            </a:r>
            <a:endParaRPr/>
          </a:p>
        </p:txBody>
      </p:sp>
      <p:sp>
        <p:nvSpPr>
          <p:cNvPr id="4" name="PlaceHolder 5"/>
          <p:cNvSpPr>
            <a:spLocks noGrp="1"/>
          </p:cNvSpPr>
          <p:nvPr>
            <p:ph type="sldNum"/>
          </p:nvPr>
        </p:nvSpPr>
        <p:spPr>
          <a:xfrm>
            <a:off x="7227360" y="6886800"/>
            <a:ext cx="2348280" cy="521280"/>
          </a:xfrm>
          <a:prstGeom prst="rect">
            <a:avLst/>
          </a:prstGeom>
        </p:spPr>
        <p:txBody>
          <a:bodyPr bIns="0" lIns="0" rIns="0" tIns="0" wrap="none"/>
          <a:p>
            <a:pPr algn="r"/>
            <a:fld id="{86A681EE-72B3-4FE5-AB34-CAFA020F7946}" type="slidenum">
              <a:rPr lang="it-IT" sz="1400"/>
              <a:t>&lt;numero&gt;</a:t>
            </a:fld>
            <a:endParaRPr/>
          </a:p>
        </p:txBody>
      </p:sp>
    </p:spTree>
  </p:cSld>
  <p:clrMap accent1="accent1" accent2="accent2" accent3="accent3" accent4="accent4" accent5="accent5" accent6="accent6" bg1="lt1" bg2="lt2" folHlink="folHlink" hlink="hlink" tx1="dk1" tx2="dk2"/>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image" Target="../media/image3.png"/><Relationship Id="rId3" Type="http://schemas.openxmlformats.org/officeDocument/2006/relationships/slideLayout" Target="../slideLayouts/slideLayout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xml.rels><?xml version="1.0" encoding="UTF-8"?>
<Relationships xmlns="http://schemas.openxmlformats.org/package/2006/relationships"><Relationship Id="rId1" Type="http://schemas.openxmlformats.org/officeDocument/2006/relationships/hyperlink" Target="#Pagina 4" TargetMode="External"/><Relationship Id="rId2" Type="http://schemas.openxmlformats.org/officeDocument/2006/relationships/hyperlink" Target="#Pagina 5" TargetMode="External"/><Relationship Id="rId3" Type="http://schemas.openxmlformats.org/officeDocument/2006/relationships/hyperlink" Target="#Pagina 5" TargetMode="External"/><Relationship Id="rId4" Type="http://schemas.openxmlformats.org/officeDocument/2006/relationships/hyperlink" Target="#Pagina 6" TargetMode="External"/><Relationship Id="rId5" Type="http://schemas.openxmlformats.org/officeDocument/2006/relationships/hyperlink" Target="#Pagina 7" TargetMode="External"/><Relationship Id="rId6" Type="http://schemas.openxmlformats.org/officeDocument/2006/relationships/hyperlink" Target="#Pagina 8" TargetMode="External"/><Relationship Id="rId7" Type="http://schemas.openxmlformats.org/officeDocument/2006/relationships/hyperlink" Target="#Pagina 9" TargetMode="External"/><Relationship Id="rId8" Type="http://schemas.openxmlformats.org/officeDocument/2006/relationships/image" Target="../media/image4.png"/><Relationship Id="rId9" Type="http://schemas.openxmlformats.org/officeDocument/2006/relationships/slideLayout" Target="../slideLayouts/slideLayout3.xml"/>
</Relationships>
</file>

<file path=ppt/slides/_rels/slide4.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3.xml"/>
</Relationships>
</file>

<file path=ppt/slides/_rels/slide5.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3.xml"/>
</Relationships>
</file>

<file path=ppt/slides/_rels/slide6.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slideLayout" Target="../slideLayouts/slideLayout3.xml"/>
</Relationships>
</file>

<file path=ppt/slides/_rels/slide7.xml.rels><?xml version="1.0" encoding="UTF-8"?>
<Relationships xmlns="http://schemas.openxmlformats.org/package/2006/relationships"><Relationship Id="rId1" Type="http://schemas.openxmlformats.org/officeDocument/2006/relationships/image" Target="../media/image8.png"/><Relationship Id="rId2" Type="http://schemas.openxmlformats.org/officeDocument/2006/relationships/slideLayout" Target="../slideLayouts/slideLayout3.xml"/>
</Relationships>
</file>

<file path=ppt/slides/_rels/slide8.xml.rels><?xml version="1.0" encoding="UTF-8"?>
<Relationships xmlns="http://schemas.openxmlformats.org/package/2006/relationships"><Relationship Id="rId1" Type="http://schemas.openxmlformats.org/officeDocument/2006/relationships/image" Target="../media/image9.png"/><Relationship Id="rId2" Type="http://schemas.openxmlformats.org/officeDocument/2006/relationships/slideLayout" Target="../slideLayouts/slideLayout3.xml"/>
</Relationships>
</file>

<file path=ppt/slides/_rels/slide9.xml.rels><?xml version="1.0" encoding="UTF-8"?>
<Relationships xmlns="http://schemas.openxmlformats.org/package/2006/relationships"><Relationship Id="rId1" Type="http://schemas.openxmlformats.org/officeDocument/2006/relationships/image" Target="../media/image10.png"/><Relationship Id="rId2" Type="http://schemas.openxmlformats.org/officeDocument/2006/relationships/slideLayout" Target="../slideLayouts/slideLayout3.xml"/>
</Relationships>
</file>

<file path=ppt/slides/slide1.xml><?xml version="1.0" encoding="utf-8"?>
<p:sld xmlns:a="http://schemas.openxmlformats.org/drawingml/2006/main" xmlns:p="http://schemas.openxmlformats.org/presentationml/2006/main" xmlns:r="http://schemas.openxmlformats.org/officeDocument/2006/relationships">
  <p:cSld>
    <p:bg>
      <p:bgPr>
        <a:blipFill>
          <a:blip r:embed="rId1"/>
          <a:tile/>
        </a:blipFill>
      </p:bgPr>
    </p:bg>
    <p:spTree>
      <p:nvGrpSpPr>
        <p:cNvPr id="1" name=""/>
        <p:cNvGrpSpPr/>
        <p:nvPr/>
      </p:nvGrpSpPr>
      <p:grpSpPr>
        <a:xfrm>
          <a:off x="0" y="0"/>
          <a:ext cx="0" cy="0"/>
          <a:chOff x="0" y="0"/>
          <a:chExt cx="0" cy="0"/>
        </a:xfrm>
      </p:grpSpPr>
      <p:sp>
        <p:nvSpPr>
          <p:cNvPr id="37" name="TextShape 1"/>
          <p:cNvSpPr txBox="1"/>
          <p:nvPr/>
        </p:nvSpPr>
        <p:spPr>
          <a:xfrm>
            <a:off x="504000" y="300960"/>
            <a:ext cx="9071640" cy="1262160"/>
          </a:xfrm>
          <a:prstGeom prst="rect">
            <a:avLst/>
          </a:prstGeom>
        </p:spPr>
        <p:txBody>
          <a:bodyPr anchor="ctr" bIns="0" lIns="0" rIns="0" tIns="0" wrap="none"/>
          <a:p>
            <a:pPr algn="ctr"/>
            <a:r>
              <a:rPr lang="it-IT" sz="3100">
                <a:latin typeface="Verdana"/>
              </a:rPr>
              <a:t>THE STUART DYNASTY AND THE MONARCHS</a:t>
            </a:r>
            <a:endParaRPr/>
          </a:p>
        </p:txBody>
      </p:sp>
      <p:sp>
        <p:nvSpPr>
          <p:cNvPr id="38" name="TextShape 2"/>
          <p:cNvSpPr txBox="1"/>
          <p:nvPr/>
        </p:nvSpPr>
        <p:spPr>
          <a:xfrm>
            <a:off x="4608000" y="6086880"/>
            <a:ext cx="5255640" cy="1617120"/>
          </a:xfrm>
          <a:prstGeom prst="rect">
            <a:avLst/>
          </a:prstGeom>
        </p:spPr>
        <p:txBody>
          <a:bodyPr bIns="0" lIns="0" rIns="0" tIns="0" wrap="none"/>
          <a:p>
            <a:pPr>
              <a:buSzPct val="25000"/>
              <a:buFont typeface="StarSymbol"/>
              <a:buChar char=""/>
            </a:pPr>
            <a:r>
              <a:rPr lang="it-IT" sz="3600">
                <a:latin typeface="Verdana"/>
              </a:rPr>
              <a:t>Pavoni Francesco, 4ALS, Liceo scientifico “</a:t>
            </a:r>
            <a:r>
              <a:rPr i="1" lang="it-IT" sz="3600">
                <a:latin typeface="Verdana"/>
              </a:rPr>
              <a:t>A.Einstein</a:t>
            </a:r>
            <a:r>
              <a:rPr lang="it-IT" sz="3600">
                <a:latin typeface="Verdana"/>
              </a:rPr>
              <a:t>”, Cervignano del Friuli</a:t>
            </a:r>
            <a:endParaRPr/>
          </a:p>
        </p:txBody>
      </p:sp>
      <p:pic>
        <p:nvPicPr>
          <p:cNvPr descr="" id="39" name=""/>
          <p:cNvPicPr/>
          <p:nvPr/>
        </p:nvPicPr>
        <p:blipFill>
          <a:blip r:embed="rId2"/>
          <a:stretch>
            <a:fillRect/>
          </a:stretch>
        </p:blipFill>
        <p:spPr>
          <a:xfrm>
            <a:off x="2664000" y="1612440"/>
            <a:ext cx="4608000" cy="4075560"/>
          </a:xfrm>
          <a:prstGeom prst="rect">
            <a:avLst/>
          </a:prstGeom>
        </p:spPr>
      </p:pic>
    </p:spTree>
  </p:cSld>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0" name="TextShape 1"/>
          <p:cNvSpPr txBox="1"/>
          <p:nvPr/>
        </p:nvSpPr>
        <p:spPr>
          <a:xfrm>
            <a:off x="216000" y="1440000"/>
            <a:ext cx="9359640" cy="5688000"/>
          </a:xfrm>
          <a:prstGeom prst="rect">
            <a:avLst/>
          </a:prstGeom>
        </p:spPr>
        <p:txBody>
          <a:bodyPr bIns="0" lIns="0" rIns="0" tIns="0" wrap="none"/>
          <a:p>
            <a:pPr>
              <a:buSzPct val="25000"/>
              <a:buFont typeface="StarSymbol"/>
              <a:buChar char=""/>
            </a:pPr>
            <a:r>
              <a:rPr lang="it-IT" sz="2000">
                <a:latin typeface="Verdana"/>
              </a:rPr>
              <a:t>The Stuarts, that highly romantic but luckless dynasty, suceeded to the English throne on the death of the childless Tudor Queen Elizabeth I in 1603, in the person of James I and VI (1603-1625), son of Mary Queen of Scots and Henry Stuart, Lord Darnley, who became the first joint ruler of the kingdoms of both England and Scotland. The spelling of the ancient Scottish dynasty of Stewart was changed by Mary, Queen of Scots, during her long residence in France.</a:t>
            </a:r>
            <a:endParaRPr/>
          </a:p>
          <a:p>
            <a:pPr>
              <a:buSzPct val="25000"/>
              <a:buFont typeface="StarSymbol"/>
              <a:buChar char=""/>
            </a:pPr>
            <a:r>
              <a:rPr lang="it-IT" sz="2000">
                <a:latin typeface="Verdana"/>
              </a:rPr>
              <a:t>The earliest recorded member of the Scottish House of Stewart was Flaald I, who was of Breton origins and was employed in the serice of the eleventh century Lord of Dol and Combourg. Flaald and his immediate descendants held the hereditary and honorary post of Dapifer, or food bearer in the Lord of Dol's household.</a:t>
            </a:r>
            <a:endParaRPr/>
          </a:p>
          <a:p>
            <a:pPr>
              <a:buSzPct val="25000"/>
              <a:buFont typeface="StarSymbol"/>
              <a:buChar char=""/>
            </a:pPr>
            <a:r>
              <a:rPr lang="it-IT" sz="2000">
                <a:latin typeface="Verdana"/>
              </a:rPr>
              <a:t>The Stuart claim to England's throne derived from Margaret Tudor, eldest daughter of Henry VII, who married James IV. King of Scots. James I's successor Charles I (1625-49) was executed on the orders of Parliament, when England was declared a republic.</a:t>
            </a:r>
            <a:endParaRPr/>
          </a:p>
          <a:p>
            <a:pPr>
              <a:buSzPct val="25000"/>
              <a:buFont typeface="StarSymbol"/>
              <a:buChar char=""/>
            </a:pPr>
            <a:r>
              <a:rPr lang="it-IT" sz="2000">
                <a:latin typeface="Verdana"/>
              </a:rPr>
              <a:t>The monarchy was restored in 1660 when his son, the previously exiled Charles II (1660-85), was invited to return. Charles, or the 'Merry Monarch' as he is otherwise known, is famous for his many mistresses and his long liason with the actress Nell Gwyn. On the death of his niece, Queen Anne in 1714 the Stuart dynasty was displaced by its Hanoverian cousins. This section also contains biographies of the Stuart Pretenders including the courageous but highly impulsive Bonnie Prince Charlie.</a:t>
            </a:r>
            <a:endParaRPr/>
          </a:p>
        </p:txBody>
      </p:sp>
      <p:sp>
        <p:nvSpPr>
          <p:cNvPr id="41" name="TextShape 2"/>
          <p:cNvSpPr txBox="1"/>
          <p:nvPr/>
        </p:nvSpPr>
        <p:spPr>
          <a:xfrm>
            <a:off x="504000" y="300960"/>
            <a:ext cx="9071640" cy="1262160"/>
          </a:xfrm>
          <a:prstGeom prst="rect">
            <a:avLst/>
          </a:prstGeom>
        </p:spPr>
        <p:txBody>
          <a:bodyPr anchor="ctr" bIns="0" lIns="0" rIns="0" tIns="0" wrap="none"/>
          <a:p>
            <a:pPr algn="ctr"/>
            <a:r>
              <a:rPr lang="it-IT" sz="3600">
                <a:latin typeface="Verdana"/>
              </a:rPr>
              <a:t>THE STUARTS</a:t>
            </a:r>
            <a:endParaRPr/>
          </a:p>
        </p:txBody>
      </p:sp>
      <p:sp>
        <p:nvSpPr>
          <p:cNvPr id="42" name="TextShape 3"/>
          <p:cNvSpPr txBox="1"/>
          <p:nvPr/>
        </p:nvSpPr>
        <p:spPr>
          <a:xfrm>
            <a:off x="504360" y="300960"/>
            <a:ext cx="9071640" cy="923040"/>
          </a:xfrm>
          <a:prstGeom prst="rect">
            <a:avLst/>
          </a:prstGeom>
        </p:spPr>
        <p:txBody>
          <a:bodyPr anchor="ctr" bIns="0" lIns="0" rIns="0" tIns="0" wrap="none"/>
          <a:p>
            <a:pPr algn="ctr"/>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3" name="TextShape 1"/>
          <p:cNvSpPr txBox="1"/>
          <p:nvPr/>
        </p:nvSpPr>
        <p:spPr>
          <a:xfrm>
            <a:off x="504000" y="300960"/>
            <a:ext cx="9071640" cy="1262160"/>
          </a:xfrm>
          <a:prstGeom prst="rect">
            <a:avLst/>
          </a:prstGeom>
        </p:spPr>
        <p:txBody>
          <a:bodyPr anchor="ctr" bIns="0" lIns="0" rIns="0" tIns="0" wrap="none"/>
          <a:p>
            <a:pPr algn="ctr"/>
            <a:r>
              <a:rPr lang="it-IT" sz="3600">
                <a:latin typeface="Verdana"/>
              </a:rPr>
              <a:t>MONARCHS</a:t>
            </a:r>
            <a:endParaRPr/>
          </a:p>
        </p:txBody>
      </p:sp>
      <p:sp>
        <p:nvSpPr>
          <p:cNvPr id="44" name="TextShape 2"/>
          <p:cNvSpPr txBox="1"/>
          <p:nvPr/>
        </p:nvSpPr>
        <p:spPr>
          <a:xfrm>
            <a:off x="432360" y="1656000"/>
            <a:ext cx="9071640" cy="5104440"/>
          </a:xfrm>
          <a:prstGeom prst="rect">
            <a:avLst/>
          </a:prstGeom>
        </p:spPr>
        <p:txBody>
          <a:bodyPr bIns="0" lIns="0" rIns="0" tIns="0" wrap="none"/>
          <a:p>
            <a:pPr>
              <a:buSzPct val="25000"/>
              <a:buFont typeface="StarSymbol"/>
              <a:buChar char=""/>
            </a:pPr>
            <a:r>
              <a:rPr lang="it-IT">
                <a:hlinkClick r:id="rId1"/>
              </a:rPr>
              <a:t>James I &amp; VI</a:t>
            </a:r>
            <a:endParaRPr/>
          </a:p>
          <a:p>
            <a:pPr>
              <a:buSzPct val="25000"/>
              <a:buFont typeface="StarSymbol"/>
              <a:buChar char=""/>
            </a:pPr>
            <a:r>
              <a:rPr lang="it-IT">
                <a:hlinkClick r:id="rId2"/>
              </a:rPr>
              <a:t>Charles I</a:t>
            </a:r>
            <a:endParaRPr/>
          </a:p>
          <a:p>
            <a:pPr>
              <a:buSzPct val="25000"/>
              <a:buFont typeface="StarSymbol"/>
              <a:buChar char=""/>
            </a:pPr>
            <a:r>
              <a:rPr lang="it-IT">
                <a:hlinkClick r:id="rId3"/>
              </a:rPr>
              <a:t>Oliver Cromwell</a:t>
            </a:r>
            <a:endParaRPr/>
          </a:p>
          <a:p>
            <a:pPr>
              <a:buSzPct val="25000"/>
              <a:buFont typeface="StarSymbol"/>
              <a:buChar char=""/>
            </a:pPr>
            <a:r>
              <a:rPr lang="it-IT">
                <a:hlinkClick r:id="rId4"/>
              </a:rPr>
              <a:t>Charles II</a:t>
            </a:r>
            <a:endParaRPr/>
          </a:p>
          <a:p>
            <a:pPr>
              <a:buSzPct val="25000"/>
              <a:buFont typeface="StarSymbol"/>
              <a:buChar char=""/>
            </a:pPr>
            <a:r>
              <a:rPr lang="it-IT">
                <a:hlinkClick r:id="rId5"/>
              </a:rPr>
              <a:t>James II &amp; VII</a:t>
            </a:r>
            <a:endParaRPr/>
          </a:p>
          <a:p>
            <a:pPr>
              <a:buSzPct val="25000"/>
              <a:buFont typeface="StarSymbol"/>
              <a:buChar char=""/>
            </a:pPr>
            <a:r>
              <a:rPr lang="it-IT">
                <a:hlinkClick r:id="rId6"/>
              </a:rPr>
              <a:t>William III &amp; his wife Mary II</a:t>
            </a:r>
            <a:endParaRPr/>
          </a:p>
          <a:p>
            <a:pPr>
              <a:buSzPct val="25000"/>
              <a:buFont typeface="StarSymbol"/>
              <a:buChar char=""/>
            </a:pPr>
            <a:r>
              <a:rPr lang="it-IT">
                <a:hlinkClick r:id="rId7"/>
              </a:rPr>
              <a:t>Queen Anne</a:t>
            </a:r>
            <a:endParaRPr/>
          </a:p>
        </p:txBody>
      </p:sp>
      <p:pic>
        <p:nvPicPr>
          <p:cNvPr descr="" id="45" name=""/>
          <p:cNvPicPr/>
          <p:nvPr/>
        </p:nvPicPr>
        <p:blipFill>
          <a:blip r:embed="rId8"/>
          <a:stretch>
            <a:fillRect/>
          </a:stretch>
        </p:blipFill>
        <p:spPr>
          <a:xfrm>
            <a:off x="6196320" y="1662840"/>
            <a:ext cx="3379680" cy="5321160"/>
          </a:xfrm>
          <a:prstGeom prst="rect">
            <a:avLst/>
          </a:prstGeom>
        </p:spPr>
      </p:pic>
    </p:spTree>
  </p:cSld>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6" name="TextShape 1"/>
          <p:cNvSpPr txBox="1"/>
          <p:nvPr/>
        </p:nvSpPr>
        <p:spPr>
          <a:xfrm>
            <a:off x="504000" y="300960"/>
            <a:ext cx="9071640" cy="1262160"/>
          </a:xfrm>
          <a:prstGeom prst="rect">
            <a:avLst/>
          </a:prstGeom>
        </p:spPr>
        <p:txBody>
          <a:bodyPr anchor="ctr" bIns="0" lIns="0" rIns="0" tIns="0" wrap="none"/>
          <a:p>
            <a:pPr algn="ctr"/>
            <a:r>
              <a:rPr lang="it-IT" sz="3600">
                <a:latin typeface="Verdana"/>
              </a:rPr>
              <a:t> </a:t>
            </a:r>
            <a:r>
              <a:rPr lang="it-IT" sz="3600">
                <a:latin typeface="Verdana"/>
              </a:rPr>
              <a:t>James I and VI</a:t>
            </a:r>
            <a:endParaRPr/>
          </a:p>
        </p:txBody>
      </p:sp>
      <p:sp>
        <p:nvSpPr>
          <p:cNvPr id="47" name="TextShape 2"/>
          <p:cNvSpPr txBox="1"/>
          <p:nvPr/>
        </p:nvSpPr>
        <p:spPr>
          <a:xfrm>
            <a:off x="72000" y="1768680"/>
            <a:ext cx="5472000" cy="5359320"/>
          </a:xfrm>
          <a:prstGeom prst="rect">
            <a:avLst/>
          </a:prstGeom>
        </p:spPr>
        <p:txBody>
          <a:bodyPr bIns="0" lIns="0" rIns="0" tIns="0" wrap="none"/>
          <a:p>
            <a:pPr>
              <a:buSzPct val="25000"/>
              <a:buFont typeface="StarSymbol"/>
              <a:buChar char=""/>
            </a:pPr>
            <a:r>
              <a:rPr lang="it-IT">
                <a:latin typeface="Verdana"/>
              </a:rPr>
              <a:t>BORN:</a:t>
            </a:r>
            <a:r>
              <a:rPr lang="it-IT">
                <a:latin typeface="Verdana"/>
              </a:rPr>
              <a:t>	</a:t>
            </a:r>
            <a:r>
              <a:rPr lang="it-IT">
                <a:latin typeface="Verdana"/>
              </a:rPr>
              <a:t>19 June 1566, Edinburgh Castle.</a:t>
            </a:r>
            <a:endParaRPr/>
          </a:p>
          <a:p>
            <a:pPr>
              <a:buSzPct val="25000"/>
              <a:buFont typeface="StarSymbol"/>
              <a:buChar char=""/>
            </a:pPr>
            <a:r>
              <a:rPr lang="it-IT">
                <a:latin typeface="Verdana"/>
              </a:rPr>
              <a:t>MARRIED:</a:t>
            </a:r>
            <a:r>
              <a:rPr lang="it-IT">
                <a:latin typeface="Verdana"/>
              </a:rPr>
              <a:t>	</a:t>
            </a:r>
            <a:r>
              <a:rPr lang="it-IT">
                <a:latin typeface="Verdana"/>
              </a:rPr>
              <a:t>Anne of Denmark (1574 – 1619), 23 November 1589, Oslo, Norway.</a:t>
            </a:r>
            <a:endParaRPr/>
          </a:p>
          <a:p>
            <a:pPr>
              <a:buSzPct val="25000"/>
              <a:buFont typeface="StarSymbol"/>
              <a:buChar char=""/>
            </a:pPr>
            <a:r>
              <a:rPr lang="it-IT">
                <a:latin typeface="Verdana"/>
              </a:rPr>
              <a:t>ACCEDED:</a:t>
            </a:r>
            <a:r>
              <a:rPr lang="it-IT">
                <a:latin typeface="Verdana"/>
              </a:rPr>
              <a:t>	</a:t>
            </a:r>
            <a:r>
              <a:rPr lang="it-IT">
                <a:latin typeface="Verdana"/>
              </a:rPr>
              <a:t>24 March 1603</a:t>
            </a:r>
            <a:endParaRPr/>
          </a:p>
          <a:p>
            <a:pPr>
              <a:buSzPct val="25000"/>
              <a:buFont typeface="StarSymbol"/>
              <a:buChar char=""/>
            </a:pPr>
            <a:r>
              <a:rPr lang="it-IT">
                <a:latin typeface="Verdana"/>
              </a:rPr>
              <a:t>CROWNED:</a:t>
            </a:r>
            <a:r>
              <a:rPr lang="it-IT">
                <a:latin typeface="Verdana"/>
              </a:rPr>
              <a:t>	</a:t>
            </a:r>
            <a:r>
              <a:rPr lang="it-IT">
                <a:latin typeface="Verdana"/>
              </a:rPr>
              <a:t>25 July 1603, Westminster Abbey.</a:t>
            </a:r>
            <a:endParaRPr/>
          </a:p>
          <a:p>
            <a:pPr>
              <a:buSzPct val="25000"/>
              <a:buFont typeface="StarSymbol"/>
              <a:buChar char=""/>
            </a:pPr>
            <a:r>
              <a:rPr lang="it-IT">
                <a:latin typeface="Verdana"/>
              </a:rPr>
              <a:t>DIED:</a:t>
            </a:r>
            <a:r>
              <a:rPr lang="it-IT">
                <a:latin typeface="Verdana"/>
              </a:rPr>
              <a:t>	</a:t>
            </a:r>
            <a:r>
              <a:rPr lang="it-IT">
                <a:latin typeface="Verdana"/>
              </a:rPr>
              <a:t>27 March 1625, Theobald's Park, Hertfordshire.</a:t>
            </a:r>
            <a:endParaRPr/>
          </a:p>
          <a:p>
            <a:pPr>
              <a:buSzPct val="25000"/>
              <a:buFont typeface="StarSymbol"/>
              <a:buChar char=""/>
            </a:pPr>
            <a:r>
              <a:rPr lang="it-IT">
                <a:latin typeface="Verdana"/>
              </a:rPr>
              <a:t>INTERRED:</a:t>
            </a:r>
            <a:r>
              <a:rPr lang="it-IT">
                <a:latin typeface="Verdana"/>
              </a:rPr>
              <a:t>	</a:t>
            </a:r>
            <a:r>
              <a:rPr lang="it-IT">
                <a:latin typeface="Verdana"/>
              </a:rPr>
              <a:t>Westminster Abbey.</a:t>
            </a:r>
            <a:endParaRPr/>
          </a:p>
          <a:p>
            <a:pPr>
              <a:buSzPct val="25000"/>
              <a:buFont typeface="StarSymbol"/>
              <a:buChar char=""/>
            </a:pPr>
            <a:r>
              <a:rPr lang="it-IT">
                <a:latin typeface="Verdana"/>
              </a:rPr>
              <a:t>NOTABLE EVENTS:</a:t>
            </a:r>
            <a:r>
              <a:rPr lang="it-IT">
                <a:latin typeface="Verdana"/>
              </a:rPr>
              <a:t>	</a:t>
            </a:r>
            <a:r>
              <a:rPr lang="it-IT">
                <a:latin typeface="Verdana"/>
              </a:rPr>
              <a:t>The Gunpowder Plot, 5 November 1605.</a:t>
            </a:r>
            <a:endParaRPr/>
          </a:p>
        </p:txBody>
      </p:sp>
      <p:pic>
        <p:nvPicPr>
          <p:cNvPr descr="" id="48" name=""/>
          <p:cNvPicPr/>
          <p:nvPr/>
        </p:nvPicPr>
        <p:blipFill>
          <a:blip r:embed="rId1"/>
          <a:stretch>
            <a:fillRect/>
          </a:stretch>
        </p:blipFill>
        <p:spPr>
          <a:xfrm>
            <a:off x="6120360" y="1768680"/>
            <a:ext cx="3599640" cy="5071320"/>
          </a:xfrm>
          <a:prstGeom prst="rect">
            <a:avLst/>
          </a:prstGeom>
        </p:spPr>
      </p:pic>
      <p:sp>
        <p:nvSpPr>
          <p:cNvPr id="49" name="CustomShape 3"/>
          <p:cNvSpPr/>
          <p:nvPr/>
        </p:nvSpPr>
        <p:spPr>
          <a:xfrm>
            <a:off x="8280000" y="504000"/>
            <a:ext cx="1368000" cy="864000"/>
          </a:xfrm>
          <a:prstGeom prst="leftArrow">
            <a:avLst>
              <a:gd fmla="val 5400" name="adj1"/>
              <a:gd fmla="val 5400" name="adj2"/>
            </a:avLst>
          </a:prstGeom>
          <a:solidFill>
            <a:srgbClr val="ccffff"/>
          </a:solidFill>
          <a:ln>
            <a:solidFill>
              <a:srgbClr val="3465af"/>
            </a:solidFill>
          </a:ln>
        </p:spPr>
      </p:sp>
    </p:spTree>
  </p:cSld>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0" name="TextShape 1"/>
          <p:cNvSpPr txBox="1"/>
          <p:nvPr/>
        </p:nvSpPr>
        <p:spPr>
          <a:xfrm>
            <a:off x="504000" y="300960"/>
            <a:ext cx="9071640" cy="1262160"/>
          </a:xfrm>
          <a:prstGeom prst="rect">
            <a:avLst/>
          </a:prstGeom>
        </p:spPr>
        <p:txBody>
          <a:bodyPr anchor="ctr" bIns="0" lIns="0" rIns="0" tIns="0" wrap="none"/>
          <a:p>
            <a:pPr algn="ctr"/>
            <a:r>
              <a:rPr lang="it-IT" sz="3600">
                <a:latin typeface="Verdana"/>
              </a:rPr>
              <a:t>Charles I</a:t>
            </a:r>
            <a:endParaRPr/>
          </a:p>
        </p:txBody>
      </p:sp>
      <p:sp>
        <p:nvSpPr>
          <p:cNvPr id="51" name="TextShape 2"/>
          <p:cNvSpPr txBox="1"/>
          <p:nvPr/>
        </p:nvSpPr>
        <p:spPr>
          <a:xfrm>
            <a:off x="144000" y="1768680"/>
            <a:ext cx="6120000" cy="5647320"/>
          </a:xfrm>
          <a:prstGeom prst="rect">
            <a:avLst/>
          </a:prstGeom>
        </p:spPr>
        <p:txBody>
          <a:bodyPr bIns="0" lIns="0" rIns="0" tIns="0" wrap="none"/>
          <a:p>
            <a:pPr>
              <a:buSzPct val="25000"/>
              <a:buFont typeface="StarSymbol"/>
              <a:buChar char=""/>
            </a:pPr>
            <a:r>
              <a:rPr lang="it-IT" sz="9600">
                <a:latin typeface="Verdana"/>
              </a:rPr>
              <a:t>BORN:</a:t>
            </a:r>
            <a:r>
              <a:rPr lang="it-IT" sz="9600">
                <a:latin typeface="Verdana"/>
              </a:rPr>
              <a:t>	</a:t>
            </a:r>
            <a:r>
              <a:rPr lang="it-IT" sz="9600">
                <a:latin typeface="Verdana"/>
              </a:rPr>
              <a:t>19 November 1600, Dunfermline Palace.</a:t>
            </a:r>
            <a:endParaRPr/>
          </a:p>
          <a:p>
            <a:pPr>
              <a:buSzPct val="25000"/>
              <a:buFont typeface="StarSymbol"/>
              <a:buChar char=""/>
            </a:pPr>
            <a:endParaRPr/>
          </a:p>
          <a:p>
            <a:pPr>
              <a:buSzPct val="25000"/>
              <a:buFont typeface="StarSymbol"/>
              <a:buChar char=""/>
            </a:pPr>
            <a:r>
              <a:rPr lang="it-IT" sz="9600">
                <a:latin typeface="Verdana"/>
              </a:rPr>
              <a:t>MARRIED:</a:t>
            </a:r>
            <a:r>
              <a:rPr lang="it-IT" sz="9600">
                <a:latin typeface="Verdana"/>
              </a:rPr>
              <a:t>	</a:t>
            </a:r>
            <a:r>
              <a:rPr lang="it-IT" sz="9600">
                <a:latin typeface="Verdana"/>
              </a:rPr>
              <a:t>Henrietta Maria of France (1609 - 69),</a:t>
            </a:r>
            <a:endParaRPr/>
          </a:p>
          <a:p>
            <a:pPr>
              <a:buSzPct val="25000"/>
              <a:buFont typeface="StarSymbol"/>
              <a:buChar char=""/>
            </a:pPr>
            <a:r>
              <a:rPr lang="it-IT" sz="9600">
                <a:latin typeface="Verdana"/>
              </a:rPr>
              <a:t>13 June 1625, St. Augustine's Church, Canterbury.</a:t>
            </a:r>
            <a:endParaRPr/>
          </a:p>
          <a:p>
            <a:pPr>
              <a:buSzPct val="25000"/>
              <a:buFont typeface="StarSymbol"/>
              <a:buChar char=""/>
            </a:pPr>
            <a:endParaRPr/>
          </a:p>
          <a:p>
            <a:pPr>
              <a:buSzPct val="25000"/>
              <a:buFont typeface="StarSymbol"/>
              <a:buChar char=""/>
            </a:pPr>
            <a:r>
              <a:rPr lang="it-IT" sz="9600">
                <a:latin typeface="Verdana"/>
              </a:rPr>
              <a:t>ACCEDED:</a:t>
            </a:r>
            <a:r>
              <a:rPr lang="it-IT" sz="9600">
                <a:latin typeface="Verdana"/>
              </a:rPr>
              <a:t>	</a:t>
            </a:r>
            <a:r>
              <a:rPr lang="it-IT" sz="9600">
                <a:latin typeface="Verdana"/>
              </a:rPr>
              <a:t>27 March 1625</a:t>
            </a:r>
            <a:endParaRPr/>
          </a:p>
          <a:p>
            <a:pPr>
              <a:buSzPct val="25000"/>
              <a:buFont typeface="StarSymbol"/>
              <a:buChar char=""/>
            </a:pPr>
            <a:endParaRPr/>
          </a:p>
          <a:p>
            <a:pPr>
              <a:buSzPct val="25000"/>
              <a:buFont typeface="StarSymbol"/>
              <a:buChar char=""/>
            </a:pPr>
            <a:r>
              <a:rPr lang="it-IT" sz="9600">
                <a:latin typeface="Verdana"/>
              </a:rPr>
              <a:t>CROWNED:</a:t>
            </a:r>
            <a:r>
              <a:rPr lang="it-IT" sz="9600">
                <a:latin typeface="Verdana"/>
              </a:rPr>
              <a:t>	</a:t>
            </a:r>
            <a:r>
              <a:rPr lang="it-IT" sz="9600">
                <a:latin typeface="Verdana"/>
              </a:rPr>
              <a:t>2 February 1626, Westminster Abbey.</a:t>
            </a:r>
            <a:endParaRPr/>
          </a:p>
          <a:p>
            <a:pPr>
              <a:buSzPct val="25000"/>
              <a:buFont typeface="StarSymbol"/>
              <a:buChar char=""/>
            </a:pPr>
            <a:endParaRPr/>
          </a:p>
          <a:p>
            <a:pPr>
              <a:buSzPct val="25000"/>
              <a:buFont typeface="StarSymbol"/>
              <a:buChar char=""/>
            </a:pPr>
            <a:r>
              <a:rPr lang="it-IT" sz="9600">
                <a:latin typeface="Verdana"/>
              </a:rPr>
              <a:t>DIED:</a:t>
            </a:r>
            <a:r>
              <a:rPr lang="it-IT" sz="9600">
                <a:latin typeface="Verdana"/>
              </a:rPr>
              <a:t>	</a:t>
            </a:r>
            <a:r>
              <a:rPr lang="it-IT" sz="9600">
                <a:latin typeface="Verdana"/>
              </a:rPr>
              <a:t>30 January 1649, Whitehall, London.</a:t>
            </a:r>
            <a:endParaRPr/>
          </a:p>
          <a:p>
            <a:pPr>
              <a:buSzPct val="25000"/>
              <a:buFont typeface="StarSymbol"/>
              <a:buChar char=""/>
            </a:pPr>
            <a:endParaRPr/>
          </a:p>
          <a:p>
            <a:pPr>
              <a:buSzPct val="25000"/>
              <a:buFont typeface="StarSymbol"/>
              <a:buChar char=""/>
            </a:pPr>
            <a:r>
              <a:rPr lang="it-IT" sz="9600">
                <a:latin typeface="Verdana"/>
              </a:rPr>
              <a:t>INTERRED:</a:t>
            </a:r>
            <a:r>
              <a:rPr lang="it-IT" sz="9600">
                <a:latin typeface="Verdana"/>
              </a:rPr>
              <a:t>	</a:t>
            </a:r>
            <a:r>
              <a:rPr lang="it-IT" sz="9600">
                <a:latin typeface="Verdana"/>
              </a:rPr>
              <a:t>St. George's Chapel, Windsor.</a:t>
            </a:r>
            <a:endParaRPr/>
          </a:p>
          <a:p>
            <a:pPr>
              <a:buSzPct val="25000"/>
              <a:buFont typeface="StarSymbol"/>
              <a:buChar char=""/>
            </a:pPr>
            <a:endParaRPr/>
          </a:p>
          <a:p>
            <a:pPr>
              <a:buSzPct val="25000"/>
              <a:buFont typeface="StarSymbol"/>
              <a:buChar char=""/>
            </a:pPr>
            <a:r>
              <a:rPr lang="it-IT" sz="9600">
                <a:latin typeface="Verdana"/>
              </a:rPr>
              <a:t>NOTABLE EVENTS:</a:t>
            </a:r>
            <a:r>
              <a:rPr lang="it-IT" sz="9600">
                <a:latin typeface="Verdana"/>
              </a:rPr>
              <a:t>	</a:t>
            </a:r>
            <a:endParaRPr/>
          </a:p>
          <a:p>
            <a:pPr>
              <a:buSzPct val="25000"/>
              <a:buFont typeface="StarSymbol"/>
              <a:buChar char=""/>
            </a:pPr>
            <a:r>
              <a:rPr lang="it-IT" sz="9600">
                <a:latin typeface="Verdana"/>
              </a:rPr>
              <a:t> </a:t>
            </a:r>
            <a:r>
              <a:rPr lang="it-IT" sz="9600">
                <a:latin typeface="Verdana"/>
              </a:rPr>
              <a:t>The English Civil War.</a:t>
            </a:r>
            <a:endParaRPr/>
          </a:p>
          <a:p>
            <a:pPr>
              <a:buSzPct val="25000"/>
              <a:buFont typeface="StarSymbol"/>
              <a:buChar char=""/>
            </a:pPr>
            <a:r>
              <a:rPr lang="it-IT" sz="9600">
                <a:latin typeface="Verdana"/>
              </a:rPr>
              <a:t> </a:t>
            </a:r>
            <a:r>
              <a:rPr lang="it-IT" sz="9600">
                <a:latin typeface="Verdana"/>
              </a:rPr>
              <a:t>Execution of Charles I, 30 January 1649.</a:t>
            </a:r>
            <a:endParaRPr/>
          </a:p>
        </p:txBody>
      </p:sp>
      <p:pic>
        <p:nvPicPr>
          <p:cNvPr descr="" id="52" name=""/>
          <p:cNvPicPr/>
          <p:nvPr/>
        </p:nvPicPr>
        <p:blipFill>
          <a:blip r:embed="rId1"/>
          <a:stretch>
            <a:fillRect/>
          </a:stretch>
        </p:blipFill>
        <p:spPr>
          <a:xfrm>
            <a:off x="6048000" y="1757520"/>
            <a:ext cx="3672000" cy="5298480"/>
          </a:xfrm>
          <a:prstGeom prst="rect">
            <a:avLst/>
          </a:prstGeom>
        </p:spPr>
      </p:pic>
      <p:sp>
        <p:nvSpPr>
          <p:cNvPr id="53" name="CustomShape 3"/>
          <p:cNvSpPr/>
          <p:nvPr/>
        </p:nvSpPr>
        <p:spPr>
          <a:xfrm>
            <a:off x="8280000" y="504000"/>
            <a:ext cx="1368000" cy="864000"/>
          </a:xfrm>
          <a:prstGeom prst="leftArrow">
            <a:avLst>
              <a:gd fmla="val 5400" name="adj1"/>
              <a:gd fmla="val 5400" name="adj2"/>
            </a:avLst>
          </a:prstGeom>
          <a:solidFill>
            <a:srgbClr val="ccffff"/>
          </a:solidFill>
          <a:ln>
            <a:solidFill>
              <a:srgbClr val="3465af"/>
            </a:solidFill>
          </a:ln>
        </p:spPr>
      </p:sp>
    </p:spTree>
  </p:cSld>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4" name="TextShape 1"/>
          <p:cNvSpPr txBox="1"/>
          <p:nvPr/>
        </p:nvSpPr>
        <p:spPr>
          <a:xfrm>
            <a:off x="504000" y="300960"/>
            <a:ext cx="9071640" cy="1262160"/>
          </a:xfrm>
          <a:prstGeom prst="rect">
            <a:avLst/>
          </a:prstGeom>
        </p:spPr>
        <p:txBody>
          <a:bodyPr anchor="ctr" bIns="0" lIns="0" rIns="0" tIns="0" wrap="none"/>
          <a:p>
            <a:pPr algn="ctr"/>
            <a:r>
              <a:rPr lang="it-IT" sz="3600">
                <a:latin typeface="Verdana"/>
              </a:rPr>
              <a:t>Charles II</a:t>
            </a:r>
            <a:r>
              <a:rPr lang="it-IT"/>
              <a:t> </a:t>
            </a:r>
            <a:endParaRPr/>
          </a:p>
        </p:txBody>
      </p:sp>
      <p:sp>
        <p:nvSpPr>
          <p:cNvPr id="55" name="TextShape 2"/>
          <p:cNvSpPr txBox="1"/>
          <p:nvPr/>
        </p:nvSpPr>
        <p:spPr>
          <a:xfrm>
            <a:off x="504000" y="1768680"/>
            <a:ext cx="5472000" cy="5143320"/>
          </a:xfrm>
          <a:prstGeom prst="rect">
            <a:avLst/>
          </a:prstGeom>
        </p:spPr>
        <p:txBody>
          <a:bodyPr bIns="0" lIns="0" rIns="0" tIns="0" wrap="none"/>
          <a:p>
            <a:pPr>
              <a:buSzPct val="25000"/>
              <a:buFont typeface="StarSymbol"/>
              <a:buChar char=""/>
            </a:pPr>
            <a:r>
              <a:rPr lang="it-IT" sz="9600">
                <a:latin typeface="Verdana"/>
              </a:rPr>
              <a:t>BORN:</a:t>
            </a:r>
            <a:r>
              <a:rPr lang="it-IT" sz="9600">
                <a:latin typeface="Verdana"/>
              </a:rPr>
              <a:t>	</a:t>
            </a:r>
            <a:r>
              <a:rPr lang="it-IT" sz="9600">
                <a:latin typeface="Verdana"/>
              </a:rPr>
              <a:t>29 May 1630, St. James's Palace, London.</a:t>
            </a:r>
            <a:endParaRPr/>
          </a:p>
          <a:p>
            <a:pPr>
              <a:buSzPct val="25000"/>
              <a:buFont typeface="StarSymbol"/>
              <a:buChar char=""/>
            </a:pPr>
            <a:endParaRPr/>
          </a:p>
          <a:p>
            <a:pPr>
              <a:buSzPct val="25000"/>
              <a:buFont typeface="StarSymbol"/>
              <a:buChar char=""/>
            </a:pPr>
            <a:r>
              <a:rPr lang="it-IT" sz="9600">
                <a:latin typeface="Verdana"/>
              </a:rPr>
              <a:t>MARRIED:</a:t>
            </a:r>
            <a:r>
              <a:rPr lang="it-IT" sz="9600">
                <a:latin typeface="Verdana"/>
              </a:rPr>
              <a:t>	</a:t>
            </a:r>
            <a:r>
              <a:rPr lang="it-IT" sz="9600">
                <a:latin typeface="Verdana"/>
              </a:rPr>
              <a:t>Catherine of Braganza (1638 – 1705), 21 May 1662, St. Thomas à Becket Church, Portsmouth.</a:t>
            </a:r>
            <a:endParaRPr/>
          </a:p>
          <a:p>
            <a:pPr>
              <a:buSzPct val="25000"/>
              <a:buFont typeface="StarSymbol"/>
              <a:buChar char=""/>
            </a:pPr>
            <a:endParaRPr/>
          </a:p>
          <a:p>
            <a:pPr>
              <a:buSzPct val="25000"/>
              <a:buFont typeface="StarSymbol"/>
              <a:buChar char=""/>
            </a:pPr>
            <a:r>
              <a:rPr lang="it-IT" sz="9600">
                <a:latin typeface="Verdana"/>
              </a:rPr>
              <a:t>ACCEDED:</a:t>
            </a:r>
            <a:r>
              <a:rPr lang="it-IT" sz="9600">
                <a:latin typeface="Verdana"/>
              </a:rPr>
              <a:t>	</a:t>
            </a:r>
            <a:r>
              <a:rPr lang="it-IT" sz="9600">
                <a:latin typeface="Verdana"/>
              </a:rPr>
              <a:t>30 January 1649 (by right), 29 May 1660 (restored)</a:t>
            </a:r>
            <a:endParaRPr/>
          </a:p>
          <a:p>
            <a:pPr>
              <a:buSzPct val="25000"/>
              <a:buFont typeface="StarSymbol"/>
              <a:buChar char=""/>
            </a:pPr>
            <a:endParaRPr/>
          </a:p>
          <a:p>
            <a:pPr>
              <a:buSzPct val="25000"/>
              <a:buFont typeface="StarSymbol"/>
              <a:buChar char=""/>
            </a:pPr>
            <a:r>
              <a:rPr lang="it-IT" sz="9600">
                <a:latin typeface="Verdana"/>
              </a:rPr>
              <a:t>CROWNED:</a:t>
            </a:r>
            <a:r>
              <a:rPr lang="it-IT" sz="9600">
                <a:latin typeface="Verdana"/>
              </a:rPr>
              <a:t>	</a:t>
            </a:r>
            <a:r>
              <a:rPr lang="it-IT" sz="9600">
                <a:latin typeface="Verdana"/>
              </a:rPr>
              <a:t>23 April 1661, Westminster Abbey.</a:t>
            </a:r>
            <a:endParaRPr/>
          </a:p>
          <a:p>
            <a:pPr>
              <a:buSzPct val="25000"/>
              <a:buFont typeface="StarSymbol"/>
              <a:buChar char=""/>
            </a:pPr>
            <a:endParaRPr/>
          </a:p>
          <a:p>
            <a:pPr>
              <a:buSzPct val="25000"/>
              <a:buFont typeface="StarSymbol"/>
              <a:buChar char=""/>
            </a:pPr>
            <a:r>
              <a:rPr lang="it-IT" sz="9600">
                <a:latin typeface="Verdana"/>
              </a:rPr>
              <a:t>DIED:</a:t>
            </a:r>
            <a:r>
              <a:rPr lang="it-IT" sz="9600">
                <a:latin typeface="Verdana"/>
              </a:rPr>
              <a:t>	</a:t>
            </a:r>
            <a:r>
              <a:rPr lang="it-IT" sz="9600">
                <a:latin typeface="Verdana"/>
              </a:rPr>
              <a:t>30 January 1649, Whitehall, London.</a:t>
            </a:r>
            <a:endParaRPr/>
          </a:p>
          <a:p>
            <a:pPr>
              <a:buSzPct val="25000"/>
              <a:buFont typeface="StarSymbol"/>
              <a:buChar char=""/>
            </a:pPr>
            <a:endParaRPr/>
          </a:p>
          <a:p>
            <a:pPr>
              <a:buSzPct val="25000"/>
              <a:buFont typeface="StarSymbol"/>
              <a:buChar char=""/>
            </a:pPr>
            <a:r>
              <a:rPr lang="it-IT" sz="9600">
                <a:latin typeface="Verdana"/>
              </a:rPr>
              <a:t>INTERRED:</a:t>
            </a:r>
            <a:r>
              <a:rPr lang="it-IT" sz="9600">
                <a:latin typeface="Verdana"/>
              </a:rPr>
              <a:t>	</a:t>
            </a:r>
            <a:r>
              <a:rPr lang="it-IT" sz="9600">
                <a:latin typeface="Verdana"/>
              </a:rPr>
              <a:t>Westminster Abbey.</a:t>
            </a:r>
            <a:endParaRPr/>
          </a:p>
          <a:p>
            <a:pPr>
              <a:buSzPct val="25000"/>
              <a:buFont typeface="StarSymbol"/>
              <a:buChar char=""/>
            </a:pPr>
            <a:endParaRPr/>
          </a:p>
          <a:p>
            <a:pPr>
              <a:buSzPct val="25000"/>
              <a:buFont typeface="StarSymbol"/>
              <a:buChar char=""/>
            </a:pPr>
            <a:r>
              <a:rPr lang="it-IT" sz="9600">
                <a:latin typeface="Verdana"/>
              </a:rPr>
              <a:t>NOTABLE EVENTS:</a:t>
            </a:r>
            <a:r>
              <a:rPr lang="it-IT" sz="9600">
                <a:latin typeface="Verdana"/>
              </a:rPr>
              <a:t>	</a:t>
            </a:r>
            <a:r>
              <a:rPr lang="it-IT" sz="9600">
                <a:latin typeface="Verdana"/>
              </a:rPr>
              <a:t>The Great Fire of London, 1666.</a:t>
            </a:r>
            <a:endParaRPr/>
          </a:p>
          <a:p>
            <a:pPr>
              <a:buSzPct val="25000"/>
              <a:buFont typeface="StarSymbol"/>
              <a:buChar char=""/>
            </a:pPr>
            <a:endParaRPr/>
          </a:p>
        </p:txBody>
      </p:sp>
      <p:pic>
        <p:nvPicPr>
          <p:cNvPr descr="" id="56" name=""/>
          <p:cNvPicPr/>
          <p:nvPr/>
        </p:nvPicPr>
        <p:blipFill>
          <a:blip r:embed="rId1"/>
          <a:stretch>
            <a:fillRect/>
          </a:stretch>
        </p:blipFill>
        <p:spPr>
          <a:xfrm>
            <a:off x="6264000" y="1748160"/>
            <a:ext cx="3384000" cy="5163840"/>
          </a:xfrm>
          <a:prstGeom prst="rect">
            <a:avLst/>
          </a:prstGeom>
        </p:spPr>
      </p:pic>
      <p:sp>
        <p:nvSpPr>
          <p:cNvPr id="57" name="CustomShape 3"/>
          <p:cNvSpPr/>
          <p:nvPr/>
        </p:nvSpPr>
        <p:spPr>
          <a:xfrm>
            <a:off x="8280000" y="504000"/>
            <a:ext cx="1368000" cy="864000"/>
          </a:xfrm>
          <a:prstGeom prst="leftArrow">
            <a:avLst>
              <a:gd fmla="val 5400" name="adj1"/>
              <a:gd fmla="val 5400" name="adj2"/>
            </a:avLst>
          </a:prstGeom>
          <a:solidFill>
            <a:srgbClr val="ccffff"/>
          </a:solidFill>
          <a:ln>
            <a:solidFill>
              <a:srgbClr val="3465af"/>
            </a:solidFill>
          </a:ln>
        </p:spPr>
      </p:sp>
    </p:spTree>
  </p:cSld>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8" name="TextShape 1"/>
          <p:cNvSpPr txBox="1"/>
          <p:nvPr/>
        </p:nvSpPr>
        <p:spPr>
          <a:xfrm>
            <a:off x="504000" y="300960"/>
            <a:ext cx="9071640" cy="1262160"/>
          </a:xfrm>
          <a:prstGeom prst="rect">
            <a:avLst/>
          </a:prstGeom>
        </p:spPr>
        <p:txBody>
          <a:bodyPr anchor="ctr" bIns="0" lIns="0" rIns="0" tIns="0" wrap="none"/>
          <a:p>
            <a:pPr algn="ctr"/>
            <a:r>
              <a:rPr lang="it-IT" sz="3600">
                <a:latin typeface="Verdana"/>
              </a:rPr>
              <a:t>James II and VII </a:t>
            </a:r>
            <a:endParaRPr/>
          </a:p>
        </p:txBody>
      </p:sp>
      <p:sp>
        <p:nvSpPr>
          <p:cNvPr id="59" name="TextShape 2"/>
          <p:cNvSpPr txBox="1"/>
          <p:nvPr/>
        </p:nvSpPr>
        <p:spPr>
          <a:xfrm>
            <a:off x="504000" y="1768680"/>
            <a:ext cx="5472000" cy="5071320"/>
          </a:xfrm>
          <a:prstGeom prst="rect">
            <a:avLst/>
          </a:prstGeom>
        </p:spPr>
        <p:txBody>
          <a:bodyPr bIns="0" lIns="0" rIns="0" tIns="0" wrap="none"/>
          <a:p>
            <a:pPr>
              <a:buSzPct val="25000"/>
              <a:buFont typeface="StarSymbol"/>
              <a:buChar char=""/>
            </a:pPr>
            <a:r>
              <a:rPr lang="it-IT" sz="9600">
                <a:latin typeface="Verdana"/>
              </a:rPr>
              <a:t>BORN:</a:t>
            </a:r>
            <a:r>
              <a:rPr lang="it-IT" sz="9600">
                <a:latin typeface="Verdana"/>
              </a:rPr>
              <a:t>	</a:t>
            </a:r>
            <a:r>
              <a:rPr lang="it-IT" sz="9600">
                <a:latin typeface="Verdana"/>
              </a:rPr>
              <a:t>14 October 1633, St. James's Palace, London.</a:t>
            </a:r>
            <a:endParaRPr/>
          </a:p>
          <a:p>
            <a:pPr>
              <a:buSzPct val="25000"/>
              <a:buFont typeface="StarSymbol"/>
              <a:buChar char=""/>
            </a:pPr>
            <a:endParaRPr/>
          </a:p>
          <a:p>
            <a:pPr>
              <a:buSzPct val="25000"/>
              <a:buFont typeface="StarSymbol"/>
              <a:buChar char=""/>
            </a:pPr>
            <a:r>
              <a:rPr lang="it-IT" sz="9600">
                <a:latin typeface="Verdana"/>
              </a:rPr>
              <a:t>MARRIED:</a:t>
            </a:r>
            <a:r>
              <a:rPr lang="it-IT" sz="9600">
                <a:latin typeface="Verdana"/>
              </a:rPr>
              <a:t>	</a:t>
            </a:r>
            <a:r>
              <a:rPr lang="it-IT" sz="9600">
                <a:latin typeface="Verdana"/>
              </a:rPr>
              <a:t>(1) Anne Hyde (1637/8 - 71),</a:t>
            </a:r>
            <a:endParaRPr/>
          </a:p>
          <a:p>
            <a:pPr>
              <a:buSzPct val="25000"/>
              <a:buFont typeface="StarSymbol"/>
              <a:buChar char=""/>
            </a:pPr>
            <a:r>
              <a:rPr lang="it-IT" sz="9600">
                <a:latin typeface="Verdana"/>
              </a:rPr>
              <a:t>24 November 1659, Breda, Holland.</a:t>
            </a:r>
            <a:endParaRPr/>
          </a:p>
          <a:p>
            <a:pPr>
              <a:buSzPct val="25000"/>
              <a:buFont typeface="StarSymbol"/>
              <a:buChar char=""/>
            </a:pPr>
            <a:r>
              <a:rPr lang="it-IT" sz="9600">
                <a:latin typeface="Verdana"/>
              </a:rPr>
              <a:t>(2) Mary of Modena (1658 - 1718),</a:t>
            </a:r>
            <a:endParaRPr/>
          </a:p>
          <a:p>
            <a:pPr>
              <a:buSzPct val="25000"/>
              <a:buFont typeface="StarSymbol"/>
              <a:buChar char=""/>
            </a:pPr>
            <a:r>
              <a:rPr lang="it-IT" sz="9600">
                <a:latin typeface="Verdana"/>
              </a:rPr>
              <a:t>21 November 1673, Dover, Kent.</a:t>
            </a:r>
            <a:endParaRPr/>
          </a:p>
          <a:p>
            <a:pPr>
              <a:buSzPct val="25000"/>
              <a:buFont typeface="StarSymbol"/>
              <a:buChar char=""/>
            </a:pPr>
            <a:endParaRPr/>
          </a:p>
          <a:p>
            <a:pPr>
              <a:buSzPct val="25000"/>
              <a:buFont typeface="StarSymbol"/>
              <a:buChar char=""/>
            </a:pPr>
            <a:r>
              <a:rPr lang="it-IT" sz="9600">
                <a:latin typeface="Verdana"/>
              </a:rPr>
              <a:t>ACCEDED:</a:t>
            </a:r>
            <a:r>
              <a:rPr lang="it-IT" sz="9600">
                <a:latin typeface="Verdana"/>
              </a:rPr>
              <a:t>	</a:t>
            </a:r>
            <a:r>
              <a:rPr lang="it-IT" sz="9600">
                <a:latin typeface="Verdana"/>
              </a:rPr>
              <a:t>6 February 1685</a:t>
            </a:r>
            <a:endParaRPr/>
          </a:p>
          <a:p>
            <a:pPr>
              <a:buSzPct val="25000"/>
              <a:buFont typeface="StarSymbol"/>
              <a:buChar char=""/>
            </a:pPr>
            <a:endParaRPr/>
          </a:p>
          <a:p>
            <a:pPr>
              <a:buSzPct val="25000"/>
              <a:buFont typeface="StarSymbol"/>
              <a:buChar char=""/>
            </a:pPr>
            <a:r>
              <a:rPr lang="it-IT" sz="9600">
                <a:latin typeface="Verdana"/>
              </a:rPr>
              <a:t>CROWNED:</a:t>
            </a:r>
            <a:r>
              <a:rPr lang="it-IT" sz="9600">
                <a:latin typeface="Verdana"/>
              </a:rPr>
              <a:t>	</a:t>
            </a:r>
            <a:r>
              <a:rPr lang="it-IT" sz="9600">
                <a:latin typeface="Verdana"/>
              </a:rPr>
              <a:t>23 April 1685, Westminster Abbey(deposed: 11 December 1688).</a:t>
            </a:r>
            <a:endParaRPr/>
          </a:p>
          <a:p>
            <a:pPr>
              <a:buSzPct val="25000"/>
              <a:buFont typeface="StarSymbol"/>
              <a:buChar char=""/>
            </a:pPr>
            <a:endParaRPr/>
          </a:p>
          <a:p>
            <a:pPr>
              <a:buSzPct val="25000"/>
              <a:buFont typeface="StarSymbol"/>
              <a:buChar char=""/>
            </a:pPr>
            <a:r>
              <a:rPr lang="it-IT" sz="9600">
                <a:latin typeface="Verdana"/>
              </a:rPr>
              <a:t>DIED:</a:t>
            </a:r>
            <a:r>
              <a:rPr lang="it-IT" sz="9600">
                <a:latin typeface="Verdana"/>
              </a:rPr>
              <a:t>	</a:t>
            </a:r>
            <a:r>
              <a:rPr lang="it-IT" sz="9600">
                <a:latin typeface="Verdana"/>
              </a:rPr>
              <a:t>6 September 1701, St. Germain-en-Laye, France.</a:t>
            </a:r>
            <a:endParaRPr/>
          </a:p>
          <a:p>
            <a:pPr>
              <a:buSzPct val="25000"/>
              <a:buFont typeface="StarSymbol"/>
              <a:buChar char=""/>
            </a:pPr>
            <a:endParaRPr/>
          </a:p>
          <a:p>
            <a:pPr>
              <a:buSzPct val="25000"/>
              <a:buFont typeface="StarSymbol"/>
              <a:buChar char=""/>
            </a:pPr>
            <a:r>
              <a:rPr lang="it-IT" sz="9600">
                <a:latin typeface="Verdana"/>
              </a:rPr>
              <a:t>INTERRED:</a:t>
            </a:r>
            <a:r>
              <a:rPr lang="it-IT" sz="9600">
                <a:latin typeface="Verdana"/>
              </a:rPr>
              <a:t>	</a:t>
            </a:r>
            <a:r>
              <a:rPr lang="it-IT" sz="9600">
                <a:latin typeface="Verdana"/>
              </a:rPr>
              <a:t>St. Germain-en-Laye, France.</a:t>
            </a:r>
            <a:endParaRPr/>
          </a:p>
          <a:p>
            <a:pPr>
              <a:buSzPct val="25000"/>
              <a:buFont typeface="StarSymbol"/>
              <a:buChar char=""/>
            </a:pPr>
            <a:endParaRPr/>
          </a:p>
          <a:p>
            <a:pPr>
              <a:buSzPct val="25000"/>
              <a:buFont typeface="StarSymbol"/>
              <a:buChar char=""/>
            </a:pPr>
            <a:r>
              <a:rPr lang="it-IT" sz="9600">
                <a:latin typeface="Verdana"/>
              </a:rPr>
              <a:t>NOTABLE EVENTS: ///</a:t>
            </a:r>
            <a:endParaRPr/>
          </a:p>
        </p:txBody>
      </p:sp>
      <p:pic>
        <p:nvPicPr>
          <p:cNvPr descr="" id="60" name=""/>
          <p:cNvPicPr/>
          <p:nvPr/>
        </p:nvPicPr>
        <p:blipFill>
          <a:blip r:embed="rId1"/>
          <a:stretch>
            <a:fillRect/>
          </a:stretch>
        </p:blipFill>
        <p:spPr>
          <a:xfrm>
            <a:off x="6048000" y="1800000"/>
            <a:ext cx="3672000" cy="5400000"/>
          </a:xfrm>
          <a:prstGeom prst="rect">
            <a:avLst/>
          </a:prstGeom>
        </p:spPr>
      </p:pic>
      <p:sp>
        <p:nvSpPr>
          <p:cNvPr id="61" name="CustomShape 3"/>
          <p:cNvSpPr/>
          <p:nvPr/>
        </p:nvSpPr>
        <p:spPr>
          <a:xfrm>
            <a:off x="8280000" y="504000"/>
            <a:ext cx="1368000" cy="864000"/>
          </a:xfrm>
          <a:prstGeom prst="leftArrow">
            <a:avLst>
              <a:gd fmla="val 5400" name="adj1"/>
              <a:gd fmla="val 5400" name="adj2"/>
            </a:avLst>
          </a:prstGeom>
          <a:solidFill>
            <a:srgbClr val="ccffff"/>
          </a:solidFill>
          <a:ln>
            <a:solidFill>
              <a:srgbClr val="3465af"/>
            </a:solidFill>
          </a:ln>
        </p:spPr>
      </p:sp>
    </p:spTree>
  </p:cSld>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2" name="TextShape 1"/>
          <p:cNvSpPr txBox="1"/>
          <p:nvPr/>
        </p:nvSpPr>
        <p:spPr>
          <a:xfrm>
            <a:off x="-288000" y="300960"/>
            <a:ext cx="9863640" cy="1262160"/>
          </a:xfrm>
          <a:prstGeom prst="rect">
            <a:avLst/>
          </a:prstGeom>
        </p:spPr>
        <p:txBody>
          <a:bodyPr anchor="ctr" bIns="0" lIns="0" rIns="0" tIns="0" wrap="none"/>
          <a:p>
            <a:pPr algn="ctr"/>
            <a:r>
              <a:rPr lang="it-IT" sz="3600">
                <a:latin typeface="Verdana"/>
              </a:rPr>
              <a:t>William III and his wife Mary II</a:t>
            </a:r>
            <a:endParaRPr/>
          </a:p>
        </p:txBody>
      </p:sp>
      <p:sp>
        <p:nvSpPr>
          <p:cNvPr id="63" name="TextShape 2"/>
          <p:cNvSpPr txBox="1"/>
          <p:nvPr/>
        </p:nvSpPr>
        <p:spPr>
          <a:xfrm>
            <a:off x="504000" y="1768680"/>
            <a:ext cx="5472000" cy="5143320"/>
          </a:xfrm>
          <a:prstGeom prst="rect">
            <a:avLst/>
          </a:prstGeom>
        </p:spPr>
        <p:txBody>
          <a:bodyPr bIns="0" lIns="0" rIns="0" tIns="0" wrap="none"/>
          <a:p>
            <a:pPr>
              <a:buSzPct val="25000"/>
              <a:buFont typeface="StarSymbol"/>
              <a:buChar char=""/>
            </a:pPr>
            <a:r>
              <a:rPr lang="it-IT" sz="9600">
                <a:latin typeface="Verdana"/>
              </a:rPr>
              <a:t>BORN:</a:t>
            </a:r>
            <a:r>
              <a:rPr lang="it-IT" sz="9600">
                <a:latin typeface="Verdana"/>
              </a:rPr>
              <a:t>	</a:t>
            </a:r>
            <a:endParaRPr/>
          </a:p>
          <a:p>
            <a:pPr>
              <a:buSzPct val="25000"/>
              <a:buFont typeface="StarSymbol"/>
              <a:buChar char=""/>
            </a:pPr>
            <a:r>
              <a:rPr lang="it-IT" sz="9600">
                <a:latin typeface="Verdana"/>
              </a:rPr>
              <a:t> </a:t>
            </a:r>
            <a:r>
              <a:rPr lang="it-IT" sz="9600">
                <a:latin typeface="Verdana"/>
              </a:rPr>
              <a:t>Mary II: 30 April 1662, St. James's Palace, London.</a:t>
            </a:r>
            <a:endParaRPr/>
          </a:p>
          <a:p>
            <a:pPr>
              <a:buSzPct val="25000"/>
              <a:buFont typeface="StarSymbol"/>
              <a:buChar char=""/>
            </a:pPr>
            <a:endParaRPr/>
          </a:p>
          <a:p>
            <a:pPr>
              <a:buSzPct val="25000"/>
              <a:buFont typeface="StarSymbol"/>
              <a:buChar char=""/>
            </a:pPr>
            <a:r>
              <a:rPr lang="it-IT" sz="9600">
                <a:latin typeface="Verdana"/>
              </a:rPr>
              <a:t> </a:t>
            </a:r>
            <a:r>
              <a:rPr lang="it-IT" sz="9600">
                <a:latin typeface="Verdana"/>
              </a:rPr>
              <a:t>William III: 14 November 1650, Binnenhof Palace, The  Hague, Holland.</a:t>
            </a:r>
            <a:endParaRPr/>
          </a:p>
          <a:p>
            <a:pPr>
              <a:buSzPct val="25000"/>
              <a:buFont typeface="StarSymbol"/>
              <a:buChar char=""/>
            </a:pPr>
            <a:endParaRPr/>
          </a:p>
          <a:p>
            <a:pPr>
              <a:buSzPct val="25000"/>
              <a:buFont typeface="StarSymbol"/>
              <a:buChar char=""/>
            </a:pPr>
            <a:r>
              <a:rPr lang="it-IT" sz="9600">
                <a:latin typeface="Verdana"/>
              </a:rPr>
              <a:t>MARRIED:</a:t>
            </a:r>
            <a:r>
              <a:rPr lang="it-IT" sz="9600">
                <a:latin typeface="Verdana"/>
              </a:rPr>
              <a:t>	</a:t>
            </a:r>
            <a:r>
              <a:rPr lang="it-IT" sz="9600">
                <a:latin typeface="Verdana"/>
              </a:rPr>
              <a:t>4 November 1677, St. James's Palace, London.</a:t>
            </a:r>
            <a:endParaRPr/>
          </a:p>
          <a:p>
            <a:pPr>
              <a:buSzPct val="25000"/>
              <a:buFont typeface="StarSymbol"/>
              <a:buChar char=""/>
            </a:pPr>
            <a:endParaRPr/>
          </a:p>
          <a:p>
            <a:pPr>
              <a:buSzPct val="25000"/>
              <a:buFont typeface="StarSymbol"/>
              <a:buChar char=""/>
            </a:pPr>
            <a:r>
              <a:rPr lang="it-IT" sz="9600">
                <a:latin typeface="Verdana"/>
              </a:rPr>
              <a:t>ACCEDED:</a:t>
            </a:r>
            <a:r>
              <a:rPr lang="it-IT" sz="9600">
                <a:latin typeface="Verdana"/>
              </a:rPr>
              <a:t>	</a:t>
            </a:r>
            <a:r>
              <a:rPr lang="it-IT" sz="9600">
                <a:latin typeface="Verdana"/>
              </a:rPr>
              <a:t>13 February 1689</a:t>
            </a:r>
            <a:endParaRPr/>
          </a:p>
          <a:p>
            <a:pPr>
              <a:buSzPct val="25000"/>
              <a:buFont typeface="StarSymbol"/>
              <a:buChar char=""/>
            </a:pPr>
            <a:endParaRPr/>
          </a:p>
          <a:p>
            <a:pPr>
              <a:buSzPct val="25000"/>
              <a:buFont typeface="StarSymbol"/>
              <a:buChar char=""/>
            </a:pPr>
            <a:r>
              <a:rPr lang="it-IT" sz="9600">
                <a:latin typeface="Verdana"/>
              </a:rPr>
              <a:t>CROWNED:</a:t>
            </a:r>
            <a:r>
              <a:rPr lang="it-IT" sz="9600">
                <a:latin typeface="Verdana"/>
              </a:rPr>
              <a:t>	</a:t>
            </a:r>
            <a:r>
              <a:rPr lang="it-IT" sz="9600">
                <a:latin typeface="Verdana"/>
              </a:rPr>
              <a:t>11 April 1689, Westminster Abbey.</a:t>
            </a:r>
            <a:endParaRPr/>
          </a:p>
          <a:p>
            <a:pPr>
              <a:buSzPct val="25000"/>
              <a:buFont typeface="StarSymbol"/>
              <a:buChar char=""/>
            </a:pPr>
            <a:endParaRPr/>
          </a:p>
          <a:p>
            <a:pPr>
              <a:buSzPct val="25000"/>
              <a:buFont typeface="StarSymbol"/>
              <a:buChar char=""/>
            </a:pPr>
            <a:r>
              <a:rPr lang="it-IT" sz="9600">
                <a:latin typeface="Verdana"/>
              </a:rPr>
              <a:t>DIED:</a:t>
            </a:r>
            <a:r>
              <a:rPr lang="it-IT" sz="9600">
                <a:latin typeface="Verdana"/>
              </a:rPr>
              <a:t>	</a:t>
            </a:r>
            <a:r>
              <a:rPr lang="it-IT" sz="9600">
                <a:latin typeface="Verdana"/>
              </a:rPr>
              <a:t>Mary II:28 December 1694, Kensington Palace, London.</a:t>
            </a:r>
            <a:endParaRPr/>
          </a:p>
          <a:p>
            <a:pPr>
              <a:buSzPct val="25000"/>
              <a:buFont typeface="StarSymbol"/>
              <a:buChar char=""/>
            </a:pPr>
            <a:r>
              <a:rPr lang="it-IT" sz="9600">
                <a:latin typeface="Verdana"/>
              </a:rPr>
              <a:t>William III: 8 March 1702, Kensington Palace, London.</a:t>
            </a:r>
            <a:endParaRPr/>
          </a:p>
          <a:p>
            <a:pPr>
              <a:buSzPct val="25000"/>
              <a:buFont typeface="StarSymbol"/>
              <a:buChar char=""/>
            </a:pPr>
            <a:endParaRPr/>
          </a:p>
          <a:p>
            <a:pPr>
              <a:buSzPct val="25000"/>
              <a:buFont typeface="StarSymbol"/>
              <a:buChar char=""/>
            </a:pPr>
            <a:r>
              <a:rPr lang="it-IT" sz="9600">
                <a:latin typeface="Verdana"/>
              </a:rPr>
              <a:t>INTERRED:</a:t>
            </a:r>
            <a:r>
              <a:rPr lang="it-IT" sz="9600">
                <a:latin typeface="Verdana"/>
              </a:rPr>
              <a:t>	</a:t>
            </a:r>
            <a:r>
              <a:rPr lang="it-IT" sz="9600">
                <a:latin typeface="Verdana"/>
              </a:rPr>
              <a:t>Mary II &amp; William III, Westminster Abbey</a:t>
            </a:r>
            <a:endParaRPr/>
          </a:p>
          <a:p>
            <a:pPr>
              <a:buSzPct val="25000"/>
              <a:buFont typeface="StarSymbol"/>
              <a:buChar char=""/>
            </a:pPr>
            <a:endParaRPr/>
          </a:p>
          <a:p>
            <a:pPr>
              <a:buSzPct val="25000"/>
              <a:buFont typeface="StarSymbol"/>
              <a:buChar char=""/>
            </a:pPr>
            <a:r>
              <a:rPr lang="it-IT" sz="9600">
                <a:latin typeface="Verdana"/>
              </a:rPr>
              <a:t>NOTABLE EVENTS: Battle of the Boyne, 1 July 1690.</a:t>
            </a:r>
            <a:endParaRPr/>
          </a:p>
        </p:txBody>
      </p:sp>
      <p:pic>
        <p:nvPicPr>
          <p:cNvPr descr="" id="64" name=""/>
          <p:cNvPicPr/>
          <p:nvPr/>
        </p:nvPicPr>
        <p:blipFill>
          <a:blip r:embed="rId1"/>
          <a:stretch>
            <a:fillRect/>
          </a:stretch>
        </p:blipFill>
        <p:spPr>
          <a:xfrm>
            <a:off x="6264000" y="1800000"/>
            <a:ext cx="3528000" cy="5112000"/>
          </a:xfrm>
          <a:prstGeom prst="rect">
            <a:avLst/>
          </a:prstGeom>
        </p:spPr>
      </p:pic>
      <p:sp>
        <p:nvSpPr>
          <p:cNvPr id="65" name="CustomShape 3"/>
          <p:cNvSpPr/>
          <p:nvPr/>
        </p:nvSpPr>
        <p:spPr>
          <a:xfrm>
            <a:off x="8280000" y="504000"/>
            <a:ext cx="1368000" cy="864000"/>
          </a:xfrm>
          <a:prstGeom prst="leftArrow">
            <a:avLst>
              <a:gd fmla="val 5400" name="adj1"/>
              <a:gd fmla="val 5400" name="adj2"/>
            </a:avLst>
          </a:prstGeom>
          <a:solidFill>
            <a:srgbClr val="ccffff"/>
          </a:solidFill>
          <a:ln>
            <a:solidFill>
              <a:srgbClr val="3465af"/>
            </a:solidFill>
          </a:ln>
        </p:spPr>
      </p:sp>
    </p:spTree>
  </p:cSld>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6" name="TextShape 1"/>
          <p:cNvSpPr txBox="1"/>
          <p:nvPr/>
        </p:nvSpPr>
        <p:spPr>
          <a:xfrm>
            <a:off x="504000" y="300960"/>
            <a:ext cx="9071640" cy="1262160"/>
          </a:xfrm>
          <a:prstGeom prst="rect">
            <a:avLst/>
          </a:prstGeom>
        </p:spPr>
        <p:txBody>
          <a:bodyPr anchor="ctr" bIns="0" lIns="0" rIns="0" tIns="0" wrap="none"/>
          <a:p>
            <a:pPr algn="ctr"/>
            <a:r>
              <a:rPr lang="it-IT" sz="3600">
                <a:latin typeface="Verdana"/>
              </a:rPr>
              <a:t>Queen Anne</a:t>
            </a:r>
            <a:r>
              <a:rPr lang="it-IT"/>
              <a:t> </a:t>
            </a:r>
            <a:endParaRPr/>
          </a:p>
        </p:txBody>
      </p:sp>
      <p:sp>
        <p:nvSpPr>
          <p:cNvPr id="67" name="TextShape 2"/>
          <p:cNvSpPr txBox="1"/>
          <p:nvPr/>
        </p:nvSpPr>
        <p:spPr>
          <a:xfrm>
            <a:off x="504000" y="1768680"/>
            <a:ext cx="5472000" cy="4999320"/>
          </a:xfrm>
          <a:prstGeom prst="rect">
            <a:avLst/>
          </a:prstGeom>
        </p:spPr>
        <p:txBody>
          <a:bodyPr bIns="0" lIns="0" rIns="0" tIns="0" wrap="none"/>
          <a:p>
            <a:pPr>
              <a:buSzPct val="25000"/>
              <a:buFont typeface="StarSymbol"/>
              <a:buChar char=""/>
            </a:pPr>
            <a:r>
              <a:rPr lang="it-IT"/>
              <a:t>BORN:</a:t>
            </a:r>
            <a:r>
              <a:rPr lang="it-IT"/>
              <a:t>	</a:t>
            </a:r>
            <a:r>
              <a:rPr lang="it-IT"/>
              <a:t>6 February 1665, St. James's Palace, London.</a:t>
            </a:r>
            <a:endParaRPr/>
          </a:p>
          <a:p>
            <a:pPr>
              <a:buSzPct val="25000"/>
              <a:buFont typeface="StarSymbol"/>
              <a:buChar char=""/>
            </a:pPr>
            <a:endParaRPr/>
          </a:p>
          <a:p>
            <a:pPr>
              <a:buSzPct val="25000"/>
              <a:buFont typeface="StarSymbol"/>
              <a:buChar char=""/>
            </a:pPr>
            <a:r>
              <a:rPr lang="it-IT"/>
              <a:t>MARRIED:</a:t>
            </a:r>
            <a:r>
              <a:rPr lang="it-IT"/>
              <a:t>	</a:t>
            </a:r>
            <a:r>
              <a:rPr lang="it-IT"/>
              <a:t>George of Denmark (1653 - 1708),</a:t>
            </a:r>
            <a:endParaRPr/>
          </a:p>
          <a:p>
            <a:pPr>
              <a:buSzPct val="25000"/>
              <a:buFont typeface="StarSymbol"/>
              <a:buChar char=""/>
            </a:pPr>
            <a:r>
              <a:rPr lang="it-IT"/>
              <a:t>28 July 1683, Chapel Royal, St. James's Palace, London.</a:t>
            </a:r>
            <a:endParaRPr/>
          </a:p>
          <a:p>
            <a:pPr>
              <a:buSzPct val="25000"/>
              <a:buFont typeface="StarSymbol"/>
              <a:buChar char=""/>
            </a:pPr>
            <a:endParaRPr/>
          </a:p>
          <a:p>
            <a:pPr>
              <a:buSzPct val="25000"/>
              <a:buFont typeface="StarSymbol"/>
              <a:buChar char=""/>
            </a:pPr>
            <a:r>
              <a:rPr lang="it-IT"/>
              <a:t>ACCEDED:</a:t>
            </a:r>
            <a:r>
              <a:rPr lang="it-IT"/>
              <a:t>	</a:t>
            </a:r>
            <a:r>
              <a:rPr lang="it-IT"/>
              <a:t>8 March 1702</a:t>
            </a:r>
            <a:endParaRPr/>
          </a:p>
          <a:p>
            <a:pPr>
              <a:buSzPct val="25000"/>
              <a:buFont typeface="StarSymbol"/>
              <a:buChar char=""/>
            </a:pPr>
            <a:endParaRPr/>
          </a:p>
          <a:p>
            <a:pPr>
              <a:buSzPct val="25000"/>
              <a:buFont typeface="StarSymbol"/>
              <a:buChar char=""/>
            </a:pPr>
            <a:r>
              <a:rPr lang="it-IT"/>
              <a:t>CROWNED:</a:t>
            </a:r>
            <a:r>
              <a:rPr lang="it-IT"/>
              <a:t>	</a:t>
            </a:r>
            <a:r>
              <a:rPr lang="it-IT"/>
              <a:t>23 April 1702, Westminster Abbey.</a:t>
            </a:r>
            <a:endParaRPr/>
          </a:p>
          <a:p>
            <a:pPr>
              <a:buSzPct val="25000"/>
              <a:buFont typeface="StarSymbol"/>
              <a:buChar char=""/>
            </a:pPr>
            <a:endParaRPr/>
          </a:p>
          <a:p>
            <a:pPr>
              <a:buSzPct val="25000"/>
              <a:buFont typeface="StarSymbol"/>
              <a:buChar char=""/>
            </a:pPr>
            <a:r>
              <a:rPr lang="it-IT"/>
              <a:t>DIED:</a:t>
            </a:r>
            <a:r>
              <a:rPr lang="it-IT"/>
              <a:t>	</a:t>
            </a:r>
            <a:r>
              <a:rPr lang="it-IT"/>
              <a:t>1 August 1714, Kensington Palace, London.</a:t>
            </a:r>
            <a:endParaRPr/>
          </a:p>
          <a:p>
            <a:pPr>
              <a:buSzPct val="25000"/>
              <a:buFont typeface="StarSymbol"/>
              <a:buChar char=""/>
            </a:pPr>
            <a:endParaRPr/>
          </a:p>
          <a:p>
            <a:pPr>
              <a:buSzPct val="25000"/>
              <a:buFont typeface="StarSymbol"/>
              <a:buChar char=""/>
            </a:pPr>
            <a:r>
              <a:rPr lang="it-IT"/>
              <a:t>INTERRED:</a:t>
            </a:r>
            <a:r>
              <a:rPr lang="it-IT"/>
              <a:t>	</a:t>
            </a:r>
            <a:r>
              <a:rPr lang="it-IT"/>
              <a:t>Westminster Abbey.</a:t>
            </a:r>
            <a:endParaRPr/>
          </a:p>
          <a:p>
            <a:pPr>
              <a:buSzPct val="25000"/>
              <a:buFont typeface="StarSymbol"/>
              <a:buChar char=""/>
            </a:pPr>
            <a:endParaRPr/>
          </a:p>
          <a:p>
            <a:pPr>
              <a:buSzPct val="25000"/>
              <a:buFont typeface="StarSymbol"/>
              <a:buChar char=""/>
            </a:pPr>
            <a:r>
              <a:rPr lang="it-IT"/>
              <a:t>NOTABLE EVENTS:</a:t>
            </a:r>
            <a:r>
              <a:rPr lang="it-IT"/>
              <a:t>	</a:t>
            </a:r>
            <a:r>
              <a:rPr lang="it-IT"/>
              <a:t>Act of Union, 1707.</a:t>
            </a:r>
            <a:endParaRPr/>
          </a:p>
          <a:p>
            <a:pPr>
              <a:buSzPct val="25000"/>
              <a:buFont typeface="StarSymbol"/>
              <a:buChar char=""/>
            </a:pPr>
            <a:endParaRPr/>
          </a:p>
        </p:txBody>
      </p:sp>
      <p:pic>
        <p:nvPicPr>
          <p:cNvPr descr="" id="68" name=""/>
          <p:cNvPicPr/>
          <p:nvPr/>
        </p:nvPicPr>
        <p:blipFill>
          <a:blip r:embed="rId1"/>
          <a:stretch>
            <a:fillRect/>
          </a:stretch>
        </p:blipFill>
        <p:spPr>
          <a:xfrm>
            <a:off x="6192000" y="1752120"/>
            <a:ext cx="3456000" cy="5015880"/>
          </a:xfrm>
          <a:prstGeom prst="rect">
            <a:avLst/>
          </a:prstGeom>
        </p:spPr>
      </p:pic>
      <p:sp>
        <p:nvSpPr>
          <p:cNvPr id="69" name="CustomShape 3"/>
          <p:cNvSpPr/>
          <p:nvPr/>
        </p:nvSpPr>
        <p:spPr>
          <a:xfrm>
            <a:off x="8280000" y="504000"/>
            <a:ext cx="1368000" cy="864000"/>
          </a:xfrm>
          <a:prstGeom prst="leftArrow">
            <a:avLst>
              <a:gd fmla="val 5400" name="adj1"/>
              <a:gd fmla="val 5400" name="adj2"/>
            </a:avLst>
          </a:prstGeom>
          <a:solidFill>
            <a:srgbClr val="ccffff"/>
          </a:solidFill>
          <a:ln>
            <a:solidFill>
              <a:srgbClr val="3465af"/>
            </a:solidFill>
          </a:ln>
        </p:spPr>
      </p:sp>
    </p:spTree>
  </p:cSl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