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BF8D-A21A-4057-BFEE-609FAA3A0F68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CBBF-B38E-4E1E-9DF3-D644027588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BF8D-A21A-4057-BFEE-609FAA3A0F68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CBBF-B38E-4E1E-9DF3-D644027588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BF8D-A21A-4057-BFEE-609FAA3A0F68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CBBF-B38E-4E1E-9DF3-D644027588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BF8D-A21A-4057-BFEE-609FAA3A0F68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CBBF-B38E-4E1E-9DF3-D644027588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BF8D-A21A-4057-BFEE-609FAA3A0F68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CBBF-B38E-4E1E-9DF3-D644027588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BF8D-A21A-4057-BFEE-609FAA3A0F68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CBBF-B38E-4E1E-9DF3-D644027588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BF8D-A21A-4057-BFEE-609FAA3A0F68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CBBF-B38E-4E1E-9DF3-D644027588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BF8D-A21A-4057-BFEE-609FAA3A0F68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CBBF-B38E-4E1E-9DF3-D644027588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BF8D-A21A-4057-BFEE-609FAA3A0F68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CBBF-B38E-4E1E-9DF3-D644027588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BF8D-A21A-4057-BFEE-609FAA3A0F68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CBBF-B38E-4E1E-9DF3-D644027588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BF8D-A21A-4057-BFEE-609FAA3A0F68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CBBF-B38E-4E1E-9DF3-D644027588B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BBF8D-A21A-4057-BFEE-609FAA3A0F68}" type="datetimeFigureOut">
              <a:rPr lang="it-IT" smtClean="0"/>
              <a:t>14/01/2014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5CBBF-B38E-4E1E-9DF3-D644027588B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THE ROUND TABLE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Group 5</a:t>
            </a:r>
          </a:p>
          <a:p>
            <a:r>
              <a:rPr lang="it-IT" dirty="0" err="1" smtClean="0">
                <a:solidFill>
                  <a:schemeClr val="tx1"/>
                </a:solidFill>
              </a:rPr>
              <a:t>Class</a:t>
            </a:r>
            <a:r>
              <a:rPr lang="it-IT" dirty="0" smtClean="0">
                <a:solidFill>
                  <a:schemeClr val="tx1"/>
                </a:solidFill>
              </a:rPr>
              <a:t> 4^A</a:t>
            </a:r>
          </a:p>
          <a:p>
            <a:r>
              <a:rPr lang="it-IT" dirty="0" err="1" smtClean="0">
                <a:solidFill>
                  <a:schemeClr val="tx1"/>
                </a:solidFill>
              </a:rPr>
              <a:t>School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year</a:t>
            </a:r>
            <a:r>
              <a:rPr lang="it-IT" dirty="0" smtClean="0">
                <a:solidFill>
                  <a:schemeClr val="tx1"/>
                </a:solidFill>
              </a:rPr>
              <a:t> 2013 - 2014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944216"/>
          </a:xfrm>
        </p:spPr>
        <p:txBody>
          <a:bodyPr/>
          <a:lstStyle/>
          <a:p>
            <a:r>
              <a:rPr lang="it-IT" dirty="0" smtClean="0"/>
              <a:t>TASK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pPr algn="ctr">
              <a:buNone/>
            </a:pPr>
            <a:r>
              <a:rPr lang="it-IT" dirty="0" err="1" smtClean="0"/>
              <a:t>Discuss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the </a:t>
            </a:r>
            <a:r>
              <a:rPr lang="it-IT" dirty="0" err="1" smtClean="0"/>
              <a:t>problem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b="1" dirty="0" err="1" smtClean="0"/>
              <a:t>femminicide</a:t>
            </a:r>
            <a:r>
              <a:rPr lang="it-IT" b="1" dirty="0"/>
              <a:t> </a:t>
            </a:r>
            <a:r>
              <a:rPr lang="it-IT" dirty="0" smtClean="0"/>
              <a:t>and </a:t>
            </a:r>
            <a:r>
              <a:rPr lang="it-IT" b="1" dirty="0" smtClean="0"/>
              <a:t>gender </a:t>
            </a:r>
            <a:r>
              <a:rPr lang="it-IT" b="1" dirty="0" err="1" smtClean="0"/>
              <a:t>violence</a:t>
            </a:r>
            <a:r>
              <a:rPr lang="it-IT" b="1" dirty="0" smtClean="0"/>
              <a:t> </a:t>
            </a:r>
            <a:r>
              <a:rPr lang="it-IT" dirty="0" smtClean="0"/>
              <a:t>and </a:t>
            </a:r>
            <a:r>
              <a:rPr lang="it-IT" b="1" dirty="0" err="1" smtClean="0"/>
              <a:t>domestic</a:t>
            </a:r>
            <a:r>
              <a:rPr lang="it-IT" b="1" dirty="0" smtClean="0"/>
              <a:t> </a:t>
            </a:r>
            <a:r>
              <a:rPr lang="it-IT" b="1" dirty="0" err="1" smtClean="0"/>
              <a:t>violence</a:t>
            </a:r>
            <a:r>
              <a:rPr lang="it-IT" b="1" dirty="0" smtClean="0"/>
              <a:t> </a:t>
            </a:r>
            <a:r>
              <a:rPr lang="it-IT" dirty="0" err="1" smtClean="0"/>
              <a:t>connecting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past</a:t>
            </a:r>
            <a:r>
              <a:rPr lang="it-IT" dirty="0" smtClean="0"/>
              <a:t> (</a:t>
            </a:r>
            <a:r>
              <a:rPr lang="it-IT" dirty="0" err="1" smtClean="0"/>
              <a:t>Petrarch</a:t>
            </a:r>
            <a:r>
              <a:rPr lang="it-IT" dirty="0" smtClean="0"/>
              <a:t> and Shakespeare)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24744"/>
          </a:xfrm>
        </p:spPr>
        <p:txBody>
          <a:bodyPr/>
          <a:lstStyle/>
          <a:p>
            <a:r>
              <a:rPr lang="it-IT" dirty="0" smtClean="0"/>
              <a:t>HOW DID WE WORK?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70000" lnSpcReduction="20000"/>
          </a:bodyPr>
          <a:lstStyle/>
          <a:p>
            <a:r>
              <a:rPr lang="it-IT" sz="3400" dirty="0" err="1" smtClean="0"/>
              <a:t>Study</a:t>
            </a:r>
            <a:r>
              <a:rPr lang="it-IT" sz="3400" dirty="0" smtClean="0"/>
              <a:t> the </a:t>
            </a:r>
            <a:r>
              <a:rPr lang="it-IT" sz="3400" dirty="0" err="1" smtClean="0"/>
              <a:t>problem</a:t>
            </a:r>
            <a:r>
              <a:rPr lang="it-IT" sz="3400" dirty="0"/>
              <a:t> </a:t>
            </a:r>
            <a:endParaRPr lang="it-IT" sz="3400" dirty="0" smtClean="0"/>
          </a:p>
          <a:p>
            <a:endParaRPr lang="it-IT" sz="3400" dirty="0"/>
          </a:p>
          <a:p>
            <a:r>
              <a:rPr lang="it-IT" sz="3400" dirty="0" err="1" smtClean="0"/>
              <a:t>Division</a:t>
            </a:r>
            <a:r>
              <a:rPr lang="it-IT" sz="3400" dirty="0" smtClean="0"/>
              <a:t> </a:t>
            </a:r>
            <a:r>
              <a:rPr lang="it-IT" sz="3400" dirty="0" err="1" smtClean="0"/>
              <a:t>of</a:t>
            </a:r>
            <a:r>
              <a:rPr lang="it-IT" sz="3400" dirty="0" smtClean="0"/>
              <a:t> the </a:t>
            </a:r>
            <a:r>
              <a:rPr lang="it-IT" sz="3400" dirty="0" err="1" smtClean="0"/>
              <a:t>tasks</a:t>
            </a:r>
            <a:endParaRPr lang="it-IT" sz="3400" dirty="0" smtClean="0"/>
          </a:p>
          <a:p>
            <a:endParaRPr lang="it-IT" sz="3400" dirty="0" smtClean="0"/>
          </a:p>
          <a:p>
            <a:r>
              <a:rPr lang="it-IT" sz="3400" dirty="0" smtClean="0"/>
              <a:t>Create incisive </a:t>
            </a:r>
            <a:r>
              <a:rPr lang="it-IT" sz="3400" dirty="0" err="1" smtClean="0"/>
              <a:t>thesis</a:t>
            </a:r>
            <a:endParaRPr lang="it-IT" sz="3400" dirty="0" smtClean="0"/>
          </a:p>
          <a:p>
            <a:endParaRPr lang="it-IT" sz="3400" dirty="0" smtClean="0"/>
          </a:p>
          <a:p>
            <a:r>
              <a:rPr lang="it-IT" sz="3400" dirty="0" err="1" smtClean="0"/>
              <a:t>Organized</a:t>
            </a:r>
            <a:r>
              <a:rPr lang="it-IT" sz="3400" dirty="0" smtClean="0"/>
              <a:t> the production and the </a:t>
            </a:r>
            <a:r>
              <a:rPr lang="it-IT" sz="3400" dirty="0" err="1" smtClean="0"/>
              <a:t>structure</a:t>
            </a:r>
            <a:r>
              <a:rPr lang="it-IT" sz="3400" dirty="0" smtClean="0"/>
              <a:t> </a:t>
            </a:r>
            <a:r>
              <a:rPr lang="it-IT" sz="3400" dirty="0" err="1" smtClean="0"/>
              <a:t>of</a:t>
            </a:r>
            <a:r>
              <a:rPr lang="it-IT" sz="3400" dirty="0" smtClean="0"/>
              <a:t> the round </a:t>
            </a:r>
            <a:r>
              <a:rPr lang="it-IT" sz="3400" dirty="0" err="1" smtClean="0"/>
              <a:t>table</a:t>
            </a:r>
            <a:endParaRPr lang="it-IT" sz="3400" dirty="0" smtClean="0"/>
          </a:p>
          <a:p>
            <a:endParaRPr lang="it-IT" sz="3400" dirty="0" smtClean="0"/>
          </a:p>
          <a:p>
            <a:r>
              <a:rPr lang="it-IT" sz="3400" dirty="0" err="1" smtClean="0"/>
              <a:t>Individual</a:t>
            </a:r>
            <a:r>
              <a:rPr lang="it-IT" sz="3400" dirty="0" smtClean="0"/>
              <a:t> </a:t>
            </a:r>
            <a:r>
              <a:rPr lang="it-IT" sz="3400" dirty="0" err="1" smtClean="0"/>
              <a:t>research</a:t>
            </a:r>
            <a:r>
              <a:rPr lang="it-IT" sz="3400" dirty="0" smtClean="0"/>
              <a:t> </a:t>
            </a:r>
            <a:r>
              <a:rPr lang="it-IT" sz="3400" dirty="0" err="1" smtClean="0"/>
              <a:t>of</a:t>
            </a:r>
            <a:r>
              <a:rPr lang="it-IT" sz="3400" dirty="0" smtClean="0"/>
              <a:t> the </a:t>
            </a:r>
            <a:r>
              <a:rPr lang="it-IT" sz="3400" dirty="0" err="1" smtClean="0"/>
              <a:t>articles</a:t>
            </a:r>
            <a:endParaRPr lang="it-IT" sz="3400" dirty="0" smtClean="0"/>
          </a:p>
          <a:p>
            <a:endParaRPr lang="it-IT" sz="3400" dirty="0" smtClean="0"/>
          </a:p>
          <a:p>
            <a:r>
              <a:rPr lang="it-IT" sz="3400" dirty="0" err="1" smtClean="0"/>
              <a:t>Creation</a:t>
            </a:r>
            <a:r>
              <a:rPr lang="it-IT" sz="3400" dirty="0" smtClean="0"/>
              <a:t> </a:t>
            </a:r>
            <a:r>
              <a:rPr lang="it-IT" sz="3400" dirty="0" err="1" smtClean="0"/>
              <a:t>of</a:t>
            </a:r>
            <a:r>
              <a:rPr lang="it-IT" sz="3400" dirty="0" smtClean="0"/>
              <a:t> the script</a:t>
            </a:r>
          </a:p>
          <a:p>
            <a:endParaRPr lang="it-IT" sz="3400" dirty="0" smtClean="0"/>
          </a:p>
          <a:p>
            <a:r>
              <a:rPr lang="it-IT" sz="3400" dirty="0" err="1" smtClean="0"/>
              <a:t>Recording</a:t>
            </a:r>
            <a:endParaRPr lang="it-IT" sz="3400" dirty="0" smtClean="0"/>
          </a:p>
          <a:p>
            <a:endParaRPr lang="it-IT" sz="3400" dirty="0" smtClean="0"/>
          </a:p>
          <a:p>
            <a:r>
              <a:rPr lang="it-IT" sz="3400" dirty="0" err="1" smtClean="0"/>
              <a:t>Presentation</a:t>
            </a:r>
            <a:r>
              <a:rPr lang="it-IT" sz="3400" dirty="0" smtClean="0"/>
              <a:t> 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it-IT" dirty="0" smtClean="0"/>
              <a:t>MEMBERS OF THE ROUND TABLE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group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composed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b="1" dirty="0" err="1" smtClean="0"/>
              <a:t>four</a:t>
            </a:r>
            <a:r>
              <a:rPr lang="it-IT" dirty="0" smtClean="0"/>
              <a:t> people:</a:t>
            </a:r>
          </a:p>
          <a:p>
            <a:endParaRPr lang="it-IT" dirty="0" smtClean="0"/>
          </a:p>
          <a:p>
            <a:pPr lvl="1"/>
            <a:r>
              <a:rPr lang="it-IT" b="1" dirty="0" err="1" smtClean="0"/>
              <a:t>Cisilino</a:t>
            </a:r>
            <a:r>
              <a:rPr lang="it-IT" b="1" dirty="0" smtClean="0"/>
              <a:t> Francesca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Chaterine</a:t>
            </a:r>
            <a:r>
              <a:rPr lang="it-IT" dirty="0" smtClean="0"/>
              <a:t> </a:t>
            </a:r>
            <a:r>
              <a:rPr lang="it-IT" dirty="0"/>
              <a:t>E</a:t>
            </a:r>
            <a:r>
              <a:rPr lang="it-IT" dirty="0" smtClean="0"/>
              <a:t>vans, the </a:t>
            </a:r>
            <a:r>
              <a:rPr lang="it-IT" b="1" dirty="0" err="1"/>
              <a:t>betrayed</a:t>
            </a:r>
            <a:r>
              <a:rPr lang="it-IT" b="1" dirty="0"/>
              <a:t> </a:t>
            </a:r>
            <a:r>
              <a:rPr lang="it-IT" b="1" dirty="0" err="1"/>
              <a:t>wife</a:t>
            </a:r>
            <a:r>
              <a:rPr lang="it-IT" dirty="0" smtClean="0"/>
              <a:t>;</a:t>
            </a:r>
          </a:p>
          <a:p>
            <a:pPr lvl="1"/>
            <a:endParaRPr lang="it-IT" dirty="0"/>
          </a:p>
          <a:p>
            <a:pPr lvl="1"/>
            <a:r>
              <a:rPr lang="it-IT" b="1" dirty="0"/>
              <a:t>Ferrari Davide </a:t>
            </a:r>
            <a:r>
              <a:rPr lang="it-IT" dirty="0" err="1" smtClean="0"/>
              <a:t>is</a:t>
            </a:r>
            <a:r>
              <a:rPr lang="it-IT" dirty="0" smtClean="0"/>
              <a:t> Will </a:t>
            </a:r>
            <a:r>
              <a:rPr lang="it-IT" dirty="0" err="1" smtClean="0"/>
              <a:t>Cox</a:t>
            </a:r>
            <a:r>
              <a:rPr lang="it-IT" dirty="0" smtClean="0"/>
              <a:t>, the </a:t>
            </a:r>
            <a:r>
              <a:rPr lang="it-IT" b="1" dirty="0"/>
              <a:t>moderator</a:t>
            </a:r>
            <a:r>
              <a:rPr lang="it-IT" dirty="0" smtClean="0"/>
              <a:t>;</a:t>
            </a:r>
          </a:p>
          <a:p>
            <a:pPr lvl="1"/>
            <a:endParaRPr lang="it-IT" dirty="0" smtClean="0"/>
          </a:p>
          <a:p>
            <a:pPr lvl="1"/>
            <a:r>
              <a:rPr lang="it-IT" b="1" dirty="0"/>
              <a:t>Ferrigno Manuel </a:t>
            </a:r>
            <a:r>
              <a:rPr lang="it-IT" dirty="0" err="1" smtClean="0"/>
              <a:t>is</a:t>
            </a:r>
            <a:r>
              <a:rPr lang="it-IT" dirty="0" smtClean="0"/>
              <a:t> Bob Esposito, the </a:t>
            </a:r>
            <a:r>
              <a:rPr lang="it-IT" b="1" dirty="0" err="1"/>
              <a:t>mid-aged</a:t>
            </a:r>
            <a:r>
              <a:rPr lang="it-IT" b="1" dirty="0"/>
              <a:t> citizen</a:t>
            </a:r>
            <a:r>
              <a:rPr lang="it-IT" dirty="0" smtClean="0"/>
              <a:t>;</a:t>
            </a:r>
          </a:p>
          <a:p>
            <a:pPr lvl="1"/>
            <a:endParaRPr lang="it-IT" dirty="0" smtClean="0"/>
          </a:p>
          <a:p>
            <a:pPr lvl="1"/>
            <a:r>
              <a:rPr lang="it-IT" b="1" dirty="0" err="1"/>
              <a:t>Girardi</a:t>
            </a:r>
            <a:r>
              <a:rPr lang="it-IT" b="1" dirty="0"/>
              <a:t> Gioia </a:t>
            </a:r>
            <a:r>
              <a:rPr lang="it-IT" dirty="0" err="1" smtClean="0"/>
              <a:t>is</a:t>
            </a:r>
            <a:r>
              <a:rPr lang="it-IT" dirty="0" smtClean="0"/>
              <a:t> Sandra </a:t>
            </a:r>
            <a:r>
              <a:rPr lang="it-IT" dirty="0" err="1" smtClean="0"/>
              <a:t>Mitchell</a:t>
            </a:r>
            <a:r>
              <a:rPr lang="it-IT" dirty="0" smtClean="0"/>
              <a:t>, the </a:t>
            </a:r>
            <a:r>
              <a:rPr lang="it-IT" b="1" dirty="0" err="1"/>
              <a:t>mother</a:t>
            </a:r>
            <a:r>
              <a:rPr lang="it-IT" b="1" dirty="0"/>
              <a:t> </a:t>
            </a:r>
            <a:r>
              <a:rPr lang="it-IT" b="1" dirty="0" err="1"/>
              <a:t>of</a:t>
            </a:r>
            <a:r>
              <a:rPr lang="it-IT" b="1" dirty="0"/>
              <a:t> a </a:t>
            </a:r>
            <a:r>
              <a:rPr lang="it-IT" b="1" dirty="0" err="1"/>
              <a:t>murdered</a:t>
            </a:r>
            <a:r>
              <a:rPr lang="it-IT" b="1" dirty="0"/>
              <a:t> </a:t>
            </a:r>
            <a:r>
              <a:rPr lang="it-IT" b="1" dirty="0" err="1"/>
              <a:t>daughter</a:t>
            </a:r>
            <a:r>
              <a:rPr lang="it-IT" dirty="0" smtClean="0"/>
              <a:t>;</a:t>
            </a:r>
          </a:p>
          <a:p>
            <a:pPr lvl="1"/>
            <a:endParaRPr lang="it-IT" dirty="0" smtClean="0"/>
          </a:p>
          <a:p>
            <a:pPr lvl="1"/>
            <a:r>
              <a:rPr lang="it-IT" b="1" dirty="0" err="1"/>
              <a:t>Grando</a:t>
            </a:r>
            <a:r>
              <a:rPr lang="it-IT" b="1" dirty="0"/>
              <a:t> Leonardo </a:t>
            </a:r>
            <a:r>
              <a:rPr lang="it-IT" dirty="0" err="1" smtClean="0"/>
              <a:t>is</a:t>
            </a:r>
            <a:r>
              <a:rPr lang="it-IT" dirty="0" smtClean="0"/>
              <a:t> Henry j Taylor, the </a:t>
            </a:r>
            <a:r>
              <a:rPr lang="it-IT" b="1" dirty="0" err="1"/>
              <a:t>writer</a:t>
            </a:r>
            <a:r>
              <a:rPr lang="it-IT" b="1" dirty="0"/>
              <a:t> </a:t>
            </a:r>
            <a:r>
              <a:rPr lang="it-IT" b="1" dirty="0" err="1"/>
              <a:t>of</a:t>
            </a:r>
            <a:r>
              <a:rPr lang="it-IT" b="1" dirty="0"/>
              <a:t> romance </a:t>
            </a:r>
            <a:r>
              <a:rPr lang="it-IT" b="1" dirty="0" err="1"/>
              <a:t>novels</a:t>
            </a:r>
            <a:r>
              <a:rPr lang="it-IT" dirty="0" smtClean="0"/>
              <a:t>.</a:t>
            </a:r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it-IT" dirty="0" smtClean="0"/>
              <a:t>WHAT DID WE READ?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pPr lvl="1"/>
            <a:r>
              <a:rPr lang="it-IT" sz="2400" b="1" dirty="0"/>
              <a:t>Moderator:</a:t>
            </a:r>
            <a:r>
              <a:rPr lang="it-IT" sz="2400" dirty="0" smtClean="0"/>
              <a:t> </a:t>
            </a:r>
            <a:r>
              <a:rPr lang="it-IT" sz="2400" dirty="0" err="1" smtClean="0"/>
              <a:t>general</a:t>
            </a:r>
            <a:r>
              <a:rPr lang="it-IT" sz="2400" dirty="0" smtClean="0"/>
              <a:t> </a:t>
            </a:r>
            <a:r>
              <a:rPr lang="it-IT" sz="2400" dirty="0" err="1" smtClean="0"/>
              <a:t>articles</a:t>
            </a:r>
            <a:r>
              <a:rPr lang="it-IT" sz="2400" dirty="0" smtClean="0"/>
              <a:t> </a:t>
            </a:r>
            <a:r>
              <a:rPr lang="it-IT" sz="2400" dirty="0" err="1" smtClean="0"/>
              <a:t>about</a:t>
            </a:r>
            <a:r>
              <a:rPr lang="it-IT" sz="2400" dirty="0" smtClean="0"/>
              <a:t> the </a:t>
            </a:r>
            <a:r>
              <a:rPr lang="it-IT" sz="2400" dirty="0" err="1" smtClean="0"/>
              <a:t>problem</a:t>
            </a:r>
            <a:endParaRPr lang="it-IT" sz="2400" dirty="0" smtClean="0"/>
          </a:p>
          <a:p>
            <a:pPr lvl="1"/>
            <a:endParaRPr lang="it-IT" sz="2400" dirty="0" smtClean="0">
              <a:sym typeface="Wingdings" pitchFamily="2" charset="2"/>
            </a:endParaRPr>
          </a:p>
          <a:p>
            <a:pPr lvl="1"/>
            <a:r>
              <a:rPr lang="it-IT" sz="2400" b="1" dirty="0" err="1">
                <a:sym typeface="Wingdings" pitchFamily="2" charset="2"/>
              </a:rPr>
              <a:t>Writer</a:t>
            </a:r>
            <a:r>
              <a:rPr lang="it-IT" sz="2400" b="1" dirty="0">
                <a:sym typeface="Wingdings" pitchFamily="2" charset="2"/>
              </a:rPr>
              <a:t>: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articles</a:t>
            </a:r>
            <a:r>
              <a:rPr lang="it-IT" sz="2400" dirty="0" smtClean="0">
                <a:sym typeface="Wingdings" pitchFamily="2" charset="2"/>
              </a:rPr>
              <a:t> and </a:t>
            </a:r>
            <a:r>
              <a:rPr lang="it-IT" sz="2400" dirty="0" err="1" smtClean="0">
                <a:sym typeface="Wingdings" pitchFamily="2" charset="2"/>
              </a:rPr>
              <a:t>extract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written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by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famous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writers</a:t>
            </a:r>
            <a:endParaRPr lang="it-IT" sz="2400" dirty="0" smtClean="0">
              <a:sym typeface="Wingdings" pitchFamily="2" charset="2"/>
            </a:endParaRPr>
          </a:p>
          <a:p>
            <a:pPr lvl="1"/>
            <a:endParaRPr lang="it-IT" sz="2400" dirty="0" smtClean="0">
              <a:sym typeface="Wingdings" pitchFamily="2" charset="2"/>
            </a:endParaRPr>
          </a:p>
          <a:p>
            <a:pPr lvl="1"/>
            <a:r>
              <a:rPr lang="it-IT" sz="2400" b="1" dirty="0" err="1">
                <a:sym typeface="Wingdings" pitchFamily="2" charset="2"/>
              </a:rPr>
              <a:t>Betrayed</a:t>
            </a:r>
            <a:r>
              <a:rPr lang="it-IT" sz="2400" b="1" dirty="0">
                <a:sym typeface="Wingdings" pitchFamily="2" charset="2"/>
              </a:rPr>
              <a:t> </a:t>
            </a:r>
            <a:r>
              <a:rPr lang="it-IT" sz="2400" b="1" dirty="0" err="1">
                <a:sym typeface="Wingdings" pitchFamily="2" charset="2"/>
              </a:rPr>
              <a:t>wife</a:t>
            </a:r>
            <a:r>
              <a:rPr lang="it-IT" sz="2400" b="1" dirty="0">
                <a:sym typeface="Wingdings" pitchFamily="2" charset="2"/>
              </a:rPr>
              <a:t>: </a:t>
            </a:r>
            <a:r>
              <a:rPr lang="it-IT" sz="2400" dirty="0" err="1" smtClean="0">
                <a:sym typeface="Wingdings" pitchFamily="2" charset="2"/>
              </a:rPr>
              <a:t>articles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including</a:t>
            </a:r>
            <a:r>
              <a:rPr lang="it-IT" sz="2400" dirty="0" smtClean="0">
                <a:sym typeface="Wingdings" pitchFamily="2" charset="2"/>
              </a:rPr>
              <a:t> opinion </a:t>
            </a:r>
            <a:r>
              <a:rPr lang="it-IT" sz="2400" dirty="0" err="1" smtClean="0">
                <a:sym typeface="Wingdings" pitchFamily="2" charset="2"/>
              </a:rPr>
              <a:t>about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domestic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violence</a:t>
            </a:r>
            <a:endParaRPr lang="it-IT" sz="2400" dirty="0" smtClean="0">
              <a:sym typeface="Wingdings" pitchFamily="2" charset="2"/>
            </a:endParaRPr>
          </a:p>
          <a:p>
            <a:pPr lvl="1"/>
            <a:endParaRPr lang="it-IT" sz="2400" dirty="0" smtClean="0">
              <a:sym typeface="Wingdings" pitchFamily="2" charset="2"/>
            </a:endParaRPr>
          </a:p>
          <a:p>
            <a:pPr lvl="1"/>
            <a:r>
              <a:rPr lang="it-IT" sz="2400" b="1" dirty="0">
                <a:sym typeface="Wingdings" pitchFamily="2" charset="2"/>
              </a:rPr>
              <a:t>Citizen:</a:t>
            </a:r>
            <a:r>
              <a:rPr lang="it-IT" sz="2400" dirty="0" smtClean="0">
                <a:sym typeface="Wingdings" pitchFamily="2" charset="2"/>
              </a:rPr>
              <a:t> opinion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a </a:t>
            </a:r>
            <a:r>
              <a:rPr lang="it-IT" sz="2400" dirty="0" err="1" smtClean="0">
                <a:sym typeface="Wingdings" pitchFamily="2" charset="2"/>
              </a:rPr>
              <a:t>middle-adged</a:t>
            </a:r>
            <a:r>
              <a:rPr lang="it-IT" sz="2400" dirty="0" smtClean="0">
                <a:sym typeface="Wingdings" pitchFamily="2" charset="2"/>
              </a:rPr>
              <a:t> citizen </a:t>
            </a:r>
            <a:r>
              <a:rPr lang="it-IT" sz="2400" dirty="0" err="1" smtClean="0">
                <a:sym typeface="Wingdings" pitchFamily="2" charset="2"/>
              </a:rPr>
              <a:t>about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female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genre</a:t>
            </a:r>
            <a:endParaRPr lang="it-IT" sz="2400" dirty="0" smtClean="0">
              <a:sym typeface="Wingdings" pitchFamily="2" charset="2"/>
            </a:endParaRPr>
          </a:p>
          <a:p>
            <a:pPr lvl="1"/>
            <a:endParaRPr lang="it-IT" sz="2400" dirty="0" smtClean="0">
              <a:sym typeface="Wingdings" pitchFamily="2" charset="2"/>
            </a:endParaRPr>
          </a:p>
          <a:p>
            <a:pPr lvl="1"/>
            <a:r>
              <a:rPr lang="it-IT" sz="2400" b="1" dirty="0" err="1">
                <a:sym typeface="Wingdings" pitchFamily="2" charset="2"/>
              </a:rPr>
              <a:t>Mother</a:t>
            </a:r>
            <a:r>
              <a:rPr lang="it-IT" sz="2400" b="1" dirty="0">
                <a:sym typeface="Wingdings" pitchFamily="2" charset="2"/>
              </a:rPr>
              <a:t>: </a:t>
            </a:r>
            <a:r>
              <a:rPr lang="it-IT" sz="2400" dirty="0" err="1">
                <a:sym typeface="Wingdings" pitchFamily="2" charset="2"/>
              </a:rPr>
              <a:t>articles and mothers’s debates about the problem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femminicide</a:t>
            </a:r>
            <a:endParaRPr lang="it-IT" sz="2400" dirty="0" smtClean="0"/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it-IT" dirty="0" smtClean="0"/>
              <a:t>AUDIENCE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The round </a:t>
            </a:r>
            <a:r>
              <a:rPr lang="it-IT" dirty="0" err="1" smtClean="0"/>
              <a:t>table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addresses</a:t>
            </a:r>
            <a:r>
              <a:rPr lang="it-IT" dirty="0" smtClean="0"/>
              <a:t> o a big </a:t>
            </a:r>
            <a:r>
              <a:rPr lang="it-IT" dirty="0" err="1" smtClean="0"/>
              <a:t>rank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people:</a:t>
            </a:r>
          </a:p>
          <a:p>
            <a:endParaRPr lang="it-IT" dirty="0" smtClean="0"/>
          </a:p>
          <a:p>
            <a:pPr lvl="1"/>
            <a:r>
              <a:rPr lang="it-IT" b="1" dirty="0" err="1" smtClean="0"/>
              <a:t>Teachers</a:t>
            </a:r>
            <a:endParaRPr lang="it-IT" b="1" dirty="0" smtClean="0"/>
          </a:p>
          <a:p>
            <a:pPr lvl="1"/>
            <a:endParaRPr lang="it-IT" b="1" dirty="0" smtClean="0"/>
          </a:p>
          <a:p>
            <a:pPr lvl="1"/>
            <a:r>
              <a:rPr lang="it-IT" b="1" dirty="0" err="1"/>
              <a:t>Experts</a:t>
            </a:r>
            <a:r>
              <a:rPr lang="it-IT" dirty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the </a:t>
            </a:r>
            <a:r>
              <a:rPr lang="it-IT" dirty="0" err="1" smtClean="0"/>
              <a:t>problem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violence</a:t>
            </a:r>
            <a:r>
              <a:rPr lang="it-IT" dirty="0" smtClean="0"/>
              <a:t> </a:t>
            </a:r>
            <a:r>
              <a:rPr lang="it-IT" dirty="0" err="1" smtClean="0"/>
              <a:t>against</a:t>
            </a:r>
            <a:r>
              <a:rPr lang="it-IT" dirty="0" smtClean="0"/>
              <a:t> </a:t>
            </a:r>
            <a:r>
              <a:rPr lang="it-IT" dirty="0" err="1" smtClean="0"/>
              <a:t>womans</a:t>
            </a:r>
            <a:endParaRPr lang="it-IT" dirty="0" smtClean="0"/>
          </a:p>
          <a:p>
            <a:pPr lvl="1"/>
            <a:endParaRPr lang="it-IT" dirty="0" smtClean="0"/>
          </a:p>
          <a:p>
            <a:pPr lvl="1"/>
            <a:r>
              <a:rPr lang="it-IT" b="1" dirty="0" err="1" smtClean="0"/>
              <a:t>Citizens</a:t>
            </a:r>
            <a:endParaRPr lang="it-IT" b="1" dirty="0" smtClean="0"/>
          </a:p>
          <a:p>
            <a:pPr lvl="1"/>
            <a:endParaRPr lang="it-IT" b="1" dirty="0"/>
          </a:p>
          <a:p>
            <a:pPr lvl="1"/>
            <a:r>
              <a:rPr lang="it-IT" dirty="0" smtClean="0"/>
              <a:t>In </a:t>
            </a:r>
            <a:r>
              <a:rPr lang="it-IT" dirty="0" err="1" smtClean="0"/>
              <a:t>particular</a:t>
            </a:r>
            <a:r>
              <a:rPr lang="it-IT" dirty="0" smtClean="0"/>
              <a:t> </a:t>
            </a:r>
            <a:r>
              <a:rPr lang="it-IT" b="1" dirty="0" err="1"/>
              <a:t>womans</a:t>
            </a:r>
            <a:endParaRPr lang="it-IT" b="1" dirty="0"/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GOAL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Create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efficient</a:t>
            </a:r>
            <a:r>
              <a:rPr lang="it-IT" dirty="0" smtClean="0"/>
              <a:t> production:</a:t>
            </a:r>
          </a:p>
          <a:p>
            <a:endParaRPr lang="it-IT" dirty="0" smtClean="0"/>
          </a:p>
          <a:p>
            <a:pPr lvl="1"/>
            <a:r>
              <a:rPr lang="it-IT" dirty="0" err="1" smtClean="0"/>
              <a:t>Offer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thesis</a:t>
            </a:r>
            <a:r>
              <a:rPr lang="it-IT" dirty="0" smtClean="0"/>
              <a:t> and </a:t>
            </a:r>
            <a:r>
              <a:rPr lang="it-IT" dirty="0" err="1" smtClean="0"/>
              <a:t>ideas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the </a:t>
            </a:r>
            <a:r>
              <a:rPr lang="it-IT" dirty="0" err="1" smtClean="0"/>
              <a:t>problem</a:t>
            </a:r>
            <a:endParaRPr lang="it-IT" dirty="0" smtClean="0"/>
          </a:p>
          <a:p>
            <a:pPr lvl="1"/>
            <a:endParaRPr lang="it-IT" dirty="0" smtClean="0"/>
          </a:p>
          <a:p>
            <a:pPr lvl="1"/>
            <a:r>
              <a:rPr lang="it-IT" dirty="0" err="1" smtClean="0"/>
              <a:t>Contrast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the </a:t>
            </a:r>
            <a:r>
              <a:rPr lang="it-IT" dirty="0" err="1" smtClean="0"/>
              <a:t>arguments</a:t>
            </a:r>
            <a:r>
              <a:rPr lang="it-IT" dirty="0" smtClean="0"/>
              <a:t> </a:t>
            </a:r>
            <a:r>
              <a:rPr lang="it-IT" dirty="0" err="1" smtClean="0"/>
              <a:t>porpose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the </a:t>
            </a:r>
            <a:r>
              <a:rPr lang="it-IT" dirty="0" err="1" smtClean="0"/>
              <a:t>membersù</a:t>
            </a:r>
            <a:endParaRPr lang="it-IT" dirty="0" smtClean="0"/>
          </a:p>
          <a:p>
            <a:pPr lvl="1"/>
            <a:endParaRPr lang="it-IT" dirty="0"/>
          </a:p>
          <a:p>
            <a:pPr lvl="1"/>
            <a:r>
              <a:rPr lang="it-IT" dirty="0" err="1" smtClean="0"/>
              <a:t>Inform</a:t>
            </a:r>
            <a:r>
              <a:rPr lang="it-IT" dirty="0" smtClean="0"/>
              <a:t> the audience </a:t>
            </a:r>
            <a:r>
              <a:rPr lang="it-IT" dirty="0" err="1" smtClean="0"/>
              <a:t>about</a:t>
            </a:r>
            <a:r>
              <a:rPr lang="it-IT" dirty="0" smtClean="0"/>
              <a:t> the </a:t>
            </a:r>
            <a:r>
              <a:rPr lang="it-IT" dirty="0" err="1" smtClean="0"/>
              <a:t>problem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femminicide</a:t>
            </a:r>
            <a:r>
              <a:rPr lang="it-IT" dirty="0" smtClean="0"/>
              <a:t> and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aspects</a:t>
            </a:r>
            <a:endParaRPr lang="it-IT" dirty="0" smtClean="0"/>
          </a:p>
          <a:p>
            <a:endParaRPr lang="it-IT" dirty="0" smtClean="0"/>
          </a:p>
          <a:p>
            <a:pPr lvl="1"/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254</Words>
  <Application>Microsoft Office PowerPoint</Application>
  <PresentationFormat>Presentazione su schermo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THE ROUND TABLE</vt:lpstr>
      <vt:lpstr>TASK</vt:lpstr>
      <vt:lpstr>HOW DID WE WORK?</vt:lpstr>
      <vt:lpstr>MEMBERS OF THE ROUND TABLE</vt:lpstr>
      <vt:lpstr>WHAT DID WE READ?</vt:lpstr>
      <vt:lpstr>AUDIENCE</vt:lpstr>
      <vt:lpstr>THE GOAL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ROUND TABLE</dc:title>
  <dc:creator>utente</dc:creator>
  <cp:lastModifiedBy>utente</cp:lastModifiedBy>
  <cp:revision>8</cp:revision>
  <dcterms:created xsi:type="dcterms:W3CDTF">2014-01-14T20:47:44Z</dcterms:created>
  <dcterms:modified xsi:type="dcterms:W3CDTF">2014-01-14T21:42:39Z</dcterms:modified>
</cp:coreProperties>
</file>