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FBD-919F-4FDB-BEFC-68DCAC0DBE54}" type="datetimeFigureOut">
              <a:rPr lang="it-IT" smtClean="0"/>
              <a:pPr/>
              <a:t>25/03/2014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9A9D24A-818C-4D30-B95E-3BF0F09B814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FBD-919F-4FDB-BEFC-68DCAC0DBE54}" type="datetimeFigureOut">
              <a:rPr lang="it-IT" smtClean="0"/>
              <a:pPr/>
              <a:t>25/03/2014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D24A-818C-4D30-B95E-3BF0F09B8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FBD-919F-4FDB-BEFC-68DCAC0DBE54}" type="datetimeFigureOut">
              <a:rPr lang="it-IT" smtClean="0"/>
              <a:pPr/>
              <a:t>25/03/2014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D24A-818C-4D30-B95E-3BF0F09B8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FBD-919F-4FDB-BEFC-68DCAC0DBE54}" type="datetimeFigureOut">
              <a:rPr lang="it-IT" smtClean="0"/>
              <a:pPr/>
              <a:t>25/03/2014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D24A-818C-4D30-B95E-3BF0F09B814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FBD-919F-4FDB-BEFC-68DCAC0DBE54}" type="datetimeFigureOut">
              <a:rPr lang="it-IT" smtClean="0"/>
              <a:pPr/>
              <a:t>25/03/2014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9A9D24A-818C-4D30-B95E-3BF0F09B8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FBD-919F-4FDB-BEFC-68DCAC0DBE54}" type="datetimeFigureOut">
              <a:rPr lang="it-IT" smtClean="0"/>
              <a:pPr/>
              <a:t>25/03/2014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D24A-818C-4D30-B95E-3BF0F09B814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FBD-919F-4FDB-BEFC-68DCAC0DBE54}" type="datetimeFigureOut">
              <a:rPr lang="it-IT" smtClean="0"/>
              <a:pPr/>
              <a:t>25/03/2014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D24A-818C-4D30-B95E-3BF0F09B814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FBD-919F-4FDB-BEFC-68DCAC0DBE54}" type="datetimeFigureOut">
              <a:rPr lang="it-IT" smtClean="0"/>
              <a:pPr/>
              <a:t>25/03/2014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D24A-818C-4D30-B95E-3BF0F09B8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FBD-919F-4FDB-BEFC-68DCAC0DBE54}" type="datetimeFigureOut">
              <a:rPr lang="it-IT" smtClean="0"/>
              <a:pPr/>
              <a:t>25/03/2014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D24A-818C-4D30-B95E-3BF0F09B8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FBD-919F-4FDB-BEFC-68DCAC0DBE54}" type="datetimeFigureOut">
              <a:rPr lang="it-IT" smtClean="0"/>
              <a:pPr/>
              <a:t>25/03/2014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D24A-818C-4D30-B95E-3BF0F09B814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FBD-919F-4FDB-BEFC-68DCAC0DBE54}" type="datetimeFigureOut">
              <a:rPr lang="it-IT" smtClean="0"/>
              <a:pPr/>
              <a:t>25/03/2014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9A9D24A-818C-4D30-B95E-3BF0F09B814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2B3FBD-919F-4FDB-BEFC-68DCAC0DBE54}" type="datetimeFigureOut">
              <a:rPr lang="it-IT" smtClean="0"/>
              <a:pPr/>
              <a:t>25/03/2014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9A9D24A-818C-4D30-B95E-3BF0F09B814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upload.wikimedia.org/wikipedia/commons/thumb/a/ab/Blason_Famille_Stuart.svg/218px-Blason_Famille_Stuar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429000"/>
            <a:ext cx="2592288" cy="2853896"/>
          </a:xfrm>
          <a:prstGeom prst="rect">
            <a:avLst/>
          </a:prstGeom>
          <a:noFill/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600200"/>
          </a:xfr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29600" cy="1470025"/>
          </a:xfrm>
        </p:spPr>
        <p:txBody>
          <a:bodyPr>
            <a:normAutofit/>
          </a:bodyPr>
          <a:lstStyle/>
          <a:p>
            <a:r>
              <a:rPr lang="it-IT" sz="6000" dirty="0" smtClean="0">
                <a:solidFill>
                  <a:srgbClr val="FFFF00"/>
                </a:solidFill>
              </a:rPr>
              <a:t>THE STUARTS</a:t>
            </a:r>
            <a:endParaRPr lang="it-IT" sz="6000" dirty="0">
              <a:solidFill>
                <a:srgbClr val="FFFF00"/>
              </a:solidFill>
            </a:endParaRPr>
          </a:p>
        </p:txBody>
      </p:sp>
      <p:pic>
        <p:nvPicPr>
          <p:cNvPr id="9220" name="Picture 4" descr="http://upload.wikimedia.org/wikipedia/commons/thumb/e/e5/England_Arms_1603.svg/218px-England_Arms_1603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429000"/>
            <a:ext cx="2592288" cy="28538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THE END</a:t>
            </a:r>
            <a:endParaRPr lang="it-IT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THE STUARTS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3200" dirty="0" smtClean="0"/>
              <a:t>The Stuart </a:t>
            </a:r>
            <a:r>
              <a:rPr lang="it-IT" sz="3200" dirty="0" err="1" smtClean="0"/>
              <a:t>Dinasty</a:t>
            </a:r>
            <a:r>
              <a:rPr lang="it-IT" sz="3200" dirty="0" smtClean="0"/>
              <a:t> </a:t>
            </a:r>
            <a:r>
              <a:rPr lang="it-IT" sz="3200" dirty="0" err="1" smtClean="0"/>
              <a:t>was</a:t>
            </a:r>
            <a:r>
              <a:rPr lang="it-IT" sz="3200" dirty="0" smtClean="0"/>
              <a:t> the </a:t>
            </a:r>
            <a:r>
              <a:rPr lang="it-IT" sz="3200" b="1" dirty="0" smtClean="0"/>
              <a:t>first </a:t>
            </a:r>
            <a:r>
              <a:rPr lang="it-IT" sz="3200" b="1" dirty="0" err="1" smtClean="0"/>
              <a:t>ruling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dinasty</a:t>
            </a:r>
            <a:r>
              <a:rPr lang="it-IT" sz="3200" b="1" dirty="0" smtClean="0"/>
              <a:t> </a:t>
            </a:r>
            <a:r>
              <a:rPr lang="it-IT" sz="3200" dirty="0" err="1" smtClean="0"/>
              <a:t>of</a:t>
            </a:r>
            <a:r>
              <a:rPr lang="it-IT" sz="3200" dirty="0" smtClean="0"/>
              <a:t> </a:t>
            </a:r>
            <a:r>
              <a:rPr lang="it-IT" sz="3200" dirty="0" err="1" smtClean="0"/>
              <a:t>both</a:t>
            </a:r>
            <a:r>
              <a:rPr lang="it-IT" sz="3200" dirty="0" smtClean="0"/>
              <a:t> the </a:t>
            </a:r>
            <a:r>
              <a:rPr lang="it-IT" sz="3200" dirty="0" err="1" smtClean="0"/>
              <a:t>reigns</a:t>
            </a:r>
            <a:r>
              <a:rPr lang="it-IT" sz="3200" dirty="0" smtClean="0"/>
              <a:t> </a:t>
            </a:r>
            <a:r>
              <a:rPr lang="it-IT" sz="3200" dirty="0" err="1" smtClean="0"/>
              <a:t>of</a:t>
            </a:r>
            <a:r>
              <a:rPr lang="it-IT" sz="3200" dirty="0" smtClean="0"/>
              <a:t> England and Scotland</a:t>
            </a:r>
          </a:p>
          <a:p>
            <a:pPr algn="just"/>
            <a:endParaRPr lang="it-IT" sz="3200" dirty="0" smtClean="0"/>
          </a:p>
          <a:p>
            <a:pPr algn="just"/>
            <a:r>
              <a:rPr lang="it-IT" sz="3200" dirty="0" smtClean="0"/>
              <a:t>The </a:t>
            </a:r>
            <a:r>
              <a:rPr lang="it-IT" sz="3200" dirty="0" err="1" smtClean="0"/>
              <a:t>Stuarts</a:t>
            </a:r>
            <a:r>
              <a:rPr lang="it-IT" sz="3200" dirty="0" smtClean="0"/>
              <a:t> </a:t>
            </a:r>
            <a:r>
              <a:rPr lang="it-IT" sz="3200" dirty="0" err="1" smtClean="0"/>
              <a:t>succeeded</a:t>
            </a:r>
            <a:r>
              <a:rPr lang="it-IT" sz="3200" dirty="0" smtClean="0"/>
              <a:t> the </a:t>
            </a:r>
            <a:r>
              <a:rPr lang="it-IT" sz="3200" b="1" dirty="0" smtClean="0"/>
              <a:t>Tudor </a:t>
            </a:r>
            <a:r>
              <a:rPr lang="it-IT" sz="3200" b="1" dirty="0" err="1" smtClean="0"/>
              <a:t>dinasty</a:t>
            </a:r>
            <a:r>
              <a:rPr lang="it-IT" sz="3200" b="1" dirty="0" smtClean="0"/>
              <a:t>,</a:t>
            </a:r>
            <a:r>
              <a:rPr lang="it-IT" sz="3200" dirty="0" smtClean="0"/>
              <a:t> </a:t>
            </a:r>
            <a:r>
              <a:rPr lang="it-IT" sz="3200" dirty="0" err="1" smtClean="0"/>
              <a:t>represented</a:t>
            </a:r>
            <a:r>
              <a:rPr lang="it-IT" sz="3200" dirty="0" smtClean="0"/>
              <a:t> </a:t>
            </a:r>
            <a:r>
              <a:rPr lang="it-IT" sz="3200" dirty="0" err="1" smtClean="0"/>
              <a:t>finallly</a:t>
            </a:r>
            <a:r>
              <a:rPr lang="it-IT" sz="3200" dirty="0" smtClean="0"/>
              <a:t> </a:t>
            </a:r>
            <a:r>
              <a:rPr lang="it-IT" sz="3200" dirty="0" err="1" smtClean="0"/>
              <a:t>by</a:t>
            </a:r>
            <a:r>
              <a:rPr lang="it-IT" sz="3200" dirty="0" smtClean="0"/>
              <a:t> </a:t>
            </a:r>
            <a:r>
              <a:rPr lang="it-IT" sz="3200" b="1" dirty="0" smtClean="0"/>
              <a:t>Queen Elizabeth</a:t>
            </a:r>
            <a:r>
              <a:rPr lang="it-IT" sz="3200" dirty="0" smtClean="0"/>
              <a:t>.</a:t>
            </a:r>
          </a:p>
          <a:p>
            <a:pPr algn="just"/>
            <a:endParaRPr lang="it-IT" sz="3200" dirty="0" smtClean="0"/>
          </a:p>
          <a:p>
            <a:r>
              <a:rPr lang="it-IT" sz="3200" dirty="0" smtClean="0"/>
              <a:t>The Stuart </a:t>
            </a:r>
            <a:r>
              <a:rPr lang="it-IT" sz="3200" dirty="0" err="1" smtClean="0"/>
              <a:t>monarchs</a:t>
            </a:r>
            <a:r>
              <a:rPr lang="it-IT" sz="3200" dirty="0" smtClean="0"/>
              <a:t> </a:t>
            </a:r>
            <a:r>
              <a:rPr lang="it-IT" sz="3200" b="1" dirty="0" smtClean="0"/>
              <a:t>(1603-1704)</a:t>
            </a:r>
            <a:r>
              <a:rPr lang="it-IT" sz="3200" dirty="0" smtClean="0"/>
              <a:t>:</a:t>
            </a:r>
            <a:endParaRPr lang="it-IT" sz="3200" dirty="0" smtClean="0"/>
          </a:p>
          <a:p>
            <a:pPr lvl="1"/>
            <a:r>
              <a:rPr lang="it-IT" sz="2800" dirty="0" smtClean="0"/>
              <a:t>James I</a:t>
            </a:r>
          </a:p>
          <a:p>
            <a:pPr lvl="1"/>
            <a:r>
              <a:rPr lang="it-IT" sz="2800" dirty="0" smtClean="0"/>
              <a:t>Charles I</a:t>
            </a:r>
          </a:p>
          <a:p>
            <a:pPr lvl="1"/>
            <a:r>
              <a:rPr lang="it-IT" sz="2800" dirty="0" smtClean="0"/>
              <a:t>Charles II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sz="quarter" idx="2"/>
          </p:nvPr>
        </p:nvSpPr>
        <p:spPr>
          <a:xfrm>
            <a:off x="3419872" y="4437113"/>
            <a:ext cx="4038600" cy="2016224"/>
          </a:xfrm>
        </p:spPr>
        <p:txBody>
          <a:bodyPr>
            <a:normAutofit fontScale="92500" lnSpcReduction="10000"/>
          </a:bodyPr>
          <a:lstStyle/>
          <a:p>
            <a:pPr lvl="1"/>
            <a:endParaRPr lang="it-IT" sz="2800" dirty="0" smtClean="0"/>
          </a:p>
          <a:p>
            <a:pPr lvl="1"/>
            <a:r>
              <a:rPr lang="it-IT" sz="2800" dirty="0" smtClean="0"/>
              <a:t>James II</a:t>
            </a:r>
          </a:p>
          <a:p>
            <a:pPr lvl="1"/>
            <a:r>
              <a:rPr lang="it-IT" sz="2800" dirty="0" smtClean="0"/>
              <a:t>William III</a:t>
            </a:r>
          </a:p>
          <a:p>
            <a:pPr lvl="1"/>
            <a:r>
              <a:rPr lang="it-IT" sz="2800" dirty="0" smtClean="0"/>
              <a:t>Queen Anne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James </a:t>
            </a:r>
            <a:r>
              <a:rPr lang="it-IT" dirty="0" smtClean="0"/>
              <a:t>I (1603-1625)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5400600" cy="4572000"/>
          </a:xfrm>
        </p:spPr>
        <p:txBody>
          <a:bodyPr>
            <a:normAutofit lnSpcReduction="10000"/>
          </a:bodyPr>
          <a:lstStyle/>
          <a:p>
            <a:r>
              <a:rPr lang="it-IT" sz="2400" dirty="0" smtClean="0"/>
              <a:t>James </a:t>
            </a:r>
            <a:r>
              <a:rPr lang="it-IT" sz="2400" dirty="0" err="1" smtClean="0"/>
              <a:t>VI</a:t>
            </a:r>
            <a:r>
              <a:rPr lang="it-IT" sz="2400" dirty="0" smtClean="0"/>
              <a:t>, </a:t>
            </a:r>
            <a:r>
              <a:rPr lang="it-IT" sz="2400" b="1" dirty="0" smtClean="0"/>
              <a:t>King </a:t>
            </a:r>
            <a:r>
              <a:rPr lang="it-IT" sz="2400" b="1" dirty="0" err="1" smtClean="0"/>
              <a:t>of</a:t>
            </a:r>
            <a:r>
              <a:rPr lang="it-IT" sz="2400" b="1" dirty="0" smtClean="0"/>
              <a:t> Scotland </a:t>
            </a:r>
            <a:r>
              <a:rPr lang="it-IT" sz="2400" dirty="0" smtClean="0"/>
              <a:t>(Mary Stuart’s son, </a:t>
            </a:r>
            <a:r>
              <a:rPr lang="it-IT" sz="2400" dirty="0" smtClean="0"/>
              <a:t>Queen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Scots</a:t>
            </a:r>
            <a:r>
              <a:rPr lang="it-IT" sz="2400" dirty="0" smtClean="0"/>
              <a:t>), </a:t>
            </a:r>
            <a:r>
              <a:rPr lang="it-IT" sz="2400" dirty="0" err="1" smtClean="0"/>
              <a:t>became</a:t>
            </a:r>
            <a:r>
              <a:rPr lang="it-IT" sz="2400" dirty="0" smtClean="0"/>
              <a:t> </a:t>
            </a:r>
            <a:r>
              <a:rPr lang="it-IT" sz="2400" dirty="0" err="1" smtClean="0"/>
              <a:t>also</a:t>
            </a:r>
            <a:r>
              <a:rPr lang="it-IT" sz="2400" dirty="0" smtClean="0"/>
              <a:t> </a:t>
            </a:r>
            <a:r>
              <a:rPr lang="it-IT" sz="2400" b="1" dirty="0" smtClean="0"/>
              <a:t>King </a:t>
            </a:r>
            <a:r>
              <a:rPr lang="it-IT" sz="2400" b="1" dirty="0" err="1" smtClean="0"/>
              <a:t>of</a:t>
            </a:r>
            <a:r>
              <a:rPr lang="it-IT" sz="2400" b="1" dirty="0" smtClean="0"/>
              <a:t> England</a:t>
            </a:r>
            <a:r>
              <a:rPr lang="it-IT" sz="2400" dirty="0" smtClean="0"/>
              <a:t> </a:t>
            </a:r>
            <a:r>
              <a:rPr lang="it-IT" sz="2400" dirty="0" err="1" smtClean="0"/>
              <a:t>after</a:t>
            </a:r>
            <a:r>
              <a:rPr lang="it-IT" sz="2400" dirty="0" smtClean="0"/>
              <a:t> Elizabeth I’s </a:t>
            </a:r>
            <a:r>
              <a:rPr lang="it-IT" sz="2400" dirty="0" err="1" smtClean="0"/>
              <a:t>death</a:t>
            </a:r>
            <a:r>
              <a:rPr lang="it-IT" sz="2400" dirty="0" smtClean="0"/>
              <a:t> </a:t>
            </a:r>
            <a:r>
              <a:rPr lang="it-IT" sz="2400" b="1" dirty="0" smtClean="0"/>
              <a:t>(1603)</a:t>
            </a:r>
          </a:p>
          <a:p>
            <a:endParaRPr lang="it-IT" sz="2400" dirty="0" smtClean="0"/>
          </a:p>
          <a:p>
            <a:r>
              <a:rPr lang="it-IT" sz="2400" dirty="0" err="1" smtClean="0"/>
              <a:t>He</a:t>
            </a:r>
            <a:r>
              <a:rPr lang="it-IT" sz="2400" dirty="0" smtClean="0"/>
              <a:t> </a:t>
            </a:r>
            <a:r>
              <a:rPr lang="it-IT" sz="2400" dirty="0" err="1" smtClean="0"/>
              <a:t>believed</a:t>
            </a:r>
            <a:r>
              <a:rPr lang="it-IT" sz="2400" dirty="0" smtClean="0"/>
              <a:t> in the </a:t>
            </a:r>
            <a:r>
              <a:rPr lang="it-IT" sz="2400" b="1" dirty="0" smtClean="0"/>
              <a:t>Divine Right </a:t>
            </a:r>
            <a:r>
              <a:rPr lang="it-IT" sz="2400" b="1" dirty="0" err="1" smtClean="0"/>
              <a:t>of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Kings</a:t>
            </a:r>
            <a:r>
              <a:rPr lang="it-IT" sz="2400" b="1" dirty="0" smtClean="0"/>
              <a:t> 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absolutism</a:t>
            </a:r>
            <a:endParaRPr lang="it-IT" sz="2400" dirty="0" smtClean="0">
              <a:sym typeface="Wingdings" pitchFamily="2" charset="2"/>
            </a:endParaRPr>
          </a:p>
          <a:p>
            <a:endParaRPr lang="it-IT" sz="2400" dirty="0" smtClean="0">
              <a:sym typeface="Wingdings" pitchFamily="2" charset="2"/>
            </a:endParaRPr>
          </a:p>
          <a:p>
            <a:r>
              <a:rPr lang="it-IT" sz="2400" dirty="0" err="1" smtClean="0">
                <a:sym typeface="Wingdings" pitchFamily="2" charset="2"/>
              </a:rPr>
              <a:t>He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never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obtained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b="1" dirty="0" err="1" smtClean="0">
                <a:sym typeface="Wingdings" pitchFamily="2" charset="2"/>
              </a:rPr>
              <a:t>Parliament</a:t>
            </a:r>
            <a:r>
              <a:rPr lang="it-IT" sz="2400" b="1" dirty="0" smtClean="0">
                <a:sym typeface="Wingdings" pitchFamily="2" charset="2"/>
              </a:rPr>
              <a:t>’s </a:t>
            </a:r>
            <a:r>
              <a:rPr lang="it-IT" sz="2400" b="1" dirty="0" err="1" smtClean="0">
                <a:sym typeface="Wingdings" pitchFamily="2" charset="2"/>
              </a:rPr>
              <a:t>support</a:t>
            </a:r>
            <a:endParaRPr lang="it-IT" sz="2400" b="1" dirty="0" smtClean="0">
              <a:sym typeface="Wingdings" pitchFamily="2" charset="2"/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200" dirty="0" err="1" smtClean="0">
                <a:sym typeface="Wingdings" pitchFamily="2" charset="2"/>
              </a:rPr>
              <a:t>He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levied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taxes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wothout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its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approvation</a:t>
            </a:r>
            <a:endParaRPr lang="it-IT" sz="2200" dirty="0" smtClean="0">
              <a:sym typeface="Wingdings" pitchFamily="2" charset="2"/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200" dirty="0" err="1" smtClean="0">
                <a:sym typeface="Wingdings" pitchFamily="2" charset="2"/>
              </a:rPr>
              <a:t>He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imprisoned</a:t>
            </a:r>
            <a:r>
              <a:rPr lang="it-IT" sz="2200" dirty="0" smtClean="0">
                <a:sym typeface="Wingdings" pitchFamily="2" charset="2"/>
              </a:rPr>
              <a:t> some </a:t>
            </a:r>
            <a:r>
              <a:rPr lang="it-IT" sz="2200" dirty="0" err="1" smtClean="0">
                <a:sym typeface="Wingdings" pitchFamily="2" charset="2"/>
              </a:rPr>
              <a:t>opponent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Parliamentaries</a:t>
            </a:r>
            <a:endParaRPr lang="it-IT" sz="2200" dirty="0" smtClean="0">
              <a:sym typeface="Wingdings" pitchFamily="2" charset="2"/>
            </a:endParaRPr>
          </a:p>
          <a:p>
            <a:pPr algn="just"/>
            <a:endParaRPr lang="it-IT" sz="2400" dirty="0" smtClean="0">
              <a:sym typeface="Wingdings" pitchFamily="2" charset="2"/>
            </a:endParaRPr>
          </a:p>
          <a:p>
            <a:pPr algn="just"/>
            <a:endParaRPr lang="it-IT" sz="2400" dirty="0" smtClean="0">
              <a:sym typeface="Wingdings" pitchFamily="2" charset="2"/>
            </a:endParaRPr>
          </a:p>
          <a:p>
            <a:pPr lvl="1" algn="just">
              <a:buNone/>
            </a:pPr>
            <a:endParaRPr lang="it-IT" sz="2200" dirty="0" smtClean="0"/>
          </a:p>
          <a:p>
            <a:pPr algn="just"/>
            <a:endParaRPr lang="it-IT" sz="2400" dirty="0" smtClean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2"/>
          </p:nvPr>
        </p:nvSpPr>
        <p:spPr>
          <a:xfrm>
            <a:off x="5436096" y="620688"/>
            <a:ext cx="4038600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	</a:t>
            </a:r>
            <a:endParaRPr lang="it-IT" sz="24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412776"/>
            <a:ext cx="3067050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James I </a:t>
            </a:r>
            <a:r>
              <a:rPr lang="it-IT" dirty="0" smtClean="0"/>
              <a:t>(1603-1625)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 err="1" smtClean="0">
                <a:sym typeface="Wingdings" pitchFamily="2" charset="2"/>
              </a:rPr>
              <a:t>He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was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large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disapproved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from</a:t>
            </a:r>
            <a:r>
              <a:rPr lang="it-IT" sz="2400" dirty="0" smtClean="0">
                <a:sym typeface="Wingdings" pitchFamily="2" charset="2"/>
              </a:rPr>
              <a:t> people</a:t>
            </a:r>
          </a:p>
          <a:p>
            <a:pPr lvl="1" algn="just">
              <a:buFont typeface="Wingdings" pitchFamily="2" charset="2"/>
              <a:buChar char="Ø"/>
            </a:pPr>
            <a:r>
              <a:rPr lang="it-IT" sz="2200" dirty="0" err="1" smtClean="0">
                <a:sym typeface="Wingdings" pitchFamily="2" charset="2"/>
              </a:rPr>
              <a:t>He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wasn</a:t>
            </a:r>
            <a:r>
              <a:rPr lang="it-IT" sz="2200" dirty="0" smtClean="0">
                <a:sym typeface="Wingdings" pitchFamily="2" charset="2"/>
              </a:rPr>
              <a:t>’t </a:t>
            </a:r>
            <a:r>
              <a:rPr lang="it-IT" sz="2200" dirty="0" err="1" smtClean="0">
                <a:sym typeface="Wingdings" pitchFamily="2" charset="2"/>
              </a:rPr>
              <a:t>able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to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manage</a:t>
            </a:r>
            <a:r>
              <a:rPr lang="it-IT" sz="2200" dirty="0" smtClean="0">
                <a:sym typeface="Wingdings" pitchFamily="2" charset="2"/>
              </a:rPr>
              <a:t> finance</a:t>
            </a:r>
          </a:p>
          <a:p>
            <a:pPr lvl="1" algn="just">
              <a:buFont typeface="Wingdings" pitchFamily="2" charset="2"/>
              <a:buChar char="Ø"/>
            </a:pPr>
            <a:r>
              <a:rPr lang="it-IT" sz="2200" dirty="0" err="1" smtClean="0">
                <a:sym typeface="Wingdings" pitchFamily="2" charset="2"/>
              </a:rPr>
              <a:t>He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was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Scottish</a:t>
            </a:r>
            <a:endParaRPr lang="it-IT" sz="2200" dirty="0" smtClean="0">
              <a:sym typeface="Wingdings" pitchFamily="2" charset="2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it-IT" sz="2200" dirty="0" err="1" smtClean="0">
                <a:sym typeface="Wingdings" pitchFamily="2" charset="2"/>
              </a:rPr>
              <a:t>He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had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strange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attitudes</a:t>
            </a:r>
            <a:endParaRPr lang="it-IT" sz="2200" dirty="0" smtClean="0">
              <a:sym typeface="Wingdings" pitchFamily="2" charset="2"/>
            </a:endParaRPr>
          </a:p>
          <a:p>
            <a:pPr algn="just"/>
            <a:endParaRPr lang="it-IT" sz="2400" dirty="0" smtClean="0"/>
          </a:p>
          <a:p>
            <a:pPr algn="just"/>
            <a:r>
              <a:rPr lang="it-IT" sz="2400" dirty="0" err="1" smtClean="0"/>
              <a:t>He</a:t>
            </a:r>
            <a:r>
              <a:rPr lang="it-IT" sz="2400" dirty="0" smtClean="0"/>
              <a:t> </a:t>
            </a:r>
            <a:r>
              <a:rPr lang="it-IT" sz="2400" dirty="0" err="1" smtClean="0"/>
              <a:t>was</a:t>
            </a:r>
            <a:r>
              <a:rPr lang="it-IT" sz="2400" dirty="0" smtClean="0"/>
              <a:t> </a:t>
            </a:r>
            <a:r>
              <a:rPr lang="it-IT" sz="2400" b="1" dirty="0" err="1" smtClean="0"/>
              <a:t>Anglican</a:t>
            </a:r>
            <a:r>
              <a:rPr lang="it-IT" sz="2400" dirty="0" smtClean="0"/>
              <a:t> 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conform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anglican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practices</a:t>
            </a:r>
            <a:r>
              <a:rPr lang="it-IT" sz="2400" dirty="0" smtClean="0">
                <a:sym typeface="Wingdings" pitchFamily="2" charset="2"/>
              </a:rPr>
              <a:t> </a:t>
            </a:r>
            <a:endParaRPr lang="it-IT" sz="2400" dirty="0" smtClean="0">
              <a:sym typeface="Wingdings" pitchFamily="2" charset="2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it-IT" sz="2200" dirty="0" err="1" smtClean="0">
                <a:sym typeface="Wingdings" pitchFamily="2" charset="2"/>
              </a:rPr>
              <a:t>Conflict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with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Catholics</a:t>
            </a:r>
            <a:r>
              <a:rPr lang="it-IT" sz="2200" dirty="0" smtClean="0">
                <a:sym typeface="Wingdings" pitchFamily="2" charset="2"/>
              </a:rPr>
              <a:t> and </a:t>
            </a:r>
            <a:r>
              <a:rPr lang="it-IT" sz="2200" dirty="0" err="1" smtClean="0">
                <a:sym typeface="Wingdings" pitchFamily="2" charset="2"/>
              </a:rPr>
              <a:t>Puritans</a:t>
            </a:r>
            <a:endParaRPr lang="it-IT" sz="2200" dirty="0" smtClean="0">
              <a:sym typeface="Wingdings" pitchFamily="2" charset="2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it-IT" sz="2200" dirty="0" err="1" smtClean="0">
                <a:sym typeface="Wingdings" pitchFamily="2" charset="2"/>
              </a:rPr>
              <a:t>Compulsory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taxes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to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support</a:t>
            </a:r>
            <a:r>
              <a:rPr lang="it-IT" sz="2200" dirty="0" smtClean="0">
                <a:sym typeface="Wingdings" pitchFamily="2" charset="2"/>
              </a:rPr>
              <a:t> the Church</a:t>
            </a:r>
          </a:p>
          <a:p>
            <a:pPr lvl="1" algn="just">
              <a:buFont typeface="Wingdings" pitchFamily="2" charset="2"/>
              <a:buChar char="Ø"/>
            </a:pPr>
            <a:r>
              <a:rPr lang="it-IT" sz="2200" dirty="0" smtClean="0">
                <a:sym typeface="Wingdings" pitchFamily="2" charset="2"/>
              </a:rPr>
              <a:t>King </a:t>
            </a:r>
            <a:r>
              <a:rPr lang="it-IT" sz="2200" dirty="0" smtClean="0">
                <a:sym typeface="Wingdings" pitchFamily="2" charset="2"/>
              </a:rPr>
              <a:t>James </a:t>
            </a:r>
            <a:r>
              <a:rPr lang="it-IT" sz="2200" dirty="0" err="1" smtClean="0">
                <a:sym typeface="Wingdings" pitchFamily="2" charset="2"/>
              </a:rPr>
              <a:t>Bible</a:t>
            </a:r>
            <a:r>
              <a:rPr lang="it-IT" sz="2200" dirty="0" smtClean="0">
                <a:sym typeface="Wingdings" pitchFamily="2" charset="2"/>
              </a:rPr>
              <a:t> (</a:t>
            </a:r>
            <a:r>
              <a:rPr lang="it-IT" sz="2200" dirty="0" err="1" smtClean="0">
                <a:sym typeface="Wingdings" pitchFamily="2" charset="2"/>
              </a:rPr>
              <a:t>still</a:t>
            </a:r>
            <a:r>
              <a:rPr lang="it-IT" sz="2200" dirty="0" smtClean="0">
                <a:sym typeface="Wingdings" pitchFamily="2" charset="2"/>
              </a:rPr>
              <a:t> in </a:t>
            </a:r>
            <a:r>
              <a:rPr lang="it-IT" sz="2200" dirty="0" err="1" smtClean="0">
                <a:sym typeface="Wingdings" pitchFamily="2" charset="2"/>
              </a:rPr>
              <a:t>existence</a:t>
            </a:r>
            <a:r>
              <a:rPr lang="it-IT" sz="2200" dirty="0" smtClean="0">
                <a:sym typeface="Wingdings" pitchFamily="2" charset="2"/>
              </a:rPr>
              <a:t> </a:t>
            </a:r>
            <a:r>
              <a:rPr lang="it-IT" sz="2200" dirty="0" err="1" smtClean="0">
                <a:sym typeface="Wingdings" pitchFamily="2" charset="2"/>
              </a:rPr>
              <a:t>today</a:t>
            </a:r>
            <a:r>
              <a:rPr lang="it-IT" sz="2200" dirty="0" smtClean="0">
                <a:sym typeface="Wingdings" pitchFamily="2" charset="2"/>
              </a:rPr>
              <a:t>)</a:t>
            </a:r>
          </a:p>
          <a:p>
            <a:endParaRPr lang="it-IT" dirty="0" smtClean="0"/>
          </a:p>
          <a:p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died</a:t>
            </a:r>
            <a:r>
              <a:rPr lang="it-IT" dirty="0" smtClean="0"/>
              <a:t> in </a:t>
            </a:r>
            <a:r>
              <a:rPr lang="it-IT" b="1" dirty="0" smtClean="0"/>
              <a:t>1625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Charles </a:t>
            </a:r>
            <a:r>
              <a:rPr lang="it-IT" dirty="0" smtClean="0"/>
              <a:t>I (1625-1649)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5256584" cy="5005536"/>
          </a:xfrm>
        </p:spPr>
        <p:txBody>
          <a:bodyPr>
            <a:normAutofit fontScale="92500" lnSpcReduction="10000"/>
          </a:bodyPr>
          <a:lstStyle/>
          <a:p>
            <a:r>
              <a:rPr lang="it-IT" sz="2400" dirty="0" err="1" smtClean="0"/>
              <a:t>He</a:t>
            </a:r>
            <a:r>
              <a:rPr lang="it-IT" sz="2400" dirty="0" smtClean="0"/>
              <a:t> </a:t>
            </a:r>
            <a:r>
              <a:rPr lang="it-IT" sz="2400" dirty="0" err="1" smtClean="0"/>
              <a:t>became</a:t>
            </a:r>
            <a:r>
              <a:rPr lang="it-IT" sz="2400" dirty="0" smtClean="0"/>
              <a:t> King </a:t>
            </a:r>
            <a:r>
              <a:rPr lang="it-IT" sz="2400" dirty="0" err="1" smtClean="0"/>
              <a:t>after</a:t>
            </a:r>
            <a:r>
              <a:rPr lang="it-IT" sz="2400" dirty="0" smtClean="0"/>
              <a:t> </a:t>
            </a:r>
            <a:r>
              <a:rPr lang="it-IT" sz="2400" dirty="0" err="1" smtClean="0"/>
              <a:t>his</a:t>
            </a:r>
            <a:r>
              <a:rPr lang="it-IT" sz="2400" dirty="0" smtClean="0"/>
              <a:t> </a:t>
            </a:r>
            <a:r>
              <a:rPr lang="it-IT" sz="2400" dirty="0" err="1" smtClean="0"/>
              <a:t>father</a:t>
            </a:r>
            <a:r>
              <a:rPr lang="it-IT" sz="2400" dirty="0" smtClean="0"/>
              <a:t> </a:t>
            </a:r>
            <a:r>
              <a:rPr lang="it-IT" sz="2400" dirty="0" err="1" smtClean="0"/>
              <a:t>death</a:t>
            </a:r>
            <a:r>
              <a:rPr lang="it-IT" sz="2400" dirty="0" smtClean="0"/>
              <a:t> </a:t>
            </a:r>
            <a:r>
              <a:rPr lang="it-IT" sz="2400" b="1" dirty="0" smtClean="0"/>
              <a:t>(1625</a:t>
            </a:r>
            <a:r>
              <a:rPr lang="it-IT" sz="2400" b="1" dirty="0" smtClean="0"/>
              <a:t>)</a:t>
            </a:r>
            <a:r>
              <a:rPr lang="it-IT" sz="2400" dirty="0" smtClean="0"/>
              <a:t>.</a:t>
            </a:r>
            <a:r>
              <a:rPr lang="it-IT" sz="2400" b="1" dirty="0" smtClean="0"/>
              <a:t> </a:t>
            </a:r>
            <a:r>
              <a:rPr lang="it-IT" sz="2400" dirty="0" err="1" smtClean="0"/>
              <a:t>He</a:t>
            </a:r>
            <a:r>
              <a:rPr lang="it-IT" sz="2400" dirty="0" smtClean="0"/>
              <a:t> </a:t>
            </a:r>
            <a:r>
              <a:rPr lang="it-IT" sz="2400" dirty="0" err="1" smtClean="0"/>
              <a:t>was</a:t>
            </a:r>
            <a:r>
              <a:rPr lang="it-IT" sz="2400" dirty="0" smtClean="0"/>
              <a:t> </a:t>
            </a:r>
            <a:r>
              <a:rPr lang="it-IT" sz="2400" dirty="0" err="1" smtClean="0"/>
              <a:t>influenced</a:t>
            </a:r>
            <a:r>
              <a:rPr lang="it-IT" sz="2400" dirty="0" smtClean="0"/>
              <a:t> </a:t>
            </a:r>
            <a:r>
              <a:rPr lang="it-IT" sz="2400" dirty="0" err="1" smtClean="0"/>
              <a:t>by</a:t>
            </a:r>
            <a:r>
              <a:rPr lang="it-IT" sz="2400" dirty="0" smtClean="0"/>
              <a:t> </a:t>
            </a:r>
            <a:r>
              <a:rPr lang="it-IT" sz="2400" dirty="0" err="1" smtClean="0"/>
              <a:t>him</a:t>
            </a:r>
            <a:r>
              <a:rPr lang="it-IT" sz="2400" dirty="0" smtClean="0"/>
              <a:t> (Divine </a:t>
            </a:r>
            <a:r>
              <a:rPr lang="it-IT" sz="2400" dirty="0" err="1" smtClean="0"/>
              <a:t>Rights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Kings</a:t>
            </a:r>
            <a:r>
              <a:rPr lang="it-IT" sz="2400" dirty="0" smtClean="0"/>
              <a:t> and </a:t>
            </a:r>
            <a:r>
              <a:rPr lang="it-IT" sz="2400" dirty="0" err="1" smtClean="0"/>
              <a:t>inability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manage</a:t>
            </a:r>
            <a:r>
              <a:rPr lang="it-IT" sz="2400" dirty="0" smtClean="0"/>
              <a:t> finance).</a:t>
            </a:r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err="1" smtClean="0"/>
              <a:t>He</a:t>
            </a:r>
            <a:r>
              <a:rPr lang="it-IT" sz="2400" dirty="0" smtClean="0"/>
              <a:t> </a:t>
            </a:r>
            <a:r>
              <a:rPr lang="it-IT" sz="2400" b="1" dirty="0" err="1" smtClean="0"/>
              <a:t>dismissed</a:t>
            </a:r>
            <a:r>
              <a:rPr lang="it-IT" sz="2400" b="1" dirty="0" smtClean="0"/>
              <a:t> the </a:t>
            </a:r>
            <a:r>
              <a:rPr lang="it-IT" sz="2400" b="1" dirty="0" err="1" smtClean="0"/>
              <a:t>Parliament</a:t>
            </a:r>
            <a:r>
              <a:rPr lang="it-IT" sz="2400" b="1" dirty="0" smtClean="0"/>
              <a:t> </a:t>
            </a:r>
            <a:r>
              <a:rPr lang="it-IT" sz="2400" dirty="0" smtClean="0"/>
              <a:t>in the </a:t>
            </a:r>
            <a:r>
              <a:rPr lang="it-IT" sz="2400" b="1" dirty="0" smtClean="0"/>
              <a:t>1629</a:t>
            </a:r>
            <a:r>
              <a:rPr lang="it-IT" sz="2400" dirty="0" smtClean="0"/>
              <a:t> </a:t>
            </a:r>
            <a:r>
              <a:rPr lang="it-IT" sz="2400" dirty="0" smtClean="0"/>
              <a:t>and </a:t>
            </a:r>
            <a:r>
              <a:rPr lang="it-IT" sz="2400" dirty="0" err="1" smtClean="0"/>
              <a:t>ruled</a:t>
            </a:r>
            <a:r>
              <a:rPr lang="it-IT" sz="2400" dirty="0" smtClean="0"/>
              <a:t> </a:t>
            </a:r>
            <a:r>
              <a:rPr lang="it-IT" sz="2400" dirty="0" err="1" smtClean="0"/>
              <a:t>without</a:t>
            </a:r>
            <a:r>
              <a:rPr lang="it-IT" sz="2400" dirty="0" smtClean="0"/>
              <a:t> </a:t>
            </a:r>
            <a:r>
              <a:rPr lang="it-IT" sz="2400" dirty="0" err="1" smtClean="0"/>
              <a:t>it</a:t>
            </a:r>
            <a:r>
              <a:rPr lang="it-IT" sz="2400" dirty="0" smtClean="0"/>
              <a:t> </a:t>
            </a:r>
            <a:r>
              <a:rPr lang="it-IT" sz="2400" dirty="0" err="1" smtClean="0"/>
              <a:t>for</a:t>
            </a:r>
            <a:r>
              <a:rPr lang="it-IT" sz="2400" dirty="0" smtClean="0"/>
              <a:t> 11 </a:t>
            </a:r>
            <a:r>
              <a:rPr lang="it-IT" sz="2400" dirty="0" err="1" smtClean="0"/>
              <a:t>years</a:t>
            </a:r>
            <a:r>
              <a:rPr lang="it-IT" sz="2400" dirty="0" smtClean="0"/>
              <a:t>.</a:t>
            </a:r>
          </a:p>
          <a:p>
            <a:endParaRPr lang="it-IT" sz="2400" b="1" dirty="0" smtClean="0"/>
          </a:p>
          <a:p>
            <a:r>
              <a:rPr lang="it-IT" sz="2400" dirty="0" err="1" smtClean="0"/>
              <a:t>He</a:t>
            </a:r>
            <a:r>
              <a:rPr lang="it-IT" sz="2400" dirty="0" smtClean="0"/>
              <a:t> </a:t>
            </a:r>
            <a:r>
              <a:rPr lang="it-IT" sz="2400" dirty="0" err="1" smtClean="0"/>
              <a:t>was</a:t>
            </a:r>
            <a:r>
              <a:rPr lang="it-IT" sz="2400" dirty="0" smtClean="0"/>
              <a:t> </a:t>
            </a:r>
            <a:r>
              <a:rPr lang="it-IT" sz="2400" dirty="0" err="1" smtClean="0"/>
              <a:t>probably</a:t>
            </a:r>
            <a:r>
              <a:rPr lang="it-IT" sz="2400" dirty="0" smtClean="0"/>
              <a:t> </a:t>
            </a:r>
            <a:r>
              <a:rPr lang="it-IT" sz="2400" b="1" dirty="0" err="1" smtClean="0"/>
              <a:t>Catolich</a:t>
            </a:r>
            <a:r>
              <a:rPr lang="it-IT" sz="2400" dirty="0" smtClean="0"/>
              <a:t> (</a:t>
            </a:r>
            <a:r>
              <a:rPr lang="it-IT" sz="2400" dirty="0" err="1" smtClean="0"/>
              <a:t>he</a:t>
            </a:r>
            <a:r>
              <a:rPr lang="it-IT" sz="2400" dirty="0" smtClean="0"/>
              <a:t> </a:t>
            </a:r>
            <a:r>
              <a:rPr lang="it-IT" sz="2400" dirty="0" err="1" smtClean="0"/>
              <a:t>married</a:t>
            </a:r>
            <a:r>
              <a:rPr lang="it-IT" sz="2400" dirty="0" smtClean="0"/>
              <a:t> </a:t>
            </a:r>
            <a:r>
              <a:rPr lang="it-IT" sz="2400" dirty="0" err="1" smtClean="0"/>
              <a:t>Enricetta</a:t>
            </a:r>
            <a:r>
              <a:rPr lang="it-IT" sz="2400" dirty="0" smtClean="0"/>
              <a:t> </a:t>
            </a:r>
            <a:r>
              <a:rPr lang="it-IT" sz="2400" dirty="0" err="1" smtClean="0"/>
              <a:t>Marioa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France) and </a:t>
            </a:r>
            <a:r>
              <a:rPr lang="it-IT" sz="2400" dirty="0" err="1" smtClean="0"/>
              <a:t>forced</a:t>
            </a:r>
            <a:r>
              <a:rPr lang="it-IT" sz="2400" dirty="0" smtClean="0"/>
              <a:t> </a:t>
            </a:r>
            <a:r>
              <a:rPr lang="it-IT" sz="2400" dirty="0" err="1" smtClean="0"/>
              <a:t>Scottish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change</a:t>
            </a:r>
            <a:r>
              <a:rPr lang="it-IT" sz="2400" dirty="0" smtClean="0"/>
              <a:t> </a:t>
            </a:r>
            <a:r>
              <a:rPr lang="it-IT" sz="2400" dirty="0" err="1" smtClean="0"/>
              <a:t>their</a:t>
            </a:r>
            <a:r>
              <a:rPr lang="it-IT" sz="2400" dirty="0" smtClean="0"/>
              <a:t> </a:t>
            </a:r>
            <a:r>
              <a:rPr lang="it-IT" sz="2400" dirty="0" err="1" smtClean="0"/>
              <a:t>religion</a:t>
            </a:r>
            <a:r>
              <a:rPr lang="it-IT" sz="2400" dirty="0" smtClean="0"/>
              <a:t>.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Bishop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Wars</a:t>
            </a:r>
            <a:r>
              <a:rPr lang="it-IT" sz="2400" dirty="0" smtClean="0">
                <a:sym typeface="Wingdings" pitchFamily="2" charset="2"/>
              </a:rPr>
              <a:t> (1639-1640)</a:t>
            </a:r>
          </a:p>
          <a:p>
            <a:endParaRPr lang="it-IT" sz="2400" dirty="0" smtClean="0">
              <a:sym typeface="Wingdings" pitchFamily="2" charset="2"/>
            </a:endParaRPr>
          </a:p>
          <a:p>
            <a:r>
              <a:rPr lang="it-IT" sz="2400" b="1" dirty="0" err="1" smtClean="0"/>
              <a:t>Civil</a:t>
            </a:r>
            <a:r>
              <a:rPr lang="it-IT" sz="2400" b="1" dirty="0" smtClean="0"/>
              <a:t> War</a:t>
            </a:r>
            <a:r>
              <a:rPr lang="it-IT" sz="2400" dirty="0" smtClean="0"/>
              <a:t> (1642-1649): </a:t>
            </a:r>
            <a:r>
              <a:rPr lang="it-IT" sz="2400" dirty="0" err="1" smtClean="0"/>
              <a:t>he</a:t>
            </a:r>
            <a:r>
              <a:rPr lang="it-IT" sz="2400" dirty="0" smtClean="0"/>
              <a:t> </a:t>
            </a:r>
            <a:r>
              <a:rPr lang="it-IT" sz="2400" dirty="0" err="1" smtClean="0"/>
              <a:t>was</a:t>
            </a:r>
            <a:r>
              <a:rPr lang="it-IT" sz="2400" dirty="0" smtClean="0"/>
              <a:t> </a:t>
            </a:r>
            <a:r>
              <a:rPr lang="it-IT" sz="2400" b="1" dirty="0" err="1" smtClean="0"/>
              <a:t>executed</a:t>
            </a:r>
            <a:r>
              <a:rPr lang="it-IT" sz="2400" b="1" dirty="0" smtClean="0"/>
              <a:t> in 1649</a:t>
            </a:r>
            <a:endParaRPr lang="it-IT" sz="2400" b="1" dirty="0" smtClean="0"/>
          </a:p>
          <a:p>
            <a:pPr algn="just"/>
            <a:endParaRPr lang="it-IT" sz="2400" dirty="0" smtClean="0"/>
          </a:p>
          <a:p>
            <a:pPr algn="just"/>
            <a:endParaRPr lang="it-IT" sz="2400" dirty="0" smtClean="0"/>
          </a:p>
          <a:p>
            <a:endParaRPr lang="it-IT" dirty="0" smtClean="0"/>
          </a:p>
          <a:p>
            <a:endParaRPr lang="it-IT" b="1" dirty="0"/>
          </a:p>
        </p:txBody>
      </p:sp>
      <p:sp>
        <p:nvSpPr>
          <p:cNvPr id="6166" name="AutoShape 22" descr="data:image/jpeg;base64,/9j/4AAQSkZJRgABAQAAAQABAAD/2wCEAAkGBxQSEhUUExQWFBQXGBcYGBcYFxccFxcYGhwXFxcXGBcYHCggGBwlHBwXITEhJSosLi4uFx8zODMsNygtLisBCgoKDg0OGhAQGiwcHCQsLCwsLCwsLCwsLCwsLCwsLCwsLCwsLCssLCwsLCwsLCwvNywvLC8sLCwsLCw3LCwsLP/AABEIAPoAyQMBIgACEQEDEQH/xAAcAAACAwEBAQEAAAAAAAAAAAABBAIDBQAGBwj/xAA8EAABAwIEAwYFAwMDAwUAAAABAAIRAyEEEjFBBVFhInGBkaHwBhMyscFS0eEUQvEjYpJygsIzorLS4v/EABkBAAMBAQEAAAAAAAAAAAAAAAABAgMEBf/EACIRAQEAAgMBAQABBQAAAAAAAAABAhEDITFBEnEEEyIyYf/aAAwDAQACEQMRAD8A+fV3XO11AFTxDe0fcbKoNXM6Fw71wqd6ghKWjTdU9yoyuQQEpQLlCUU9EnmQzKJKBKNAZQlDMhKegsapFqrDlMPSsMQEQVAOQlLQWEoAqJKAcjQSLkECVwTDg5Ta9QLlEFGgYaQeaNuZVQKIKWgao1cu5Hj5ack38936x78FlgptIEnmSowrLIwqCuVykUJSIIXBqlK4lAQhcpISmAhcVLMoOO6DdCBhUGpKr+Yr/KdmwFJLU6kKQrFLVPcXrlAVAphT4YLgESEIQbkQuAUwEbCshcplAIJILkCVzUgJTuQez/KTIC1/ljp5pkxS6CpAqFTVFqAJKCCLUjcuRXIAFRlShdCYBK4irNgpYirEgJUK8Z9RlU5TmD4W+p9IJPICf8JvgPBnV3OjQW8Tp+6+tfD/AANtGm1oF4EnclTnnrqHjht874d8HVXznaW9ZE+WiW4j8JV6QJAzjoIPkvt1PBWS2JwwiCFn/crT8R+eHEtMGx0IKaw7rL23x/8ADYLTWpjtC5j+4fuF4HCuWu5ljtnrV0dK4LguKhaQCLiotUS5LRg5ALiUMytNWSg0qGZHMloJBy1M3T1/hY+ZbnyuvqEyZFQXQCkSgDdIIAKS4BSIRTiMoEokIQkaQUXGyMrnaIDOrG6i1GqLlBoXRPGF9fRvgIBtOebjK+jYOsIBXgfhanFAHmJTwrVah7L/AJdNpjeXc9CFx5d11Y9R9Ap4gnTRVV2SvA4mji2kOp4hwH6YAnz1W9gOMPOHc6pdzQZjn3KVJcUaC1zTyXxHG0vl1nt2DjHcvecSwVesc7nlvQHTvH8rwXFmuFVwcZcDc8+vktuFlymGFEuVOGfZWEp2diJyqyiSoyiCgVyJUSqJxKIUJRJT0naYK0vnn3H7LKaVp/L6ev8ACVEpJy4LiVWEGt3UpVWZGVOhtNCUC5QRo9pEyi90CSotS+LenJulbovUMlFqBMqbQFsyfS/gmqKlFo5SCFq8ZwFVrG/LIbe5iY6xvzXlPgyv8sa2JX0WhjwWwVxZdV2Yzcec4PgKgpH59Q1KhcIdmfAaALZTAk66dy06DAH1GbOaPMb+a0KVaT0CwhXmpLdZ1S3tUx10yMXw2qHPea73tg5WXhrrbAwQL2K8Jx4H5751t9gvrVdv1NPufZXyzjzgcRU5z+AteLLdZc2OoSwhV5StJ8Jha5TtljehcUAVFElLR7dKBK4BcQmARKCEppTabrSl3JZjFrZR7CVEZryq2lTqG/iqynotpFSa6yg1FLR7cSgCowiEwk50BJuKvqvgKhrk8Ym1GVOmYIUYXQqJ6jgOIEls9y9NSxzmRdfP8E803NJtK9Y2uHsvC5eTHVdXHl03n8YyCTEHZeUxXFKgqzSeYBmIGmsE7rbwfD2PElxv0BjzVFbhhYS41XF2xAAHgALeaznTT36FT4kcPqaS90TpAG3eV4ziFSXuO7iSV6Kvgew97nm1xIuR3yvJ1XZjK24ox5bfBplMApamEwCtayjkVElcgJBAlRQlGhsS5BBdKZJsWxk6n1/dYrCtjN3KcjlZZQcuKBKpLiUUAEZSN0oygSoygK6oVRVr1AKomgAtbgXCDXMx2Qsymwk+Ur6N8F4cUhUJEtLWu657wBzm3kllTiR+Hm1qRYWwR9J5crryeIo1cK406gI5HY/yvpuBOUp3i3CqWKpuY6DsDIlp2PPX/M2WZy6fL+E8YySDfktnG4sPZmY68Cy8nxjhz8NULH3EmHbEI4HF6Xsozw+xthme4vjSaUE+5Xm4XoH084I7/ssN7C0x4K+LxHJ6iArQ5QaiStEDKEqMoo0NpSguBXFAcgSjK6EBzStaR/t9FkLR8PVFEKPUCp1Dc96rJ/KC2IK6VXKMp6LaUrpUXKJKNBMiVbg8G6qYbzudh3rZ+G+CGqcz2kt2Gx6kcvBe6/oGMsABHQj7aH10U7N5/hXwmTpL2gicrHEk8iQP8r1I4WWADI4dCCD/AMU9g62QuIBaSIBl8kgWgAAlsmTBIt3lQxWNLpkN1dsNN5kkabyY52hQNqKZ5d5M3jpb3C1+G1pB+kNgST4xvcen2OZVwxaAT2haTcRYkxe508T5O4W3bcRcbQY5EhpvfLtuNUyZPxNwttb6mCD3zznTYRovmnEODvpVIAMTZfV+I4/MLDZodBJh05ZnQSIPcvO4/CZjmPIjTe3naLydNUocec4Hg3P+ZI+lt9r2AWJxijlf3/j2F9FwWHbDyBDnENdsJED1BleU47gpmO8c/HvCWPS7d15liLgoxBhTC1SqKKLggmSYXEqLSiSkYSulcuTIQtOT+r0//KzGhaeUKacZdR10FN4vKgVSQRQAU4TAAeq9HwD4ezkOqAxsO6/vbRDhuNoUWtABqVD9RDfp5RnjS2nIrZFepXrNbSe6lRgD+3Na5d2ScuwgcvLO5HI9Jw+gGtGQTs5zYGU6RB1N9ItJ3WsKYDRBmDpA5dDZZnD8E1jWtpBxGbcmSTBcSwwTG5+8pn+qADWhs3kkNqDN2ic4ExlO2oO0xCRaX1ySQNyYF/qPIXuOp5FCmQ4EFwDBmlxFuzIglw7MGBrq7cWSzcWwvc2m+KgaSQRAYLZhA+khzbi5uSTurBSAacwE5REkxckuiRY5tQdCUj0tIp5YzNdkdIcGyTOliSYDnNt/tcIso4eIgtzC5yw36hoL3AidZjKluI16jqbgyBme1wcIlrm3lszsB5W1VbMUCA5pcXBrTWiIa4n+4cwWm2kQgF63zOyLCnmIlpuA4EnVtgXAX66XVVRoBnU87c4APh9u5R+IagFM/U17yxtPKSA4kgEubNoIE6ESBsj82+V5LbRm/tdFpG1x5RG6rGW+FbI7A1oJYDIs4A8xAygnUWnwKV4hhM0aTHrca991Ko0sMxoLEaFpMHfqFZjSCxxFz8txA0h+oI6z12Tyw1pOOctrwXGcIWukCyzgVtUXfMpDoMvkBdZFWmQSDqEpWqpyCLkFRORKARTIFy5cgJhP5h7hIBX35nyKVCioFFGq66DQqJzQradOTa6soYcnbxT1FkWnTUcvfRZ5ZKkRoU3DSG9QPzqvR/DtSHAGq2k17S3M6AZkGQTbYixnyWPTIcYEkWkc+hj7K57HOu0BzeVhHSdPOFBvZUuJUu00V6YZncDD2gf7iGzmIOw0ubmyx8X8UuDWtpNIrEhznvuGgWDYiHg2MknQTJFsNmHcztMBadxHPm3x7rhaTHMqUsuWDIdO4N87bC4OvS/Io2TP4bmbXbUqOjNVDajiYaWvs9zsugIJnY6L6XXpMMvb2WOpdiC12dkGcgB1hrXT/u6FfOK7Scp2f2TJMW+mSd9PNN8DxNZr2tFSo1wsyHGBMtIa1wLd/wD3GEtqvbc4ZxBr6+UNs12sEOywAGnxznkLQpfEmCfh3VKlN7mtqMkFpiQIJDgNDYW5rBwbjTrh7ZIc45rtku3BAsDm2tqvZcZo/Noh+oE7Xa4RPgW3755p+p+vLcGfUxNVhqHMKfbmGyRsJaBN7+BXpa2KGkQBpFr9QdUv8NYPLTLjEvue4WaPufFU8SeMxvpaF0cOHXbm5s++jJrNfOcS2L/wkqBBJI5z5ys52IMwDbktDhgkkcx5EaLe46Y7eIePlVXa5Q9wI5iSEhjDLiRvp9lq47tVKnV7h3Xj8rLq0b8v4XDPXozxzqcgd3ilnNhNN5+SFcFxvZVKVhNFdC4q0olSCiVJAFquylUBOQ39J80gUITFPK0TIJ6Xj8Kh0g8u7ZW4enmIAgSQBOniT7silFpxx0Aj7+fNFmLIGnPf1PNT/pxrMwItptpzGt0Mmh92nn4c1HS+zdLGsd2GjLP6y2069uwk8zECbTdaLSA4QTkYCXOEied+X+NVkcOwIeQDAmNbbgawY11g9xTfE8E1h/08zHAw6CcuUfSZNzMA3EXCV0DLMTmBnsgGR/MC3eNx4q5rgAHQbGXQR9JEGJ3vG+txZZDMxGUwCdDsYiQDz0TTuwXCbGR05T5BKjTVdBIcRIL80WvrN4F9dI0TWJoNp1Wkkjmd7HKTHgEhgHh2WdIaSJ8HT6+mi9Jxym1+HpkDtOYHAjm05HtjuE67nkp+ExMdig4kuAAzWAjc5ieR5X6L0mEJOG+XzLRsYm2bl+qe5ec+WXUn9guAyuOsNMwd4Gl+9bfBaxcxptZoDu/9/q9FeE3lpOd1jto0ixjfpADR2SCRYWAtE+K83iqwLnECAVpcUxGoAjSf2WOQV34TThyu3MuYV9HFfLJdsJPoqGC8qVXK58OEiHuiNYBj1v4I5MvzjaeGP6yedf8AU6dZJPfqfsqqhLXZha5I/B8wnMSP9UgCRn06TH5SlZ1r7WPfIn1JXnx6JxnDpBcG2tYkTBA7U+tv1JTiWBdS102uNDpEbJ+hXqUnCoDJIGZpFiIAAjSIEDlA2WfxXEfNMNFhLiOpiw7r33snBWKCuKsqsgqpaocpIQigOCb/AKcpULR+Z1CVBGv9R7yrmRbnqqKru0e/8q/Di49+9EZDFeG3A2/HsJ1lLMARoOu06wNBI9eoSf8AK0sPU7JbG3SLF0zIvqP+Ouwx+rL4OlDXZrkgxp1jXrH7jVWhhIJmJaBFgLEDnGk6SfWFWMJfub7a62nW3mm2vlsXgntECdzqcoJ7p203QFrsK14Ld4BECXdTa9hfl6pJ+YdioO2J7X6m9RzBHr0Wvwdx+ZIJd2X/AEyDYTzv3Qe4pTiNEuAMnQEGIg7sPOOaJ/qPo4V00GFoAc1zxOYSRrEdNbr0v9WWULEuvFrxmMEa3n/yK8RRqEMcJ6xyMgL0fCqgZRc8lrxNIlocZMkyHcrGI/hVPU5K8E97qbgc3aDswZOgP92sCAD4BbXA6ZZhWk2LnTHQmAPL7rCwtZ3+pTDiPmPI7Nrm8dk2ABNtBOi9LiKoa2BowA+Is0ef2WvDj3tjzZdaIY2rmc7lP2SxKAeArsk/SCe4THkuyORW50CToLrKwWLLqjiTqQQNogtAV3FqxEU9CfqtpyH58ll4R0HrYeS4+bPeWo7OHj1junsHSBxIaRZxFuWYDL5EjySnEKcZ40znnOgO/QnVXcNef6lhkCCL7QB+wVWPxALah5vPo0j8hYxsrbi3NGRsvLmw0cpIMx0M253VWEcG5muBk6HcOF3DxH2CnwbBmo8uP6XZe8DZWcQxAdkcfrByu0uB9JJi5i3psnob7Z+Lp6xtdZ7lsYhsE9DHgffosutSgqsKMorBXSguWiE2qfmq2rR/px7JU0yFU9o+91fS297lVVWXKtpNsi+CemstuQk/iE9gwQJtOVxM7gyDte0+nRJbDckx9/Sy08LVg5hexE87HQdLrH600upUMoJdJOvdflEe9lHNFJ4/tDjmi8AnshzxY9PFUQRcTAAES2BAvINvfnwqkfNaTHMXglpAmLHQm8aTzSx+hfweq01bB7wGuHZMOHWwMgCTptttbjK8tZ2swFMA2iLyWzPajnbqkcHUAdLeyTMkfp3MDxS1GudIABERzjfvP35Is6H1Tiuy4joDrv7Cbw2OcaQZMNEnxMAmfAW6LOxjpqnwFu4bJrAsaSAddojXzWniW/whpzOq6iYaBoXkAExz0HitDEvLuyL3kxueQ6CSj/SfJo051iw5Tdzu8/lWcOaJL3WawdwzHQT6rr45McXDyZfrJPBcJc6cwLIj6mmD5qeNqsp9hrA9+jYcB2j123mT5JfEcRdlu8tp/qk5n9G7gLBq1Mz6bjLW5oAGwJAmb3IMqOTP8/yviw/V/wCE6laTvmk55j6pIt0S1Ew7uOnmmnuOWMzSGvdAEBw0Mncj0S1V0Odrr6x/K5HbBo1zL3d5/H5SuJqTDeUz3nVAnKIH+YlV0GyTPu91Un0q3eDVf/TERd4/5dmT4R5JXF4a1UkwWvuO/pHMEKXCDDgSYAc3fnMEDwT/ABVkvfH97Z8Rb33p7Tr/ACZbQHNE6lp8xZJ1GS3r+RYpzAuk5Ttljxt91HEsh3r47/sp3qqY5USr8QyHQqCFshJq0PmHmkGBNe/dkUldQ3PerqbohVV2w5w5EjyJVrAMoPfP+PNTl4qenG0i5vIZr9Lb36xpz0vL2AIBttpr+PDY+G6uGqANcPH7dbb811Bxu7pA77fZY31ZrHUi8kzbe/iQreEOaaj2kWqNcCQBmEkAZZBjbdUf1haQdQ7qenRFoOUPADcjjeRmJd3mTHMadJTm9i+KsI7K4Wl0wQQDJMiLg31SeEPaiNDtrznQwnGgipmiRmJvrebk84OvNIV6ga9x2N79ddfFE76Bn+lzuLXGD9YMSYIhzTzE5T4HmVfgMA5tUDfUGLXMA92uvJIDiJJzQJgN+5n3yTOF4gf7jAmI6WmbyOnjzW25j2ysyy6ev4ji2ZRJaIkucN/28VgV+Mg9lozgaN0bPMnfw81mfINTRxdF4cbiNTGkacu5WNhouTGkAdUsue+Qsf6eT3to4ZvzAXVpLrhuzGmLQPP05qji9Qkgm51BmSZANyrMO8OaW2bcGTc37NzJsOg37gqMS8lkG5Ec9jBMnXxWO9tZNUs5w7XZuY7WwERBCoxHPWQEyHusM0NIEgwA7KYgW5qir/HkSmcJuXYfY96L2qeCcLTycNN4MLT4m+nOHUyXc7Ge4XJ8h6Lf4g8U61IxIAcNYuQcpnkDBXncDUcyoDOsg9x2/C1uIPzspk6g6z1gzyUwZesakTnPe4A+o+wTPECC7MOh8xp5qqvDHndodNtxv+fRWYunBMGQbAg25tP3Sqmfi227re/TzSRWrUp5gSNdfHRw/P8A3LMeFpijIKafyDmkWJyW/wC5VSivFG5HUosfbrP7qNcXJ5k/c6KAakIaw9Xb3y/KZY+/IAWSLKd9ffuFa0nMDoB+OqzykXGlWpggdrLAH0+Ig+QPipU4AO9jBkyCRM21mN+kX1i52sGdTrtGvmDtuLqjCuuSZtBFyQYO/n/hSYF12lriLakkaE8iZKV4lIIB1vvMySZ6o/Nty28O5UcQqFzgeg7/AB6q8Z2moTA7/wAK7DOuOV/PxEJV4v6IsVWE1sT+rMSZtYiwMCJmBvGyYpVJ0nwE+CyhiJ18hz2tun8K/KBPK91jnFxoYMXeIcZboOhHQ7ShVYMroMxmtEH9RMcv20UMHWl4E5dRYSJ52GisFfPm1JknS0usdD0SngvrOqEQzMLAuFoBm5n1HkoP05e5V4YQ2QbteNROot9j5Jao4tJDtemnpZV8CmqEvhnwROxH3V7zKTp6wtMU5NWs4Bx7+iabMFv1T2rG99SAdRI2ST69mm9wJtysmM7S1uhkaEWtbvBhSdDFQ5rIGljzOvvzU/7T0t5QQo5wGOBnUETOvJLYauSHCNb/AIjuSsEW5spHUT797pLiLQHW0MHzurK9S47v8KrENnyjoqx6pXssCr8x6eqqCn8zotEJ1RddHimIsP8Aq/8AGUKY18fsFO1aQawi/d+EwwEjZRcbjw+7f5TjdfE/hZ5eLitrpLZ6+/v5ldRcQfx+Cq3azvP/ANkan7Kaahxu7z+yXxTpLeY1V9JxjXn+6rrDteCvH1N8UUgD6pluG5OB7rf/ACj7Khg071aNE8jxiwsjlPgrGd/8pSbphunmopwzS1E6T/nY9+ibomH30LeRIsZsf25+KzqX5Ceb9Tf+l33CWhS4Fqg1BuDvYmPGJS7mDNaY/wB2qtJ7Tv8Au+xVZP2H5Tg0rfTSTrE96dplUVfqPirxpZRbTMs7j91KnUgRMCZBjQ6LsB/cNrfc/wAIxY+H2KKIYcZbfUXCWH7oh2q7Di47/wBkoNAGe/fgokeCvqizu4KkC/h+yNjRV+qN+vkrMT9Xmrsy0l6RZ2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6168" name="Picture 24" descr="http://img-fotki.yandex.ru/get/8/e675xa.55/0_3d8e2_7219851a_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556792"/>
            <a:ext cx="3384376" cy="41989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Charles </a:t>
            </a:r>
            <a:r>
              <a:rPr lang="it-IT" dirty="0" smtClean="0"/>
              <a:t>II (1660-1685)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5544616" cy="5221560"/>
          </a:xfrm>
        </p:spPr>
        <p:txBody>
          <a:bodyPr>
            <a:normAutofit fontScale="77500" lnSpcReduction="20000"/>
          </a:bodyPr>
          <a:lstStyle/>
          <a:p>
            <a:r>
              <a:rPr lang="it-IT" sz="2800" dirty="0" err="1" smtClean="0"/>
              <a:t>He</a:t>
            </a:r>
            <a:r>
              <a:rPr lang="it-IT" sz="2800" dirty="0" smtClean="0"/>
              <a:t> </a:t>
            </a:r>
            <a:r>
              <a:rPr lang="it-IT" sz="2800" dirty="0" err="1" smtClean="0"/>
              <a:t>was</a:t>
            </a:r>
            <a:r>
              <a:rPr lang="it-IT" sz="2800" dirty="0" smtClean="0"/>
              <a:t> Charles I’s son. </a:t>
            </a:r>
            <a:r>
              <a:rPr lang="it-IT" sz="2800" dirty="0" err="1" smtClean="0"/>
              <a:t>He</a:t>
            </a:r>
            <a:r>
              <a:rPr lang="it-IT" sz="2800" dirty="0" smtClean="0"/>
              <a:t> </a:t>
            </a:r>
            <a:r>
              <a:rPr lang="it-IT" sz="2800" dirty="0" err="1" smtClean="0"/>
              <a:t>was</a:t>
            </a:r>
            <a:r>
              <a:rPr lang="it-IT" sz="2800" dirty="0" smtClean="0"/>
              <a:t> </a:t>
            </a:r>
            <a:r>
              <a:rPr lang="it-IT" sz="2800" dirty="0" err="1" smtClean="0"/>
              <a:t>recognised</a:t>
            </a:r>
            <a:r>
              <a:rPr lang="it-IT" sz="2800" dirty="0" smtClean="0"/>
              <a:t> </a:t>
            </a:r>
            <a:r>
              <a:rPr lang="it-IT" sz="2800" dirty="0" err="1" smtClean="0"/>
              <a:t>as</a:t>
            </a:r>
            <a:r>
              <a:rPr lang="it-IT" sz="2800" dirty="0" smtClean="0"/>
              <a:t> </a:t>
            </a:r>
            <a:r>
              <a:rPr lang="it-IT" sz="2800" b="1" dirty="0" smtClean="0"/>
              <a:t>King </a:t>
            </a:r>
            <a:r>
              <a:rPr lang="it-IT" sz="2800" b="1" dirty="0" err="1" smtClean="0"/>
              <a:t>of</a:t>
            </a:r>
            <a:r>
              <a:rPr lang="it-IT" sz="2800" b="1" dirty="0" smtClean="0"/>
              <a:t> Scotland and </a:t>
            </a:r>
            <a:r>
              <a:rPr lang="it-IT" sz="2800" b="1" dirty="0" err="1" smtClean="0"/>
              <a:t>Ireland</a:t>
            </a:r>
            <a:r>
              <a:rPr lang="it-IT" sz="2800" b="1" dirty="0" smtClean="0"/>
              <a:t> (1649)</a:t>
            </a:r>
          </a:p>
          <a:p>
            <a:endParaRPr lang="it-IT" sz="2800" b="1" dirty="0" smtClean="0"/>
          </a:p>
          <a:p>
            <a:r>
              <a:rPr lang="it-IT" sz="2800" dirty="0" err="1" smtClean="0"/>
              <a:t>He</a:t>
            </a:r>
            <a:r>
              <a:rPr lang="it-IT" sz="2800" dirty="0" smtClean="0"/>
              <a:t> </a:t>
            </a:r>
            <a:r>
              <a:rPr lang="it-IT" sz="2800" dirty="0" err="1" smtClean="0"/>
              <a:t>was</a:t>
            </a:r>
            <a:r>
              <a:rPr lang="it-IT" sz="2800" dirty="0" smtClean="0"/>
              <a:t> </a:t>
            </a:r>
            <a:r>
              <a:rPr lang="it-IT" sz="2800" dirty="0" err="1" smtClean="0"/>
              <a:t>defeated</a:t>
            </a:r>
            <a:r>
              <a:rPr lang="it-IT" sz="2800" dirty="0" smtClean="0"/>
              <a:t> </a:t>
            </a:r>
            <a:r>
              <a:rPr lang="it-IT" sz="2800" dirty="0" err="1" smtClean="0"/>
              <a:t>by</a:t>
            </a:r>
            <a:r>
              <a:rPr lang="it-IT" sz="2800" dirty="0" smtClean="0"/>
              <a:t> </a:t>
            </a:r>
            <a:r>
              <a:rPr lang="it-IT" sz="2800" dirty="0" err="1" smtClean="0"/>
              <a:t>Cromwell</a:t>
            </a:r>
            <a:r>
              <a:rPr lang="it-IT" sz="2800" dirty="0" smtClean="0"/>
              <a:t> in 1649, and </a:t>
            </a:r>
            <a:r>
              <a:rPr lang="it-IT" sz="2800" dirty="0" err="1" smtClean="0"/>
              <a:t>also</a:t>
            </a:r>
            <a:r>
              <a:rPr lang="it-IT" sz="2800" dirty="0" smtClean="0"/>
              <a:t> in </a:t>
            </a:r>
            <a:r>
              <a:rPr lang="it-IT" sz="2800" b="1" dirty="0" smtClean="0"/>
              <a:t>1651</a:t>
            </a:r>
            <a:r>
              <a:rPr lang="it-IT" sz="2800" dirty="0" smtClean="0"/>
              <a:t>, </a:t>
            </a:r>
            <a:r>
              <a:rPr lang="it-IT" sz="2800" dirty="0" err="1" smtClean="0"/>
              <a:t>when</a:t>
            </a:r>
            <a:r>
              <a:rPr lang="it-IT" sz="2800" dirty="0" smtClean="0"/>
              <a:t> </a:t>
            </a:r>
            <a:r>
              <a:rPr lang="it-IT" sz="2800" dirty="0" err="1" smtClean="0"/>
              <a:t>he</a:t>
            </a:r>
            <a:r>
              <a:rPr lang="it-IT" sz="2800" dirty="0" smtClean="0"/>
              <a:t> </a:t>
            </a:r>
            <a:r>
              <a:rPr lang="it-IT" sz="2800" dirty="0" err="1" smtClean="0"/>
              <a:t>tried</a:t>
            </a:r>
            <a:r>
              <a:rPr lang="it-IT" sz="2800" dirty="0" smtClean="0"/>
              <a:t> </a:t>
            </a:r>
            <a:r>
              <a:rPr lang="it-IT" sz="2800" dirty="0" err="1" smtClean="0"/>
              <a:t>to</a:t>
            </a:r>
            <a:r>
              <a:rPr lang="it-IT" sz="2800" dirty="0" smtClean="0"/>
              <a:t> </a:t>
            </a:r>
            <a:r>
              <a:rPr lang="it-IT" sz="2800" dirty="0" err="1" smtClean="0"/>
              <a:t>restore</a:t>
            </a:r>
            <a:r>
              <a:rPr lang="it-IT" sz="2800" dirty="0" smtClean="0"/>
              <a:t> </a:t>
            </a:r>
            <a:r>
              <a:rPr lang="it-IT" sz="2800" dirty="0" err="1" smtClean="0"/>
              <a:t>monarchy</a:t>
            </a:r>
            <a:r>
              <a:rPr lang="it-IT" sz="2800" dirty="0" smtClean="0"/>
              <a:t>.</a:t>
            </a:r>
          </a:p>
          <a:p>
            <a:endParaRPr lang="it-IT" sz="2800" dirty="0" smtClean="0"/>
          </a:p>
          <a:p>
            <a:r>
              <a:rPr lang="it-IT" sz="2800" dirty="0" err="1" smtClean="0"/>
              <a:t>After</a:t>
            </a:r>
            <a:r>
              <a:rPr lang="it-IT" sz="2800" dirty="0" smtClean="0"/>
              <a:t> </a:t>
            </a:r>
            <a:r>
              <a:rPr lang="it-IT" sz="2800" b="1" dirty="0" smtClean="0"/>
              <a:t>Oliver </a:t>
            </a:r>
            <a:r>
              <a:rPr lang="it-IT" sz="2800" b="1" dirty="0" err="1" smtClean="0"/>
              <a:t>Cromwell</a:t>
            </a:r>
            <a:r>
              <a:rPr lang="it-IT" sz="2800" b="1" dirty="0" smtClean="0"/>
              <a:t>’s </a:t>
            </a:r>
            <a:r>
              <a:rPr lang="it-IT" sz="2800" b="1" dirty="0" err="1" smtClean="0"/>
              <a:t>death</a:t>
            </a:r>
            <a:r>
              <a:rPr lang="it-IT" sz="2800" b="1" dirty="0" smtClean="0"/>
              <a:t> (1658) </a:t>
            </a:r>
            <a:r>
              <a:rPr lang="it-IT" sz="2800" dirty="0" err="1" smtClean="0"/>
              <a:t>he</a:t>
            </a:r>
            <a:r>
              <a:rPr lang="it-IT" sz="2800" dirty="0" smtClean="0"/>
              <a:t> </a:t>
            </a:r>
            <a:r>
              <a:rPr lang="it-IT" sz="2800" dirty="0" err="1" smtClean="0"/>
              <a:t>was</a:t>
            </a:r>
            <a:r>
              <a:rPr lang="it-IT" sz="2800" dirty="0" smtClean="0"/>
              <a:t> </a:t>
            </a:r>
            <a:r>
              <a:rPr lang="it-IT" sz="2800" dirty="0" err="1" smtClean="0"/>
              <a:t>asked</a:t>
            </a:r>
            <a:r>
              <a:rPr lang="it-IT" sz="2800" dirty="0" smtClean="0"/>
              <a:t> </a:t>
            </a:r>
            <a:r>
              <a:rPr lang="it-IT" sz="2800" dirty="0" err="1" smtClean="0"/>
              <a:t>by</a:t>
            </a:r>
            <a:r>
              <a:rPr lang="it-IT" sz="2800" dirty="0" smtClean="0"/>
              <a:t> the </a:t>
            </a:r>
            <a:r>
              <a:rPr lang="it-IT" sz="2800" dirty="0" err="1" smtClean="0"/>
              <a:t>P</a:t>
            </a:r>
            <a:r>
              <a:rPr lang="it-IT" sz="2800" dirty="0" err="1" smtClean="0"/>
              <a:t>arliament</a:t>
            </a:r>
            <a:r>
              <a:rPr lang="it-IT" sz="2800" dirty="0" smtClean="0"/>
              <a:t> </a:t>
            </a:r>
            <a:r>
              <a:rPr lang="it-IT" sz="2800" dirty="0" err="1" smtClean="0"/>
              <a:t>to</a:t>
            </a:r>
            <a:r>
              <a:rPr lang="it-IT" sz="2800" dirty="0" smtClean="0"/>
              <a:t> </a:t>
            </a:r>
            <a:r>
              <a:rPr lang="it-IT" sz="2800" b="1" dirty="0" err="1" smtClean="0"/>
              <a:t>return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England </a:t>
            </a:r>
            <a:r>
              <a:rPr lang="it-IT" sz="2800" dirty="0" err="1" smtClean="0"/>
              <a:t>as</a:t>
            </a:r>
            <a:r>
              <a:rPr lang="it-IT" sz="2800" dirty="0" smtClean="0"/>
              <a:t> </a:t>
            </a:r>
            <a:r>
              <a:rPr lang="it-IT" sz="2800" b="1" dirty="0" smtClean="0"/>
              <a:t>King Charles II </a:t>
            </a:r>
            <a:r>
              <a:rPr lang="it-IT" sz="2800" dirty="0" smtClean="0"/>
              <a:t>(</a:t>
            </a:r>
            <a:r>
              <a:rPr lang="it-IT" sz="2800" b="1" dirty="0" err="1" smtClean="0"/>
              <a:t>Restoration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of</a:t>
            </a:r>
            <a:r>
              <a:rPr lang="it-IT" sz="2800" b="1" dirty="0" smtClean="0"/>
              <a:t> 1660</a:t>
            </a:r>
            <a:r>
              <a:rPr lang="it-IT" sz="2800" dirty="0" smtClean="0"/>
              <a:t>).</a:t>
            </a:r>
          </a:p>
          <a:p>
            <a:endParaRPr lang="it-IT" sz="2800" dirty="0" smtClean="0"/>
          </a:p>
          <a:p>
            <a:r>
              <a:rPr lang="it-IT" sz="2800" dirty="0" smtClean="0"/>
              <a:t>The </a:t>
            </a:r>
            <a:r>
              <a:rPr lang="it-IT" sz="2800" dirty="0" smtClean="0"/>
              <a:t>“</a:t>
            </a:r>
            <a:r>
              <a:rPr lang="it-IT" sz="2800" dirty="0" err="1" smtClean="0"/>
              <a:t>Merry</a:t>
            </a:r>
            <a:r>
              <a:rPr lang="it-IT" sz="2800" dirty="0" smtClean="0"/>
              <a:t> </a:t>
            </a:r>
            <a:r>
              <a:rPr lang="it-IT" sz="2800" dirty="0" err="1" smtClean="0"/>
              <a:t>Monarch</a:t>
            </a:r>
            <a:r>
              <a:rPr lang="it-IT" sz="2800" dirty="0" smtClean="0"/>
              <a:t>”: </a:t>
            </a:r>
            <a:r>
              <a:rPr lang="it-IT" sz="2800" dirty="0" err="1" smtClean="0"/>
              <a:t>parties</a:t>
            </a:r>
            <a:r>
              <a:rPr lang="it-IT" sz="2800" dirty="0" smtClean="0"/>
              <a:t>, </a:t>
            </a:r>
            <a:r>
              <a:rPr lang="it-IT" sz="2800" dirty="0" err="1" smtClean="0"/>
              <a:t>music</a:t>
            </a:r>
            <a:r>
              <a:rPr lang="it-IT" sz="2800" dirty="0" smtClean="0"/>
              <a:t> and </a:t>
            </a:r>
            <a:r>
              <a:rPr lang="it-IT" sz="2800" dirty="0" err="1" smtClean="0"/>
              <a:t>theatre</a:t>
            </a:r>
            <a:endParaRPr lang="it-IT" sz="2800" dirty="0" smtClean="0"/>
          </a:p>
          <a:p>
            <a:endParaRPr lang="it-IT" sz="2800" dirty="0" smtClean="0"/>
          </a:p>
          <a:p>
            <a:r>
              <a:rPr lang="it-IT" sz="2800" dirty="0" smtClean="0"/>
              <a:t>Money </a:t>
            </a:r>
            <a:r>
              <a:rPr lang="it-IT" sz="2800" dirty="0" err="1" smtClean="0"/>
              <a:t>problems</a:t>
            </a:r>
            <a:r>
              <a:rPr lang="it-IT" sz="2800" dirty="0" smtClean="0"/>
              <a:t>, </a:t>
            </a:r>
            <a:r>
              <a:rPr lang="it-IT" sz="2800" b="1" dirty="0" err="1" smtClean="0"/>
              <a:t>alliance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with</a:t>
            </a:r>
            <a:r>
              <a:rPr lang="it-IT" sz="2800" b="1" dirty="0" smtClean="0"/>
              <a:t> France </a:t>
            </a:r>
            <a:r>
              <a:rPr lang="it-IT" sz="2800" dirty="0" err="1" smtClean="0"/>
              <a:t>that</a:t>
            </a:r>
            <a:r>
              <a:rPr lang="it-IT" sz="2800" dirty="0" smtClean="0"/>
              <a:t> </a:t>
            </a:r>
            <a:r>
              <a:rPr lang="it-IT" sz="2800" dirty="0" err="1" smtClean="0"/>
              <a:t>brought</a:t>
            </a:r>
            <a:r>
              <a:rPr lang="it-IT" sz="2800" dirty="0" smtClean="0"/>
              <a:t> the </a:t>
            </a:r>
            <a:r>
              <a:rPr lang="it-IT" sz="2800" dirty="0" err="1" smtClean="0"/>
              <a:t>acquisition</a:t>
            </a:r>
            <a:r>
              <a:rPr lang="it-IT" sz="2800" dirty="0" smtClean="0"/>
              <a:t> </a:t>
            </a:r>
            <a:r>
              <a:rPr lang="it-IT" sz="2800" dirty="0" err="1" smtClean="0"/>
              <a:t>of</a:t>
            </a:r>
            <a:r>
              <a:rPr lang="it-IT" sz="2800" dirty="0" smtClean="0"/>
              <a:t> New </a:t>
            </a:r>
            <a:r>
              <a:rPr lang="it-IT" sz="2800" dirty="0" err="1" smtClean="0"/>
              <a:t>Amstersam</a:t>
            </a:r>
            <a:endParaRPr lang="it-IT" sz="2800" dirty="0" smtClean="0"/>
          </a:p>
          <a:p>
            <a:endParaRPr lang="it-IT" sz="2800" dirty="0" smtClean="0"/>
          </a:p>
          <a:p>
            <a:r>
              <a:rPr lang="it-IT" sz="2800" dirty="0" err="1" smtClean="0"/>
              <a:t>He</a:t>
            </a:r>
            <a:r>
              <a:rPr lang="it-IT" sz="2800" dirty="0" smtClean="0"/>
              <a:t> </a:t>
            </a:r>
            <a:r>
              <a:rPr lang="it-IT" sz="2800" dirty="0" err="1" smtClean="0"/>
              <a:t>died</a:t>
            </a:r>
            <a:r>
              <a:rPr lang="it-IT" sz="2800" dirty="0" smtClean="0"/>
              <a:t> in </a:t>
            </a:r>
            <a:r>
              <a:rPr lang="it-IT" sz="2800" b="1" dirty="0" smtClean="0"/>
              <a:t>1685</a:t>
            </a:r>
          </a:p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  <p:pic>
        <p:nvPicPr>
          <p:cNvPr id="5122" name="Picture 2" descr="http://ts4.mm.bing.net/th?id=HN.608043807281711559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844824"/>
            <a:ext cx="3057280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James </a:t>
            </a:r>
            <a:r>
              <a:rPr lang="it-IT" dirty="0" smtClean="0"/>
              <a:t>II (1685-1701)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5256584" cy="4572000"/>
          </a:xfrm>
        </p:spPr>
        <p:txBody>
          <a:bodyPr>
            <a:normAutofit fontScale="85000" lnSpcReduction="10000"/>
          </a:bodyPr>
          <a:lstStyle/>
          <a:p>
            <a:r>
              <a:rPr lang="it-IT" sz="2600" dirty="0" err="1" smtClean="0"/>
              <a:t>He</a:t>
            </a:r>
            <a:r>
              <a:rPr lang="it-IT" sz="2600" dirty="0" smtClean="0"/>
              <a:t> </a:t>
            </a:r>
            <a:r>
              <a:rPr lang="it-IT" sz="2600" dirty="0" err="1" smtClean="0"/>
              <a:t>succeeded</a:t>
            </a:r>
            <a:r>
              <a:rPr lang="it-IT" sz="2600" dirty="0" smtClean="0"/>
              <a:t> </a:t>
            </a:r>
            <a:r>
              <a:rPr lang="it-IT" sz="2600" dirty="0" err="1" smtClean="0"/>
              <a:t>his</a:t>
            </a:r>
            <a:r>
              <a:rPr lang="it-IT" sz="2600" dirty="0" smtClean="0"/>
              <a:t> </a:t>
            </a:r>
            <a:r>
              <a:rPr lang="it-IT" sz="2600" dirty="0" err="1" smtClean="0"/>
              <a:t>brother</a:t>
            </a:r>
            <a:r>
              <a:rPr lang="it-IT" sz="2600" dirty="0" smtClean="0"/>
              <a:t> Charles II </a:t>
            </a:r>
            <a:r>
              <a:rPr lang="it-IT" sz="2600" dirty="0" smtClean="0"/>
              <a:t>in </a:t>
            </a:r>
            <a:r>
              <a:rPr lang="it-IT" sz="2600" b="1" dirty="0" smtClean="0"/>
              <a:t>1685</a:t>
            </a:r>
          </a:p>
          <a:p>
            <a:endParaRPr lang="it-IT" sz="2600" dirty="0" smtClean="0"/>
          </a:p>
          <a:p>
            <a:r>
              <a:rPr lang="it-IT" sz="2600" dirty="0" err="1" smtClean="0"/>
              <a:t>He</a:t>
            </a:r>
            <a:r>
              <a:rPr lang="it-IT" sz="2600" dirty="0" smtClean="0"/>
              <a:t> </a:t>
            </a:r>
            <a:r>
              <a:rPr lang="it-IT" sz="2600" dirty="0" err="1" smtClean="0"/>
              <a:t>converted</a:t>
            </a:r>
            <a:r>
              <a:rPr lang="it-IT" sz="2600" dirty="0" smtClean="0"/>
              <a:t> </a:t>
            </a:r>
            <a:r>
              <a:rPr lang="it-IT" sz="2600" dirty="0" err="1" smtClean="0"/>
              <a:t>himself</a:t>
            </a:r>
            <a:r>
              <a:rPr lang="it-IT" sz="2600" dirty="0" smtClean="0"/>
              <a:t> </a:t>
            </a:r>
            <a:r>
              <a:rPr lang="it-IT" sz="2600" dirty="0" err="1" smtClean="0"/>
              <a:t>to</a:t>
            </a:r>
            <a:r>
              <a:rPr lang="it-IT" sz="2600" dirty="0" smtClean="0"/>
              <a:t> </a:t>
            </a:r>
            <a:r>
              <a:rPr lang="it-IT" sz="2600" b="1" dirty="0" err="1" smtClean="0"/>
              <a:t>Catholicism</a:t>
            </a:r>
            <a:endParaRPr lang="it-IT" sz="2600" b="1" dirty="0" smtClean="0"/>
          </a:p>
          <a:p>
            <a:pPr lvl="1">
              <a:buFont typeface="Wingdings" pitchFamily="2" charset="2"/>
              <a:buChar char="Ø"/>
            </a:pPr>
            <a:r>
              <a:rPr lang="it-IT" sz="2400" dirty="0" err="1" smtClean="0"/>
              <a:t>He</a:t>
            </a:r>
            <a:r>
              <a:rPr lang="it-IT" sz="2400" dirty="0" smtClean="0"/>
              <a:t> loss </a:t>
            </a:r>
            <a:r>
              <a:rPr lang="it-IT" sz="2400" dirty="0" err="1" smtClean="0"/>
              <a:t>his</a:t>
            </a:r>
            <a:r>
              <a:rPr lang="it-IT" sz="2400" dirty="0" smtClean="0"/>
              <a:t> </a:t>
            </a:r>
            <a:r>
              <a:rPr lang="it-IT" sz="2400" dirty="0" err="1" smtClean="0"/>
              <a:t>tilte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Lord High </a:t>
            </a:r>
            <a:r>
              <a:rPr lang="it-IT" sz="2400" dirty="0" err="1" smtClean="0"/>
              <a:t>Admiral</a:t>
            </a:r>
            <a:endParaRPr lang="it-IT" sz="2400" dirty="0" smtClean="0"/>
          </a:p>
          <a:p>
            <a:pPr lvl="1">
              <a:buFont typeface="Wingdings" pitchFamily="2" charset="2"/>
              <a:buChar char="Ø"/>
            </a:pP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opposed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the </a:t>
            </a:r>
            <a:r>
              <a:rPr lang="it-IT" dirty="0" err="1" smtClean="0"/>
              <a:t>Parliament</a:t>
            </a:r>
            <a:endParaRPr lang="it-IT" dirty="0" smtClean="0"/>
          </a:p>
          <a:p>
            <a:pPr lvl="1">
              <a:buFont typeface="Wingdings" pitchFamily="2" charset="2"/>
              <a:buChar char="Ø"/>
            </a:pPr>
            <a:r>
              <a:rPr lang="it-IT" sz="2400" b="1" dirty="0" smtClean="0"/>
              <a:t>The </a:t>
            </a:r>
            <a:r>
              <a:rPr lang="it-IT" sz="2400" b="1" dirty="0" err="1" smtClean="0"/>
              <a:t>Bloody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Assizes</a:t>
            </a:r>
            <a:r>
              <a:rPr lang="it-IT" sz="2400" dirty="0" smtClean="0"/>
              <a:t>: </a:t>
            </a:r>
            <a:r>
              <a:rPr lang="it-IT" sz="2400" dirty="0" err="1" smtClean="0"/>
              <a:t>uprising</a:t>
            </a:r>
            <a:r>
              <a:rPr lang="it-IT" sz="2400" dirty="0" smtClean="0"/>
              <a:t> </a:t>
            </a:r>
            <a:r>
              <a:rPr lang="it-IT" sz="2400" dirty="0" err="1" smtClean="0"/>
              <a:t>against</a:t>
            </a:r>
            <a:r>
              <a:rPr lang="it-IT" sz="2400" dirty="0" smtClean="0"/>
              <a:t> </a:t>
            </a:r>
            <a:r>
              <a:rPr lang="it-IT" sz="2400" dirty="0" err="1" smtClean="0"/>
              <a:t>him</a:t>
            </a:r>
            <a:endParaRPr lang="it-IT" sz="2400" dirty="0" smtClean="0"/>
          </a:p>
          <a:p>
            <a:pPr lvl="1">
              <a:buFont typeface="Wingdings" pitchFamily="2" charset="2"/>
              <a:buChar char="Ø"/>
            </a:pPr>
            <a:endParaRPr lang="it-IT" dirty="0" smtClean="0"/>
          </a:p>
          <a:p>
            <a:r>
              <a:rPr lang="it-IT" sz="2600" dirty="0" smtClean="0"/>
              <a:t>The </a:t>
            </a:r>
            <a:r>
              <a:rPr lang="it-IT" sz="2600" b="1" dirty="0" err="1" smtClean="0"/>
              <a:t>Glorious</a:t>
            </a:r>
            <a:r>
              <a:rPr lang="it-IT" sz="2600" b="1" dirty="0" smtClean="0"/>
              <a:t> </a:t>
            </a:r>
            <a:r>
              <a:rPr lang="it-IT" sz="2600" b="1" dirty="0" err="1" smtClean="0"/>
              <a:t>Revolution</a:t>
            </a:r>
            <a:r>
              <a:rPr lang="it-IT" sz="2600" dirty="0" smtClean="0"/>
              <a:t>: </a:t>
            </a:r>
            <a:r>
              <a:rPr lang="it-IT" sz="2600" dirty="0" err="1" smtClean="0"/>
              <a:t>he</a:t>
            </a:r>
            <a:r>
              <a:rPr lang="it-IT" sz="2600" dirty="0" smtClean="0"/>
              <a:t> </a:t>
            </a:r>
            <a:r>
              <a:rPr lang="it-IT" sz="2600" dirty="0" err="1" smtClean="0"/>
              <a:t>was</a:t>
            </a:r>
            <a:r>
              <a:rPr lang="it-IT" sz="2600" dirty="0" smtClean="0"/>
              <a:t> </a:t>
            </a:r>
            <a:r>
              <a:rPr lang="it-IT" sz="2600" dirty="0" err="1" smtClean="0"/>
              <a:t>replaced</a:t>
            </a:r>
            <a:r>
              <a:rPr lang="it-IT" sz="2600" dirty="0" smtClean="0"/>
              <a:t> </a:t>
            </a:r>
            <a:r>
              <a:rPr lang="it-IT" sz="2600" dirty="0" err="1" smtClean="0"/>
              <a:t>by</a:t>
            </a:r>
            <a:r>
              <a:rPr lang="it-IT" sz="2600" dirty="0" smtClean="0"/>
              <a:t> </a:t>
            </a:r>
            <a:r>
              <a:rPr lang="it-IT" sz="2600" dirty="0" err="1" smtClean="0"/>
              <a:t>his</a:t>
            </a:r>
            <a:r>
              <a:rPr lang="it-IT" sz="2600" dirty="0" smtClean="0"/>
              <a:t> </a:t>
            </a:r>
            <a:r>
              <a:rPr lang="it-IT" sz="2600" dirty="0" err="1" smtClean="0"/>
              <a:t>son-in-law</a:t>
            </a:r>
            <a:r>
              <a:rPr lang="it-IT" sz="2600" dirty="0" smtClean="0"/>
              <a:t>, the </a:t>
            </a:r>
            <a:r>
              <a:rPr lang="it-IT" sz="2600" dirty="0" err="1" smtClean="0"/>
              <a:t>Dutchman</a:t>
            </a:r>
            <a:r>
              <a:rPr lang="it-IT" sz="2600" dirty="0" smtClean="0"/>
              <a:t> </a:t>
            </a:r>
            <a:r>
              <a:rPr lang="it-IT" sz="2600" b="1" dirty="0" smtClean="0"/>
              <a:t>William </a:t>
            </a:r>
            <a:r>
              <a:rPr lang="it-IT" sz="2600" b="1" dirty="0" err="1" smtClean="0"/>
              <a:t>of</a:t>
            </a:r>
            <a:r>
              <a:rPr lang="it-IT" sz="2600" b="1" dirty="0" smtClean="0"/>
              <a:t> Orange</a:t>
            </a:r>
          </a:p>
          <a:p>
            <a:endParaRPr lang="it-IT" sz="2600" dirty="0" smtClean="0"/>
          </a:p>
          <a:p>
            <a:r>
              <a:rPr lang="it-IT" sz="2600" dirty="0" smtClean="0"/>
              <a:t>In </a:t>
            </a:r>
            <a:r>
              <a:rPr lang="it-IT" sz="2600" b="1" dirty="0" smtClean="0"/>
              <a:t>1688</a:t>
            </a:r>
            <a:r>
              <a:rPr lang="it-IT" sz="2600" dirty="0" smtClean="0"/>
              <a:t> </a:t>
            </a:r>
            <a:r>
              <a:rPr lang="it-IT" sz="2600" dirty="0" err="1" smtClean="0"/>
              <a:t>he</a:t>
            </a:r>
            <a:r>
              <a:rPr lang="it-IT" sz="2600" dirty="0" smtClean="0"/>
              <a:t> </a:t>
            </a:r>
            <a:r>
              <a:rPr lang="it-IT" sz="2600" dirty="0" err="1" smtClean="0"/>
              <a:t>fled</a:t>
            </a:r>
            <a:r>
              <a:rPr lang="it-IT" sz="2600" dirty="0" smtClean="0"/>
              <a:t> </a:t>
            </a:r>
            <a:r>
              <a:rPr lang="it-IT" sz="2600" dirty="0" err="1" smtClean="0"/>
              <a:t>to</a:t>
            </a:r>
            <a:r>
              <a:rPr lang="it-IT" sz="2600" dirty="0" smtClean="0"/>
              <a:t> France </a:t>
            </a:r>
            <a:r>
              <a:rPr lang="it-IT" sz="2600" dirty="0" err="1" smtClean="0"/>
              <a:t>when</a:t>
            </a:r>
            <a:r>
              <a:rPr lang="it-IT" sz="2600" dirty="0" smtClean="0"/>
              <a:t> </a:t>
            </a:r>
            <a:r>
              <a:rPr lang="it-IT" sz="2600" dirty="0" err="1" smtClean="0"/>
              <a:t>he</a:t>
            </a:r>
            <a:r>
              <a:rPr lang="it-IT" sz="2600" dirty="0" smtClean="0"/>
              <a:t> </a:t>
            </a:r>
            <a:r>
              <a:rPr lang="it-IT" sz="2600" dirty="0" err="1" smtClean="0"/>
              <a:t>lived</a:t>
            </a:r>
            <a:r>
              <a:rPr lang="it-IT" sz="2600" dirty="0" smtClean="0"/>
              <a:t> </a:t>
            </a:r>
            <a:r>
              <a:rPr lang="it-IT" sz="2600" dirty="0" err="1" smtClean="0"/>
              <a:t>until</a:t>
            </a:r>
            <a:r>
              <a:rPr lang="it-IT" sz="2600" dirty="0" smtClean="0"/>
              <a:t> </a:t>
            </a:r>
            <a:r>
              <a:rPr lang="it-IT" sz="2600" dirty="0" err="1" smtClean="0"/>
              <a:t>his</a:t>
            </a:r>
            <a:r>
              <a:rPr lang="it-IT" sz="2600" dirty="0" smtClean="0"/>
              <a:t> </a:t>
            </a:r>
            <a:r>
              <a:rPr lang="it-IT" sz="2600" dirty="0" err="1" smtClean="0"/>
              <a:t>death</a:t>
            </a:r>
            <a:r>
              <a:rPr lang="it-IT" sz="2600" dirty="0" smtClean="0"/>
              <a:t> in </a:t>
            </a:r>
            <a:r>
              <a:rPr lang="it-IT" sz="2600" b="1" dirty="0" smtClean="0"/>
              <a:t>1701</a:t>
            </a:r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4294967295"/>
          </p:nvPr>
        </p:nvSpPr>
        <p:spPr>
          <a:xfrm>
            <a:off x="5394325" y="1447800"/>
            <a:ext cx="3749675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400" dirty="0" smtClean="0"/>
              <a:t>	</a:t>
            </a:r>
          </a:p>
        </p:txBody>
      </p:sp>
      <p:pic>
        <p:nvPicPr>
          <p:cNvPr id="4098" name="Picture 2" descr="James II by Peter Lel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916832"/>
            <a:ext cx="3006464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William </a:t>
            </a:r>
            <a:r>
              <a:rPr lang="it-IT" dirty="0" smtClean="0"/>
              <a:t>III (1688-1702)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6048672" cy="5149552"/>
          </a:xfrm>
        </p:spPr>
        <p:txBody>
          <a:bodyPr>
            <a:normAutofit fontScale="85000" lnSpcReduction="20000"/>
          </a:bodyPr>
          <a:lstStyle/>
          <a:p>
            <a:r>
              <a:rPr lang="it-IT" b="1" dirty="0" err="1" smtClean="0"/>
              <a:t>He</a:t>
            </a:r>
            <a:r>
              <a:rPr lang="it-IT" b="1" dirty="0" smtClean="0"/>
              <a:t> and </a:t>
            </a:r>
            <a:r>
              <a:rPr lang="it-IT" b="1" dirty="0" err="1" smtClean="0"/>
              <a:t>his</a:t>
            </a:r>
            <a:r>
              <a:rPr lang="it-IT" b="1" dirty="0" smtClean="0"/>
              <a:t> </a:t>
            </a:r>
            <a:r>
              <a:rPr lang="it-IT" b="1" dirty="0" err="1" smtClean="0"/>
              <a:t>wife</a:t>
            </a:r>
            <a:r>
              <a:rPr lang="it-IT" b="1" dirty="0" smtClean="0"/>
              <a:t> Mary </a:t>
            </a:r>
            <a:r>
              <a:rPr lang="it-IT" b="1" dirty="0" smtClean="0"/>
              <a:t>II (1688-1694)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proclaimed</a:t>
            </a:r>
            <a:r>
              <a:rPr lang="it-IT" dirty="0" smtClean="0"/>
              <a:t> joint </a:t>
            </a:r>
            <a:r>
              <a:rPr lang="it-IT" b="1" dirty="0" err="1" smtClean="0"/>
              <a:t>sovereigns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England</a:t>
            </a:r>
            <a:r>
              <a:rPr lang="it-IT" dirty="0" smtClean="0"/>
              <a:t> in </a:t>
            </a:r>
            <a:r>
              <a:rPr lang="it-IT" b="1" dirty="0" smtClean="0"/>
              <a:t>1688 </a:t>
            </a:r>
            <a:r>
              <a:rPr lang="it-IT" dirty="0" err="1" smtClean="0"/>
              <a:t>after</a:t>
            </a:r>
            <a:r>
              <a:rPr lang="it-IT" dirty="0" smtClean="0"/>
              <a:t> the </a:t>
            </a:r>
            <a:r>
              <a:rPr lang="it-IT" dirty="0" err="1" smtClean="0"/>
              <a:t>Glorious</a:t>
            </a:r>
            <a:r>
              <a:rPr lang="it-IT" dirty="0" smtClean="0"/>
              <a:t> </a:t>
            </a:r>
            <a:r>
              <a:rPr lang="it-IT" dirty="0" err="1" smtClean="0"/>
              <a:t>Revolution</a:t>
            </a:r>
            <a:endParaRPr lang="it-IT" dirty="0" smtClean="0"/>
          </a:p>
          <a:p>
            <a:endParaRPr lang="it-IT" b="1" dirty="0" smtClean="0"/>
          </a:p>
          <a:p>
            <a:r>
              <a:rPr lang="it-IT" dirty="0" smtClean="0"/>
              <a:t>In </a:t>
            </a:r>
            <a:r>
              <a:rPr lang="it-IT" b="1" dirty="0" smtClean="0"/>
              <a:t>1689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accepted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b="1" dirty="0" smtClean="0"/>
              <a:t>Scotland</a:t>
            </a:r>
          </a:p>
          <a:p>
            <a:endParaRPr lang="it-IT" b="1" dirty="0" smtClean="0"/>
          </a:p>
          <a:p>
            <a:r>
              <a:rPr lang="it-IT" b="1" dirty="0" smtClean="0"/>
              <a:t>1689</a:t>
            </a:r>
            <a:r>
              <a:rPr lang="it-IT" dirty="0" smtClean="0"/>
              <a:t>: </a:t>
            </a:r>
            <a:r>
              <a:rPr lang="it-IT" b="1" dirty="0" smtClean="0"/>
              <a:t>Bill </a:t>
            </a:r>
            <a:r>
              <a:rPr lang="it-IT" b="1" dirty="0" err="1" smtClean="0"/>
              <a:t>of</a:t>
            </a:r>
            <a:r>
              <a:rPr lang="it-IT" b="1" dirty="0" smtClean="0"/>
              <a:t> </a:t>
            </a:r>
            <a:r>
              <a:rPr lang="it-IT" b="1" dirty="0" err="1" smtClean="0"/>
              <a:t>Rights</a:t>
            </a:r>
            <a:endParaRPr lang="it-IT" b="1" dirty="0" smtClean="0"/>
          </a:p>
          <a:p>
            <a:pPr lvl="1">
              <a:buFont typeface="Wingdings" pitchFamily="2" charset="2"/>
              <a:buChar char="Ø"/>
            </a:pPr>
            <a:r>
              <a:rPr lang="it-IT" dirty="0" err="1" smtClean="0"/>
              <a:t>Stronger</a:t>
            </a:r>
            <a:r>
              <a:rPr lang="it-IT" dirty="0" smtClean="0"/>
              <a:t> </a:t>
            </a:r>
            <a:r>
              <a:rPr lang="it-IT" dirty="0" err="1" smtClean="0"/>
              <a:t>power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Parliament</a:t>
            </a:r>
            <a:endParaRPr lang="it-IT" dirty="0" smtClean="0"/>
          </a:p>
          <a:p>
            <a:pPr lvl="1">
              <a:buFont typeface="Wingdings" pitchFamily="2" charset="2"/>
              <a:buChar char="Ø"/>
            </a:pPr>
            <a:r>
              <a:rPr lang="it-IT" b="1" dirty="0" err="1" smtClean="0"/>
              <a:t>Refusal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</a:t>
            </a:r>
            <a:r>
              <a:rPr lang="it-IT" b="1" dirty="0" err="1" smtClean="0"/>
              <a:t>Catholicism</a:t>
            </a:r>
            <a:endParaRPr lang="it-IT" b="1" dirty="0" smtClean="0"/>
          </a:p>
          <a:p>
            <a:pPr lvl="1">
              <a:buFont typeface="Wingdings" pitchFamily="2" charset="2"/>
              <a:buChar char="Ø"/>
            </a:pPr>
            <a:r>
              <a:rPr lang="it-IT" dirty="0" err="1" smtClean="0"/>
              <a:t>Civil</a:t>
            </a:r>
            <a:r>
              <a:rPr lang="it-IT" dirty="0" smtClean="0"/>
              <a:t> </a:t>
            </a:r>
            <a:r>
              <a:rPr lang="it-IT" dirty="0" err="1" smtClean="0"/>
              <a:t>Rights</a:t>
            </a:r>
            <a:endParaRPr lang="it-IT" dirty="0" smtClean="0"/>
          </a:p>
          <a:p>
            <a:endParaRPr lang="it-IT" b="1" dirty="0" smtClean="0"/>
          </a:p>
          <a:p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accepted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b="1" dirty="0" err="1" smtClean="0"/>
              <a:t>Ireland</a:t>
            </a:r>
            <a:r>
              <a:rPr lang="it-IT" dirty="0" smtClean="0"/>
              <a:t> (</a:t>
            </a:r>
            <a:r>
              <a:rPr lang="it-IT" dirty="0" err="1" smtClean="0"/>
              <a:t>loyal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catholic</a:t>
            </a:r>
            <a:r>
              <a:rPr lang="it-IT" dirty="0" smtClean="0"/>
              <a:t> </a:t>
            </a:r>
            <a:r>
              <a:rPr lang="it-IT" dirty="0" smtClean="0"/>
              <a:t>James II) </a:t>
            </a:r>
            <a:r>
              <a:rPr lang="it-IT" dirty="0" err="1" smtClean="0"/>
              <a:t>after</a:t>
            </a:r>
            <a:r>
              <a:rPr lang="it-IT" dirty="0" smtClean="0"/>
              <a:t> the </a:t>
            </a:r>
            <a:r>
              <a:rPr lang="it-IT" b="1" dirty="0" err="1" smtClean="0"/>
              <a:t>Battle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the </a:t>
            </a:r>
            <a:r>
              <a:rPr lang="it-IT" b="1" dirty="0" err="1" smtClean="0"/>
              <a:t>Boyne</a:t>
            </a:r>
            <a:r>
              <a:rPr lang="it-IT" dirty="0" smtClean="0"/>
              <a:t> in the </a:t>
            </a:r>
            <a:r>
              <a:rPr lang="it-IT" b="1" dirty="0" smtClean="0"/>
              <a:t>1690</a:t>
            </a:r>
          </a:p>
          <a:p>
            <a:endParaRPr lang="it-IT" b="1" dirty="0" smtClean="0"/>
          </a:p>
          <a:p>
            <a:r>
              <a:rPr lang="it-IT" dirty="0" smtClean="0"/>
              <a:t>Mary II </a:t>
            </a:r>
            <a:r>
              <a:rPr lang="it-IT" dirty="0" err="1" smtClean="0"/>
              <a:t>died</a:t>
            </a:r>
            <a:r>
              <a:rPr lang="it-IT" dirty="0" smtClean="0"/>
              <a:t> in </a:t>
            </a:r>
            <a:r>
              <a:rPr lang="it-IT" b="1" dirty="0" smtClean="0"/>
              <a:t>1694</a:t>
            </a:r>
            <a:r>
              <a:rPr lang="it-IT" dirty="0" smtClean="0"/>
              <a:t>, William III in </a:t>
            </a:r>
            <a:r>
              <a:rPr lang="it-IT" b="1" dirty="0" smtClean="0"/>
              <a:t>1702 </a:t>
            </a:r>
            <a:endParaRPr lang="it-IT" b="1" dirty="0"/>
          </a:p>
        </p:txBody>
      </p:sp>
      <p:pic>
        <p:nvPicPr>
          <p:cNvPr id="3074" name="Picture 2" descr="books chocolate martinis and historical heroines april 2010 haga cl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276872"/>
            <a:ext cx="3365897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Queen </a:t>
            </a:r>
            <a:r>
              <a:rPr lang="it-IT" dirty="0" smtClean="0"/>
              <a:t>Anne (1707-1714)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5616624" cy="4861520"/>
          </a:xfrm>
        </p:spPr>
        <p:txBody>
          <a:bodyPr>
            <a:normAutofit fontScale="92500" lnSpcReduction="20000"/>
          </a:bodyPr>
          <a:lstStyle/>
          <a:p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b="1" dirty="0" smtClean="0"/>
              <a:t>Mary II’s </a:t>
            </a:r>
            <a:r>
              <a:rPr lang="it-IT" b="1" dirty="0" err="1" smtClean="0"/>
              <a:t>sister</a:t>
            </a:r>
            <a:r>
              <a:rPr lang="it-IT" dirty="0" smtClean="0"/>
              <a:t>.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b="1" dirty="0" err="1" smtClean="0"/>
              <a:t>Protestant</a:t>
            </a:r>
            <a:r>
              <a:rPr lang="it-IT" dirty="0" smtClean="0"/>
              <a:t> and </a:t>
            </a:r>
            <a:r>
              <a:rPr lang="it-IT" dirty="0" err="1" smtClean="0"/>
              <a:t>supported</a:t>
            </a:r>
            <a:r>
              <a:rPr lang="it-IT" dirty="0" smtClean="0"/>
              <a:t> the </a:t>
            </a:r>
            <a:r>
              <a:rPr lang="it-IT" dirty="0" err="1" smtClean="0"/>
              <a:t>Glorious</a:t>
            </a:r>
            <a:r>
              <a:rPr lang="it-IT" dirty="0" smtClean="0"/>
              <a:t> </a:t>
            </a:r>
            <a:r>
              <a:rPr lang="it-IT" dirty="0" err="1" smtClean="0"/>
              <a:t>Revolution</a:t>
            </a:r>
            <a:endParaRPr lang="it-IT" dirty="0" smtClean="0"/>
          </a:p>
          <a:p>
            <a:endParaRPr lang="it-IT" dirty="0" smtClean="0"/>
          </a:p>
          <a:p>
            <a:r>
              <a:rPr lang="it-IT" b="1" dirty="0" err="1" smtClean="0"/>
              <a:t>Act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</a:t>
            </a:r>
            <a:r>
              <a:rPr lang="it-IT" b="1" dirty="0" err="1" smtClean="0"/>
              <a:t>Union</a:t>
            </a:r>
            <a:r>
              <a:rPr lang="it-IT" b="1" dirty="0" smtClean="0"/>
              <a:t> (1707) </a:t>
            </a:r>
            <a:r>
              <a:rPr lang="it-IT" dirty="0" err="1" smtClean="0"/>
              <a:t>formally</a:t>
            </a:r>
            <a:r>
              <a:rPr lang="it-IT" dirty="0" smtClean="0"/>
              <a:t> </a:t>
            </a:r>
            <a:r>
              <a:rPr lang="it-IT" dirty="0" err="1" smtClean="0"/>
              <a:t>unified</a:t>
            </a:r>
            <a:r>
              <a:rPr lang="it-IT" dirty="0" smtClean="0"/>
              <a:t> </a:t>
            </a:r>
            <a:r>
              <a:rPr lang="it-IT" dirty="0" smtClean="0"/>
              <a:t>the </a:t>
            </a:r>
            <a:r>
              <a:rPr lang="it-IT" dirty="0" err="1" smtClean="0"/>
              <a:t>Kingdoms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Englan</a:t>
            </a:r>
            <a:r>
              <a:rPr lang="it-IT" dirty="0" smtClean="0"/>
              <a:t> and Scotland</a:t>
            </a:r>
          </a:p>
          <a:p>
            <a:endParaRPr lang="it-IT" dirty="0" smtClean="0"/>
          </a:p>
          <a:p>
            <a:r>
              <a:rPr lang="it-IT" b="1" dirty="0" err="1" smtClean="0"/>
              <a:t>She</a:t>
            </a:r>
            <a:r>
              <a:rPr lang="it-IT" b="1" dirty="0" smtClean="0"/>
              <a:t> </a:t>
            </a:r>
            <a:r>
              <a:rPr lang="it-IT" b="1" dirty="0" err="1" smtClean="0"/>
              <a:t>was</a:t>
            </a:r>
            <a:r>
              <a:rPr lang="it-IT" b="1" dirty="0" smtClean="0"/>
              <a:t> the last Stuart </a:t>
            </a:r>
            <a:r>
              <a:rPr lang="it-IT" b="1" dirty="0" err="1" smtClean="0"/>
              <a:t>Monarch</a:t>
            </a:r>
            <a:r>
              <a:rPr lang="it-IT" b="1" dirty="0" smtClean="0"/>
              <a:t> </a:t>
            </a:r>
            <a:r>
              <a:rPr lang="it-IT" dirty="0" smtClean="0"/>
              <a:t>(</a:t>
            </a:r>
            <a:r>
              <a:rPr lang="it-IT" b="1" dirty="0" smtClean="0"/>
              <a:t>1707-1714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replaced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George I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dinasty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Hanover</a:t>
            </a:r>
            <a:endParaRPr lang="it-IT" dirty="0"/>
          </a:p>
        </p:txBody>
      </p:sp>
      <p:pic>
        <p:nvPicPr>
          <p:cNvPr id="2050" name="Picture 2" descr="Queen An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844824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Personalizzato 3">
      <a:dk1>
        <a:sysClr val="windowText" lastClr="000000"/>
      </a:dk1>
      <a:lt1>
        <a:sysClr val="window" lastClr="FFFFFF"/>
      </a:lt1>
      <a:dk2>
        <a:srgbClr val="464646"/>
      </a:dk2>
      <a:lt2>
        <a:srgbClr val="FFFFFF"/>
      </a:lt2>
      <a:accent1>
        <a:srgbClr val="0070C0"/>
      </a:accent1>
      <a:accent2>
        <a:srgbClr val="FFC000"/>
      </a:accent2>
      <a:accent3>
        <a:srgbClr val="FFC000"/>
      </a:accent3>
      <a:accent4>
        <a:srgbClr val="FFFFFF"/>
      </a:accent4>
      <a:accent5>
        <a:srgbClr val="F2F2F2"/>
      </a:accent5>
      <a:accent6>
        <a:srgbClr val="7D3C4A"/>
      </a:accent6>
      <a:hlink>
        <a:srgbClr val="FF8119"/>
      </a:hlink>
      <a:folHlink>
        <a:srgbClr val="FFFFFF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218</TotalTime>
  <Words>549</Words>
  <Application>Microsoft Office PowerPoint</Application>
  <PresentationFormat>Presentazione su schermo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Universo</vt:lpstr>
      <vt:lpstr>THE STUARTS</vt:lpstr>
      <vt:lpstr>THE STUARTS</vt:lpstr>
      <vt:lpstr>James I (1603-1625)</vt:lpstr>
      <vt:lpstr>James I (1603-1625)</vt:lpstr>
      <vt:lpstr>Charles I (1625-1649)</vt:lpstr>
      <vt:lpstr>Charles II (1660-1685)</vt:lpstr>
      <vt:lpstr>James II (1685-1701)</vt:lpstr>
      <vt:lpstr>William III (1688-1702)</vt:lpstr>
      <vt:lpstr>Queen Anne (1707-1714)</vt:lpstr>
      <vt:lpstr>THE END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Stuarts</dc:title>
  <dc:creator>admin</dc:creator>
  <cp:lastModifiedBy>admin</cp:lastModifiedBy>
  <cp:revision>59</cp:revision>
  <dcterms:created xsi:type="dcterms:W3CDTF">2014-03-22T16:34:38Z</dcterms:created>
  <dcterms:modified xsi:type="dcterms:W3CDTF">2014-03-25T16:06:05Z</dcterms:modified>
</cp:coreProperties>
</file>