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63DF33E0-6E22-46F7-858E-53AB9FF7BF21}">
          <p14:sldIdLst>
            <p14:sldId id="256"/>
            <p14:sldId id="257"/>
            <p14:sldId id="258"/>
            <p14:sldId id="259"/>
            <p14:sldId id="261"/>
            <p14:sldId id="26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636" autoAdjust="0"/>
  </p:normalViewPr>
  <p:slideViewPr>
    <p:cSldViewPr>
      <p:cViewPr>
        <p:scale>
          <a:sx n="69" d="100"/>
          <a:sy n="69" d="100"/>
        </p:scale>
        <p:origin x="-1416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06/01/2014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06/01/2014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06/01/2014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06/01/2014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06/01/2014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06/01/2014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06/01/2014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06/01/2014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06/01/2014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06/01/2014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8EA01-D070-4334-BB9B-0339A4335427}" type="datetimeFigureOut">
              <a:rPr lang="it-IT" smtClean="0"/>
              <a:pPr/>
              <a:t>06/01/2014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958EA01-D070-4334-BB9B-0339A4335427}" type="datetimeFigureOut">
              <a:rPr lang="it-IT" smtClean="0"/>
              <a:pPr/>
              <a:t>06/01/2014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8D4EC2A-D753-4EE0-9964-5516D561B0A1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42910" y="1203593"/>
            <a:ext cx="7772400" cy="857255"/>
          </a:xfrm>
        </p:spPr>
        <p:txBody>
          <a:bodyPr anchor="ctr" anchorCtr="0">
            <a:noAutofit/>
          </a:bodyPr>
          <a:lstStyle/>
          <a:p>
            <a:pPr algn="ctr"/>
            <a:r>
              <a:rPr lang="it-IT" sz="5800" dirty="0" smtClean="0">
                <a:solidFill>
                  <a:schemeClr val="tx2"/>
                </a:solidFill>
              </a:rPr>
              <a:t>GROUP 2 - PODCAST</a:t>
            </a:r>
            <a:endParaRPr lang="it-IT" sz="5800" dirty="0">
              <a:solidFill>
                <a:schemeClr val="tx2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42910" y="2143116"/>
            <a:ext cx="7858180" cy="4094196"/>
          </a:xfrm>
        </p:spPr>
        <p:txBody>
          <a:bodyPr anchor="ctr">
            <a:normAutofit/>
          </a:bodyPr>
          <a:lstStyle/>
          <a:p>
            <a:pPr algn="ctr"/>
            <a:r>
              <a:rPr lang="it-IT" sz="47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ROMEO &amp; JULIET:</a:t>
            </a:r>
          </a:p>
          <a:p>
            <a:pPr algn="ctr"/>
            <a:r>
              <a:rPr lang="it-IT" sz="4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it-IT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FATAL </a:t>
            </a:r>
            <a:r>
              <a:rPr lang="it-IT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LOVE </a:t>
            </a:r>
            <a:r>
              <a:rPr lang="it-IT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STORY</a:t>
            </a:r>
          </a:p>
          <a:p>
            <a:pPr algn="ctr"/>
            <a:r>
              <a:rPr lang="it-IT" sz="40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</a:t>
            </a:r>
            <a:endParaRPr lang="it-I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it-IT" sz="4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</a:t>
            </a:r>
            <a:r>
              <a:rPr lang="it-IT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COURTLY LOVE STEREOTYPE</a:t>
            </a:r>
            <a:r>
              <a:rPr lang="it-IT" sz="40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  <a:endParaRPr lang="it-IT" sz="400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773832"/>
            <a:ext cx="8229600" cy="1143000"/>
          </a:xfrm>
        </p:spPr>
        <p:txBody>
          <a:bodyPr anchor="ctr">
            <a:normAutofit/>
          </a:bodyPr>
          <a:lstStyle/>
          <a:p>
            <a:pPr algn="ctr"/>
            <a:r>
              <a:rPr lang="it-IT" sz="5200" dirty="0" smtClean="0"/>
              <a:t>WHAT AND HOW</a:t>
            </a:r>
            <a:endParaRPr lang="it-IT" sz="5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916832"/>
            <a:ext cx="8229600" cy="4389120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TASK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Produce a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podcast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it-IT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OBJECTIVES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iscuss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about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Shakespeare’s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tragedy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“</a:t>
            </a:r>
            <a:r>
              <a:rPr lang="it-IT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Romeo &amp; </a:t>
            </a:r>
            <a:r>
              <a:rPr lang="it-IT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Juliet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”, by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creating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lesson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it-IT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Shakespeare’s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“</a:t>
            </a:r>
            <a:r>
              <a:rPr lang="it-IT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Romeo &amp; </a:t>
            </a:r>
            <a:r>
              <a:rPr lang="it-IT" i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Juliet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”,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teacher’s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analysis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 book (Performer –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Culture &amp;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Literature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1 + 2),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online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reviews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encyclopedias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it-IT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TYPE OF TEXTS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ANALYSED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theatral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tragedy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television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and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movies</a:t>
            </a:r>
            <a:r>
              <a:rPr 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it-IT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METHODOLOGY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individual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analysis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about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the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theme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work (collaborative work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);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692696"/>
            <a:ext cx="8229600" cy="1143000"/>
          </a:xfrm>
        </p:spPr>
        <p:txBody>
          <a:bodyPr anchor="ctr"/>
          <a:lstStyle/>
          <a:p>
            <a:pPr algn="ctr"/>
            <a:r>
              <a:rPr lang="it-IT" dirty="0" smtClean="0"/>
              <a:t>WHY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920200"/>
            <a:ext cx="8031836" cy="4389120"/>
          </a:xfrm>
        </p:spPr>
        <p:txBody>
          <a:bodyPr/>
          <a:lstStyle/>
          <a:p>
            <a:r>
              <a:rPr lang="it-IT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LANGUAGE SKILLS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speaking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reading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discussing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writing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listening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it-IT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KNOWLEDGE AND STUDY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structure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a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theatral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tragedy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textual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structural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analysis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critical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interpretation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resources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spoken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written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production;</a:t>
            </a:r>
            <a:endParaRPr lang="it-IT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ICT SKILLS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Audio </a:t>
            </a:r>
            <a:r>
              <a:rPr lang="it-IT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ile 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podcast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PowerPoint, Web 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Surfing, Word;</a:t>
            </a:r>
            <a:endParaRPr lang="it-IT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24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FINAL OBJECTIVE /COMPETENCE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writing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 </a:t>
            </a:r>
            <a:r>
              <a:rPr lang="it-IT" sz="24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argumentative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text and produce an audio </a:t>
            </a:r>
            <a:r>
              <a:rPr lang="it-IT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file;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28596" y="629816"/>
            <a:ext cx="8229600" cy="1143000"/>
          </a:xfrm>
        </p:spPr>
        <p:txBody>
          <a:bodyPr anchor="ctr"/>
          <a:lstStyle/>
          <a:p>
            <a:pPr algn="ctr"/>
            <a:r>
              <a:rPr lang="it-IT" dirty="0" smtClean="0"/>
              <a:t>BASIC SKILLS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1715628"/>
            <a:ext cx="8229600" cy="473770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it-IT" sz="28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LEARNING SKILLS</a:t>
            </a:r>
            <a:endParaRPr lang="it-IT" sz="28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brainstorming,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comprehension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textual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analysis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group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discussion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critical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thinking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gathering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and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selection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of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ideas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planning, 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writing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organising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generating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PowerPoint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presentation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0" indent="0">
              <a:lnSpc>
                <a:spcPct val="80000"/>
              </a:lnSpc>
              <a:spcBef>
                <a:spcPts val="1800"/>
              </a:spcBef>
              <a:buFont typeface="Arial" pitchFamily="34" charset="0"/>
              <a:buChar char="•"/>
            </a:pP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speaking</a:t>
            </a:r>
            <a:r>
              <a:rPr 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it-IT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845840"/>
            <a:ext cx="8229600" cy="1143000"/>
          </a:xfrm>
        </p:spPr>
        <p:txBody>
          <a:bodyPr/>
          <a:lstStyle/>
          <a:p>
            <a:pPr algn="ctr"/>
            <a:r>
              <a:rPr lang="en-GB" dirty="0" smtClean="0"/>
              <a:t>FEEDBACK</a:t>
            </a:r>
            <a:endParaRPr lang="en-GB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367528"/>
            <a:ext cx="8229600" cy="3797776"/>
          </a:xfrm>
        </p:spPr>
        <p:txBody>
          <a:bodyPr/>
          <a:lstStyle/>
          <a:p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have become more aware of the lengths that some people will go to for love;</a:t>
            </a:r>
          </a:p>
          <a:p>
            <a:r>
              <a:rPr lang="en-GB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 have discovered that not much has changed through the centuries regarding tragic love stories;</a:t>
            </a:r>
          </a:p>
          <a:p>
            <a:r>
              <a:rPr lang="it-IT" alt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learnt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to compare </a:t>
            </a:r>
            <a:r>
              <a:rPr lang="it-IT" alt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different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points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of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view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on the </a:t>
            </a:r>
            <a:r>
              <a:rPr lang="it-IT" alt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same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subject</a:t>
            </a:r>
            <a:r>
              <a:rPr lang="it-IT" altLang="it-IT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distinguishing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between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fatal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love stories and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courtly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love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stereotypes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We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have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improved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our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english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it-IT" altLang="it-IT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skills</a:t>
            </a:r>
            <a:r>
              <a:rPr lang="it-IT" altLang="it-IT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en-GB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34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CREDITS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2214554"/>
            <a:ext cx="8229600" cy="3065156"/>
          </a:xfrm>
        </p:spPr>
        <p:txBody>
          <a:bodyPr anchor="t">
            <a:normAutofit/>
          </a:bodyPr>
          <a:lstStyle/>
          <a:p>
            <a:r>
              <a:rPr lang="it-IT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BERTOSSI Melanie </a:t>
            </a:r>
            <a:r>
              <a:rPr lang="it-IT" sz="3200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Jade</a:t>
            </a:r>
            <a:endParaRPr lang="it-IT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it-IT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COZZOLINO Michele</a:t>
            </a:r>
          </a:p>
          <a:p>
            <a:r>
              <a:rPr lang="it-IT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FERRAZZO Michael</a:t>
            </a:r>
          </a:p>
          <a:p>
            <a:r>
              <a:rPr lang="it-IT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MAZZA Lorenzo</a:t>
            </a:r>
          </a:p>
          <a:p>
            <a:r>
              <a:rPr lang="it-IT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POLONIO Giulia</a:t>
            </a:r>
            <a:endParaRPr lang="it-IT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</TotalTime>
  <Words>294</Words>
  <Application>Microsoft Office PowerPoint</Application>
  <PresentationFormat>Presentazione su schermo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Equinozio</vt:lpstr>
      <vt:lpstr>GROUP 2 - PODCAST</vt:lpstr>
      <vt:lpstr>WHAT AND HOW</vt:lpstr>
      <vt:lpstr>WHY</vt:lpstr>
      <vt:lpstr>BASIC SKILLS</vt:lpstr>
      <vt:lpstr>FEEDBACK</vt:lpstr>
      <vt:lpstr>CREDITS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GROUP 2 - PODCAST</dc:title>
  <dc:creator>Michael Ferrazzo</dc:creator>
  <cp:lastModifiedBy>Melanie Bertossi</cp:lastModifiedBy>
  <cp:revision>10</cp:revision>
  <dcterms:created xsi:type="dcterms:W3CDTF">2014-01-04T20:45:24Z</dcterms:created>
  <dcterms:modified xsi:type="dcterms:W3CDTF">2014-01-06T10:07:13Z</dcterms:modified>
</cp:coreProperties>
</file>