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3DF33E0-6E22-46F7-858E-53AB9FF7BF21}">
          <p14:sldIdLst>
            <p14:sldId id="256"/>
            <p14:sldId id="257"/>
            <p14:sldId id="258"/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36" autoAdjust="0"/>
  </p:normalViewPr>
  <p:slideViewPr>
    <p:cSldViewPr>
      <p:cViewPr>
        <p:scale>
          <a:sx n="69" d="100"/>
          <a:sy n="69" d="100"/>
        </p:scale>
        <p:origin x="-14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58EA01-D070-4334-BB9B-0339A4335427}" type="datetimeFigureOut">
              <a:rPr lang="it-IT" smtClean="0"/>
              <a:pPr/>
              <a:t>06/01/2014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203593"/>
            <a:ext cx="7772400" cy="857255"/>
          </a:xfrm>
        </p:spPr>
        <p:txBody>
          <a:bodyPr anchor="ctr" anchorCtr="0">
            <a:noAutofit/>
          </a:bodyPr>
          <a:lstStyle/>
          <a:p>
            <a:pPr algn="ctr"/>
            <a:r>
              <a:rPr lang="it-IT" sz="5800" dirty="0" smtClean="0">
                <a:solidFill>
                  <a:schemeClr val="tx2"/>
                </a:solidFill>
              </a:rPr>
              <a:t>GROUP 2 - PODCAST</a:t>
            </a:r>
            <a:endParaRPr lang="it-IT" sz="5800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2143116"/>
            <a:ext cx="7858180" cy="4094196"/>
          </a:xfrm>
        </p:spPr>
        <p:txBody>
          <a:bodyPr anchor="ctr">
            <a:normAutofit/>
          </a:bodyPr>
          <a:lstStyle/>
          <a:p>
            <a:pPr algn="ctr"/>
            <a:r>
              <a:rPr lang="it-IT" sz="4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ROMEO &amp; JULIET:</a:t>
            </a:r>
          </a:p>
          <a:p>
            <a:pPr algn="ctr"/>
            <a:r>
              <a:rPr lang="it-IT" sz="4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FATAL 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STORY</a:t>
            </a:r>
          </a:p>
          <a:p>
            <a:pPr algn="ctr"/>
            <a:r>
              <a:rPr lang="it-IT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4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COURTLY LOVE STEREOTYPE</a:t>
            </a:r>
            <a:r>
              <a:rPr lang="it-IT" sz="4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it-IT" sz="4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7383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it-IT" sz="5200" dirty="0" smtClean="0"/>
              <a:t>WHAT AND HOW</a:t>
            </a:r>
            <a:endParaRPr lang="it-IT" sz="5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16832"/>
            <a:ext cx="8229600" cy="438912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Produce a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podcast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iscuss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Shakespeare’s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tragedy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</a:t>
            </a:r>
            <a:r>
              <a:rPr lang="it-IT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Romeo &amp; </a:t>
            </a:r>
            <a:r>
              <a:rPr lang="it-IT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Juliet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”, by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Shakespeare’s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it-IT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Romeo &amp; </a:t>
            </a:r>
            <a:r>
              <a:rPr lang="it-IT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Juliet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”,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teacher’s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book (Performer –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 &amp;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Literature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+ 2),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reviews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encyclopedias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OF TEXTS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ANALYSED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theatral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tragedy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television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movies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work (collaborative work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692696"/>
            <a:ext cx="8229600" cy="1143000"/>
          </a:xfrm>
        </p:spPr>
        <p:txBody>
          <a:bodyPr anchor="ctr"/>
          <a:lstStyle/>
          <a:p>
            <a:pPr algn="ctr"/>
            <a:r>
              <a:rPr lang="it-IT" dirty="0" smtClean="0"/>
              <a:t>WHY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20200"/>
            <a:ext cx="8031836" cy="438912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SKILLS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listening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it-IT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 AND STUDY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structure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a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theatral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tragedy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textual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structural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interpretation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spoken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production;</a:t>
            </a:r>
            <a:endParaRPr lang="it-IT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ICT SKILLS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Audio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ile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podcast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PowerPoint, Web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Surfing, Word;</a:t>
            </a:r>
            <a:endParaRPr lang="it-IT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 OBJECTIVE /COMPETENCE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argumentative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text and produce an audio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file;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629816"/>
            <a:ext cx="8229600" cy="1143000"/>
          </a:xfrm>
        </p:spPr>
        <p:txBody>
          <a:bodyPr anchor="ctr"/>
          <a:lstStyle/>
          <a:p>
            <a:pPr algn="ctr"/>
            <a:r>
              <a:rPr lang="it-IT" dirty="0" smtClean="0"/>
              <a:t>BASIC SKILLS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15628"/>
            <a:ext cx="8229600" cy="47377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SKILLS</a:t>
            </a:r>
            <a:endParaRPr lang="it-IT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brainstorming,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comprehension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textual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gathering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planning,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generating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67528"/>
            <a:ext cx="8229600" cy="3797776"/>
          </a:xfrm>
        </p:spPr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become more aware of the lengths that some people will go to for love;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discovered that not much has changed through the centuries regarding tragic love stories;</a:t>
            </a:r>
          </a:p>
          <a:p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learnt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compare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the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distinguishing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fatal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love stories and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courtly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love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stereotypes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improved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CREDITS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065156"/>
          </a:xfrm>
        </p:spPr>
        <p:txBody>
          <a:bodyPr anchor="t">
            <a:normAutofit/>
          </a:bodyPr>
          <a:lstStyle/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BERTOSSI Melanie </a:t>
            </a:r>
            <a:r>
              <a:rPr lang="it-IT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Jade</a:t>
            </a:r>
            <a:endParaRPr lang="it-IT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COZZOLINO Michele</a:t>
            </a:r>
          </a:p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FERRAZZO Michael</a:t>
            </a:r>
          </a:p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MAZZA Lorenzo</a:t>
            </a:r>
          </a:p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POLONIO Giulia</a:t>
            </a:r>
            <a:endParaRPr lang="it-IT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294</Words>
  <Application>Microsoft Office PowerPoint</Application>
  <PresentationFormat>Presentazione su schermo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GROUP 2 - PODCAST</vt:lpstr>
      <vt:lpstr>WHAT AND HOW</vt:lpstr>
      <vt:lpstr>WHY</vt:lpstr>
      <vt:lpstr>BASIC SKILLS</vt:lpstr>
      <vt:lpstr>FEEDBACK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2 - PODCAST</dc:title>
  <dc:creator>Michael Ferrazzo</dc:creator>
  <cp:lastModifiedBy>Melanie Bertossi</cp:lastModifiedBy>
  <cp:revision>10</cp:revision>
  <dcterms:created xsi:type="dcterms:W3CDTF">2014-01-04T20:45:24Z</dcterms:created>
  <dcterms:modified xsi:type="dcterms:W3CDTF">2014-01-06T10:07:13Z</dcterms:modified>
</cp:coreProperties>
</file>