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3DF33E0-6E22-46F7-858E-53AB9FF7BF21}">
          <p14:sldIdLst>
            <p14:sldId id="256"/>
            <p14:sldId id="257"/>
            <p14:sldId id="258"/>
            <p14:sldId id="259"/>
            <p14:sldId id="261"/>
            <p14:sldId id="262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36" autoAdjust="0"/>
  </p:normalViewPr>
  <p:slideViewPr>
    <p:cSldViewPr>
      <p:cViewPr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58EA01-D070-4334-BB9B-0339A4335427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annica.com/" TargetMode="External"/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iart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203593"/>
            <a:ext cx="7772400" cy="857255"/>
          </a:xfrm>
        </p:spPr>
        <p:txBody>
          <a:bodyPr anchor="ctr" anchorCtr="0">
            <a:noAutofit/>
          </a:bodyPr>
          <a:lstStyle/>
          <a:p>
            <a:pPr algn="ctr"/>
            <a:r>
              <a:rPr lang="it-IT" sz="5800" dirty="0" smtClean="0">
                <a:solidFill>
                  <a:schemeClr val="tx2"/>
                </a:solidFill>
              </a:rPr>
              <a:t>GROUP 2 - PODCAST</a:t>
            </a:r>
            <a:endParaRPr lang="it-IT" sz="5800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2143116"/>
            <a:ext cx="7858180" cy="4094196"/>
          </a:xfrm>
        </p:spPr>
        <p:txBody>
          <a:bodyPr anchor="ctr">
            <a:normAutofit/>
          </a:bodyPr>
          <a:lstStyle/>
          <a:p>
            <a:pPr algn="ctr"/>
            <a:r>
              <a:rPr lang="it-IT" sz="47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ROMEO &amp; JULIET:</a:t>
            </a:r>
          </a:p>
          <a:p>
            <a:pPr algn="ctr"/>
            <a:r>
              <a:rPr lang="it-IT" sz="4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FATAL LOVE STORY</a:t>
            </a:r>
          </a:p>
          <a:p>
            <a:pPr algn="ctr"/>
            <a:r>
              <a:rPr lang="it-IT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IT" sz="4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COURTLY LOVE STEREOTYPE</a:t>
            </a:r>
            <a:r>
              <a:rPr lang="it-IT" sz="4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it-IT" sz="4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773832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it-IT" sz="5200" dirty="0" smtClean="0"/>
              <a:t>WHAT AND HOW</a:t>
            </a:r>
            <a:endParaRPr lang="it-IT" sz="5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916832"/>
            <a:ext cx="8229600" cy="438912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TASK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Produce a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podcast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it-IT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iscuss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about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Shakespeare’s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tragedy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</a:t>
            </a:r>
            <a:r>
              <a:rPr lang="it-IT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Romeo &amp; </a:t>
            </a:r>
            <a:r>
              <a:rPr lang="it-IT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Juliet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”, by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Shakespeare’s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</a:t>
            </a:r>
            <a:r>
              <a:rPr lang="it-IT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Romeo &amp; </a:t>
            </a:r>
            <a:r>
              <a:rPr lang="it-IT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Juliet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”,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teacher’s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text book (Performer – Culture &amp;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Literature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+ 2), online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reviews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encyclopedias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 OF TEXTS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ANALYSED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theatral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tragedy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television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movies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it-IT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METHODOLOGY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individual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about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work (collaborative work);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692696"/>
            <a:ext cx="8229600" cy="1143000"/>
          </a:xfrm>
        </p:spPr>
        <p:txBody>
          <a:bodyPr anchor="ctr"/>
          <a:lstStyle/>
          <a:p>
            <a:pPr algn="ctr"/>
            <a:r>
              <a:rPr lang="it-IT" dirty="0" smtClean="0"/>
              <a:t>WHY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920200"/>
            <a:ext cx="8031836" cy="438912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LANGUAGE SKILLS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listening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r>
              <a:rPr lang="it-IT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KNOWLEDGE AND STUDY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structure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a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theatral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tragedy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textual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structural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critical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interpretation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spoken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written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production;</a:t>
            </a:r>
          </a:p>
          <a:p>
            <a:r>
              <a:rPr lang="it-IT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ICT SKILLS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Audio </a:t>
            </a: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ile (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podcast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PowerPoint, Web Surfing, Word;</a:t>
            </a:r>
          </a:p>
          <a:p>
            <a:r>
              <a:rPr lang="it-IT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FINAL OBJECTIVE /COMPETENCE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argumentative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text and produce an audio file;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629816"/>
            <a:ext cx="8229600" cy="1143000"/>
          </a:xfrm>
        </p:spPr>
        <p:txBody>
          <a:bodyPr anchor="ctr"/>
          <a:lstStyle/>
          <a:p>
            <a:pPr algn="ctr"/>
            <a:r>
              <a:rPr lang="it-IT" dirty="0" smtClean="0"/>
              <a:t>BASIC SKILLS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715628"/>
            <a:ext cx="8229600" cy="47377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LEARNING SKILLS</a:t>
            </a:r>
            <a:endParaRPr lang="it-IT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brainstorming,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comprehension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textual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critical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thinking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gathering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selection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ideas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planning,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organising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generating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PowerPoint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/>
          <a:lstStyle/>
          <a:p>
            <a:pPr algn="ctr"/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67528"/>
            <a:ext cx="8229600" cy="3797776"/>
          </a:xfrm>
        </p:spPr>
        <p:txBody>
          <a:bodyPr/>
          <a:lstStyle/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have become more aware of the lengths that some people will go to for love;</a:t>
            </a:r>
          </a:p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have discovered that not much has changed through the centuries regarding tragic love stories;</a:t>
            </a:r>
          </a:p>
          <a:p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learnt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compare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points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the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distinguishing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between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fatal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love stories and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courtly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love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stereotypes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improved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skills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3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/>
          <a:lstStyle/>
          <a:p>
            <a:pPr algn="ctr"/>
            <a:r>
              <a:rPr lang="en-GB" dirty="0" smtClean="0"/>
              <a:t>BIBLIOGRAFY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66936" y="2492896"/>
            <a:ext cx="8229600" cy="3096344"/>
          </a:xfrm>
        </p:spPr>
        <p:txBody>
          <a:bodyPr/>
          <a:lstStyle/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“Performer – Culture &amp; Literature 1+2”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GB" sz="2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Marina Spiazzi, Marina Tavella, Margaret Layton</a:t>
            </a:r>
          </a:p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“Romeo &amp; Juliet” </a:t>
            </a:r>
            <a:r>
              <a:rPr lang="en-GB" sz="2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William Shakespeare</a:t>
            </a:r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www.wikipedia.com</a:t>
            </a:r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www.britannica.com</a:t>
            </a:r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www.aiart.org</a:t>
            </a:r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296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CREDITS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065156"/>
          </a:xfrm>
        </p:spPr>
        <p:txBody>
          <a:bodyPr anchor="t">
            <a:normAutofit/>
          </a:bodyPr>
          <a:lstStyle/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BERTOSSI Melanie </a:t>
            </a:r>
            <a:r>
              <a:rPr lang="it-IT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Jade</a:t>
            </a:r>
            <a:endParaRPr lang="it-IT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COZZOLINO Michele</a:t>
            </a:r>
          </a:p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FERRAZZO Michael</a:t>
            </a:r>
          </a:p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MAZZA Lorenzo</a:t>
            </a:r>
          </a:p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POLONIO Giulia</a:t>
            </a:r>
            <a:endParaRPr lang="it-IT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</TotalTime>
  <Words>322</Words>
  <Application>Microsoft Office PowerPoint</Application>
  <PresentationFormat>Presentazione su schermo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Equinozio</vt:lpstr>
      <vt:lpstr>GROUP 2 - PODCAST</vt:lpstr>
      <vt:lpstr>WHAT AND HOW</vt:lpstr>
      <vt:lpstr>WHY</vt:lpstr>
      <vt:lpstr>BASIC SKILLS</vt:lpstr>
      <vt:lpstr>FEEDBACK</vt:lpstr>
      <vt:lpstr>BIBLIOGRAFY</vt:lpstr>
      <vt:lpstr>CREDITS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2 - PODCAST</dc:title>
  <dc:creator>Michael Ferrazzo</dc:creator>
  <cp:lastModifiedBy>Melanie Bertossi</cp:lastModifiedBy>
  <cp:revision>16</cp:revision>
  <dcterms:created xsi:type="dcterms:W3CDTF">2014-01-04T20:45:24Z</dcterms:created>
  <dcterms:modified xsi:type="dcterms:W3CDTF">2014-01-13T19:31:04Z</dcterms:modified>
</cp:coreProperties>
</file>