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59" r:id="rId6"/>
    <p:sldId id="263" r:id="rId7"/>
    <p:sldId id="260" r:id="rId8"/>
    <p:sldId id="261" r:id="rId9"/>
    <p:sldId id="262" r:id="rId10"/>
    <p:sldId id="265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763D81F0-32A6-486F-B52C-5BD7DF670C65}">
          <p14:sldIdLst>
            <p14:sldId id="256"/>
            <p14:sldId id="257"/>
            <p14:sldId id="258"/>
            <p14:sldId id="264"/>
            <p14:sldId id="259"/>
            <p14:sldId id="263"/>
            <p14:sldId id="260"/>
            <p14:sldId id="261"/>
            <p14:sldId id="262"/>
            <p14:sldId id="26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69" d="100"/>
          <a:sy n="69" d="100"/>
        </p:scale>
        <p:origin x="-14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33B3C0B0-CD5A-415B-BC6A-D42849022538}" type="datetimeFigureOut">
              <a:rPr lang="it-IT" smtClean="0"/>
              <a:t>27/10/2013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EDDC-DDE4-4642-9316-716A64E01FD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3C0B0-CD5A-415B-BC6A-D42849022538}" type="datetimeFigureOut">
              <a:rPr lang="it-IT" smtClean="0"/>
              <a:t>27/10/2013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EDDC-DDE4-4642-9316-716A64E01FD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3C0B0-CD5A-415B-BC6A-D42849022538}" type="datetimeFigureOut">
              <a:rPr lang="it-IT" smtClean="0"/>
              <a:t>27/10/2013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EDDC-DDE4-4642-9316-716A64E01FD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3C0B0-CD5A-415B-BC6A-D42849022538}" type="datetimeFigureOut">
              <a:rPr lang="it-IT" smtClean="0"/>
              <a:t>27/10/2013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EDDC-DDE4-4642-9316-716A64E01FDB}" type="slidenum">
              <a:rPr lang="it-IT" smtClean="0"/>
              <a:t>‹N›</a:t>
            </a:fld>
            <a:endParaRPr lang="it-IT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3C0B0-CD5A-415B-BC6A-D42849022538}" type="datetimeFigureOut">
              <a:rPr lang="it-IT" smtClean="0"/>
              <a:t>27/10/2013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EDDC-DDE4-4642-9316-716A64E01FDB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3C0B0-CD5A-415B-BC6A-D42849022538}" type="datetimeFigureOut">
              <a:rPr lang="it-IT" smtClean="0"/>
              <a:t>27/10/2013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EDDC-DDE4-4642-9316-716A64E01FDB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3C0B0-CD5A-415B-BC6A-D42849022538}" type="datetimeFigureOut">
              <a:rPr lang="it-IT" smtClean="0"/>
              <a:t>27/10/2013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EDDC-DDE4-4642-9316-716A64E01FD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3C0B0-CD5A-415B-BC6A-D42849022538}" type="datetimeFigureOut">
              <a:rPr lang="it-IT" smtClean="0"/>
              <a:t>27/10/2013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EDDC-DDE4-4642-9316-716A64E01FDB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3C0B0-CD5A-415B-BC6A-D42849022538}" type="datetimeFigureOut">
              <a:rPr lang="it-IT" smtClean="0"/>
              <a:t>27/10/2013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EDDC-DDE4-4642-9316-716A64E01FD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3C0B0-CD5A-415B-BC6A-D42849022538}" type="datetimeFigureOut">
              <a:rPr lang="it-IT" smtClean="0"/>
              <a:t>27/10/2013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EDDC-DDE4-4642-9316-716A64E01FDB}" type="slidenum">
              <a:rPr lang="it-IT" smtClean="0"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3C0B0-CD5A-415B-BC6A-D42849022538}" type="datetimeFigureOut">
              <a:rPr lang="it-IT" smtClean="0"/>
              <a:t>27/10/2013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EDDC-DDE4-4642-9316-716A64E01FD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3B3C0B0-CD5A-415B-BC6A-D42849022538}" type="datetimeFigureOut">
              <a:rPr lang="it-IT" smtClean="0"/>
              <a:t>27/10/2013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252EDDC-DDE4-4642-9316-716A64E01FDB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Language of love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700" dirty="0" smtClean="0"/>
              <a:t>A difficult matter</a:t>
            </a:r>
            <a:endParaRPr lang="en-GB" sz="27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971600" y="4653136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Melanie Bertossi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Class </a:t>
            </a:r>
            <a:r>
              <a:rPr lang="en-GB" b="1" dirty="0" smtClean="0"/>
              <a:t>4ALS</a:t>
            </a:r>
          </a:p>
          <a:p>
            <a:r>
              <a:rPr lang="en-GB" dirty="0" smtClean="0"/>
              <a:t>Year </a:t>
            </a:r>
            <a:r>
              <a:rPr lang="en-GB" b="1" dirty="0" smtClean="0"/>
              <a:t>2013/2014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34831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87624" y="1340768"/>
            <a:ext cx="6768752" cy="640432"/>
          </a:xfrm>
        </p:spPr>
        <p:txBody>
          <a:bodyPr>
            <a:noAutofit/>
          </a:bodyPr>
          <a:lstStyle/>
          <a:p>
            <a:r>
              <a:rPr lang="en-GB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thoughts on love</a:t>
            </a:r>
            <a:endParaRPr lang="en-GB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indent="0" algn="ctr">
              <a:buNone/>
            </a:pPr>
            <a:r>
              <a:rPr lang="en-GB" sz="2100" dirty="0" smtClean="0"/>
              <a:t>As you can see the language of love has always been a difficult matter to define. Love means different things to different people. However, as difficult at it may be at times, remember:</a:t>
            </a:r>
          </a:p>
          <a:p>
            <a:pPr indent="0" algn="ctr">
              <a:buNone/>
            </a:pPr>
            <a:endParaRPr lang="en-GB" sz="1100" dirty="0" smtClean="0"/>
          </a:p>
          <a:p>
            <a:pPr indent="0" algn="ctr">
              <a:buNone/>
            </a:pPr>
            <a:r>
              <a:rPr lang="it-IT" sz="2700" i="1" dirty="0" smtClean="0"/>
              <a:t>« </a:t>
            </a:r>
            <a:r>
              <a:rPr lang="en-US" sz="2700" i="1" dirty="0" smtClean="0"/>
              <a:t>It is </a:t>
            </a:r>
            <a:r>
              <a:rPr lang="en-US" sz="2700" i="1" dirty="0"/>
              <a:t>better to have loved and </a:t>
            </a:r>
            <a:r>
              <a:rPr lang="en-US" sz="2700" i="1" dirty="0" smtClean="0"/>
              <a:t>lost</a:t>
            </a:r>
          </a:p>
          <a:p>
            <a:pPr indent="0" algn="ctr">
              <a:buNone/>
            </a:pPr>
            <a:r>
              <a:rPr lang="en-US" sz="2700" i="1" dirty="0" smtClean="0"/>
              <a:t>than never to have loved at all</a:t>
            </a:r>
            <a:r>
              <a:rPr lang="it-IT" sz="2700" i="1" dirty="0" smtClean="0"/>
              <a:t> »</a:t>
            </a:r>
            <a:endParaRPr lang="en-US" i="1" dirty="0" smtClean="0"/>
          </a:p>
          <a:p>
            <a:pPr indent="0" algn="r">
              <a:buNone/>
            </a:pPr>
            <a:r>
              <a:rPr lang="en-US" dirty="0" smtClean="0"/>
              <a:t>- Alfred Lord Tennyson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7416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 of contents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91680" y="2348880"/>
            <a:ext cx="6512768" cy="3137521"/>
          </a:xfrm>
        </p:spPr>
        <p:txBody>
          <a:bodyPr>
            <a:normAutofit fontScale="92500" lnSpcReduction="20000"/>
          </a:bodyPr>
          <a:lstStyle/>
          <a:p>
            <a:r>
              <a:rPr lang="en-GB" sz="2100" dirty="0" smtClean="0"/>
              <a:t>Introduction: Love through the ages</a:t>
            </a:r>
          </a:p>
          <a:p>
            <a:r>
              <a:rPr lang="en-GB" sz="2100" dirty="0" smtClean="0"/>
              <a:t>The different types of love</a:t>
            </a:r>
          </a:p>
          <a:p>
            <a:r>
              <a:rPr lang="en-GB" sz="2100" dirty="0" smtClean="0"/>
              <a:t>The difficulty of loving</a:t>
            </a:r>
          </a:p>
          <a:p>
            <a:r>
              <a:rPr lang="en-GB" sz="2100" dirty="0" smtClean="0"/>
              <a:t>Expressing love</a:t>
            </a:r>
          </a:p>
          <a:p>
            <a:r>
              <a:rPr lang="en-GB" sz="2100" dirty="0" smtClean="0"/>
              <a:t>What does it mean “</a:t>
            </a:r>
            <a:r>
              <a:rPr lang="en-GB" sz="2100" i="1" dirty="0" smtClean="0"/>
              <a:t>the right one</a:t>
            </a:r>
            <a:r>
              <a:rPr lang="en-GB" sz="2100" dirty="0" smtClean="0"/>
              <a:t>”?</a:t>
            </a:r>
          </a:p>
          <a:p>
            <a:r>
              <a:rPr lang="en-GB" sz="2100" dirty="0" smtClean="0"/>
              <a:t>Love is . . .</a:t>
            </a:r>
          </a:p>
          <a:p>
            <a:r>
              <a:rPr lang="en-GB" sz="2100" dirty="0" smtClean="0"/>
              <a:t>Conclusion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931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through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71600" y="2492896"/>
            <a:ext cx="6400800" cy="2448272"/>
          </a:xfrm>
        </p:spPr>
        <p:txBody>
          <a:bodyPr>
            <a:normAutofit/>
          </a:bodyPr>
          <a:lstStyle/>
          <a:p>
            <a:r>
              <a:rPr lang="en-GB" sz="2300" dirty="0" smtClean="0"/>
              <a:t>Modern day love is no different to the love in the Shakespearian Era, or for that matter in Roman times;</a:t>
            </a:r>
          </a:p>
          <a:p>
            <a:pPr indent="0" algn="ctr">
              <a:buNone/>
            </a:pPr>
            <a:endParaRPr lang="en-GB" sz="1500" dirty="0" smtClean="0"/>
          </a:p>
          <a:p>
            <a:pPr indent="0" algn="ctr">
              <a:buNone/>
            </a:pPr>
            <a:r>
              <a:rPr lang="en-GB" sz="2700" dirty="0" smtClean="0"/>
              <a:t>It was difficult then as it is now…</a:t>
            </a:r>
          </a:p>
          <a:p>
            <a:endParaRPr lang="en-GB" sz="2100" dirty="0"/>
          </a:p>
        </p:txBody>
      </p:sp>
    </p:spTree>
    <p:extLst>
      <p:ext uri="{BB962C8B-B14F-4D97-AF65-F5344CB8AC3E}">
        <p14:creationId xmlns:p14="http://schemas.microsoft.com/office/powerpoint/2010/main" val="107824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9592" y="1295400"/>
            <a:ext cx="6512768" cy="6858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 types of love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87624" y="2348880"/>
            <a:ext cx="6728792" cy="3096344"/>
          </a:xfrm>
        </p:spPr>
        <p:txBody>
          <a:bodyPr>
            <a:normAutofit fontScale="62500" lnSpcReduction="20000"/>
          </a:bodyPr>
          <a:lstStyle/>
          <a:p>
            <a:r>
              <a:rPr lang="en-GB" sz="2800" dirty="0"/>
              <a:t>B</a:t>
            </a:r>
            <a:r>
              <a:rPr lang="en-GB" sz="2800" dirty="0" smtClean="0"/>
              <a:t>etween a couple</a:t>
            </a:r>
          </a:p>
          <a:p>
            <a:r>
              <a:rPr lang="en-GB" sz="2800" dirty="0" smtClean="0"/>
              <a:t>First love </a:t>
            </a:r>
          </a:p>
          <a:p>
            <a:r>
              <a:rPr lang="en-GB" sz="2800" dirty="0" smtClean="0"/>
              <a:t>Friendship (Love between close friends)</a:t>
            </a:r>
          </a:p>
          <a:p>
            <a:r>
              <a:rPr lang="en-GB" sz="2800" dirty="0" smtClean="0"/>
              <a:t>Family (Love </a:t>
            </a:r>
            <a:r>
              <a:rPr lang="en-GB" sz="2800" dirty="0" smtClean="0"/>
              <a:t>within the family and extended family members)</a:t>
            </a:r>
          </a:p>
          <a:p>
            <a:r>
              <a:rPr lang="en-GB" sz="2800" dirty="0" smtClean="0"/>
              <a:t>Siblings (Love between brothers and sisters)</a:t>
            </a:r>
          </a:p>
          <a:p>
            <a:r>
              <a:rPr lang="en-GB" sz="2800" dirty="0" smtClean="0"/>
              <a:t>Children </a:t>
            </a:r>
            <a:r>
              <a:rPr lang="en-GB" sz="2800" dirty="0" smtClean="0"/>
              <a:t>(Love a parent has for their child)</a:t>
            </a:r>
          </a:p>
          <a:p>
            <a:pPr indent="0">
              <a:buNone/>
            </a:pPr>
            <a:endParaRPr lang="en-GB" sz="700" dirty="0"/>
          </a:p>
          <a:p>
            <a:pPr indent="0">
              <a:buNone/>
            </a:pPr>
            <a:r>
              <a:rPr lang="en-GB" sz="3100" dirty="0" smtClean="0"/>
              <a:t>But today, we’re talking about the first point: </a:t>
            </a:r>
            <a:r>
              <a:rPr lang="en-GB" sz="3100" b="1" dirty="0" smtClean="0"/>
              <a:t>Love between a couple</a:t>
            </a:r>
          </a:p>
        </p:txBody>
      </p:sp>
    </p:spTree>
    <p:extLst>
      <p:ext uri="{BB962C8B-B14F-4D97-AF65-F5344CB8AC3E}">
        <p14:creationId xmlns:p14="http://schemas.microsoft.com/office/powerpoint/2010/main" val="114883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9592" y="1295400"/>
            <a:ext cx="6584776" cy="685800"/>
          </a:xfrm>
        </p:spPr>
        <p:txBody>
          <a:bodyPr>
            <a:normAutofit/>
          </a:bodyPr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is love difficult?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71600" y="2276872"/>
            <a:ext cx="6400800" cy="3048001"/>
          </a:xfrm>
        </p:spPr>
        <p:txBody>
          <a:bodyPr>
            <a:noAutofit/>
          </a:bodyPr>
          <a:lstStyle/>
          <a:p>
            <a:r>
              <a:rPr lang="en-GB" sz="2100" dirty="0" smtClean="0"/>
              <a:t>It isn’t always easy to express ourselves and what we feel;</a:t>
            </a:r>
          </a:p>
          <a:p>
            <a:r>
              <a:rPr lang="en-GB" sz="2100" dirty="0" smtClean="0"/>
              <a:t>Difficulty in finding the right person;</a:t>
            </a:r>
          </a:p>
          <a:p>
            <a:r>
              <a:rPr lang="en-GB" sz="2100" dirty="0" smtClean="0"/>
              <a:t>Once you find “the right one”, it takes hard work to keep that love alive and always full of surprises and joy;</a:t>
            </a:r>
          </a:p>
          <a:p>
            <a:r>
              <a:rPr lang="en-GB" sz="2100" dirty="0" smtClean="0"/>
              <a:t>In some cases the love can be </a:t>
            </a:r>
            <a:r>
              <a:rPr lang="en-GB" sz="2100" i="1" dirty="0" smtClean="0"/>
              <a:t>forbidden;</a:t>
            </a:r>
            <a:endParaRPr lang="en-GB" sz="2100" dirty="0"/>
          </a:p>
        </p:txBody>
      </p:sp>
    </p:spTree>
    <p:extLst>
      <p:ext uri="{BB962C8B-B14F-4D97-AF65-F5344CB8AC3E}">
        <p14:creationId xmlns:p14="http://schemas.microsoft.com/office/powerpoint/2010/main" val="319326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Forbidden love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59632" y="2438400"/>
            <a:ext cx="6624736" cy="3048001"/>
          </a:xfrm>
        </p:spPr>
        <p:txBody>
          <a:bodyPr>
            <a:noAutofit/>
          </a:bodyPr>
          <a:lstStyle/>
          <a:p>
            <a:r>
              <a:rPr lang="en-GB" sz="2100" dirty="0" smtClean="0"/>
              <a:t>In some countries there is still up to this day forbidden love: that is love between family’s feuding or religion;</a:t>
            </a:r>
          </a:p>
          <a:p>
            <a:r>
              <a:rPr lang="en-GB" sz="2100" dirty="0" smtClean="0"/>
              <a:t>Some are able to overcome these problems and others not;</a:t>
            </a:r>
          </a:p>
          <a:p>
            <a:r>
              <a:rPr lang="en-GB" sz="2100" dirty="0" smtClean="0"/>
              <a:t>This kind of love places a lot of stress on the relationship</a:t>
            </a:r>
          </a:p>
          <a:p>
            <a:pPr indent="0">
              <a:buNone/>
            </a:pPr>
            <a:r>
              <a:rPr lang="en-GB" sz="2100" dirty="0"/>
              <a:t> </a:t>
            </a:r>
            <a:r>
              <a:rPr lang="en-GB" sz="2100" dirty="0" smtClean="0"/>
              <a:t>    E.G. – Romeo &amp; Juliet</a:t>
            </a:r>
            <a:endParaRPr lang="en-GB" sz="2100" dirty="0"/>
          </a:p>
        </p:txBody>
      </p:sp>
    </p:spTree>
    <p:extLst>
      <p:ext uri="{BB962C8B-B14F-4D97-AF65-F5344CB8AC3E}">
        <p14:creationId xmlns:p14="http://schemas.microsoft.com/office/powerpoint/2010/main" val="334364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Expressing love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71600" y="2348880"/>
            <a:ext cx="6400800" cy="3048001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en-GB" sz="2100" dirty="0" smtClean="0"/>
              <a:t>Love can be expressed in many ways:</a:t>
            </a:r>
          </a:p>
          <a:p>
            <a:r>
              <a:rPr lang="en-GB" sz="2100" dirty="0" smtClean="0"/>
              <a:t>Speech</a:t>
            </a:r>
          </a:p>
          <a:p>
            <a:r>
              <a:rPr lang="en-GB" sz="2100" dirty="0" smtClean="0"/>
              <a:t>Eye contact</a:t>
            </a:r>
          </a:p>
          <a:p>
            <a:r>
              <a:rPr lang="en-GB" sz="2100" dirty="0" smtClean="0"/>
              <a:t>Touch</a:t>
            </a:r>
          </a:p>
          <a:p>
            <a:r>
              <a:rPr lang="en-GB" sz="2100" dirty="0" smtClean="0"/>
              <a:t>Sharing</a:t>
            </a:r>
          </a:p>
          <a:p>
            <a:r>
              <a:rPr lang="en-GB" sz="2100" dirty="0" smtClean="0"/>
              <a:t>Gifts</a:t>
            </a:r>
          </a:p>
        </p:txBody>
      </p:sp>
    </p:spTree>
    <p:extLst>
      <p:ext uri="{BB962C8B-B14F-4D97-AF65-F5344CB8AC3E}">
        <p14:creationId xmlns:p14="http://schemas.microsoft.com/office/powerpoint/2010/main" val="20562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9632" y="1124744"/>
            <a:ext cx="6624736" cy="1008112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does it mean </a:t>
            </a:r>
            <a:b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«the right one»?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indent="0">
              <a:buNone/>
            </a:pPr>
            <a:r>
              <a:rPr lang="en-GB" sz="2100" dirty="0" smtClean="0"/>
              <a:t>It’s not always easy to find the right person for you, once found:</a:t>
            </a:r>
          </a:p>
          <a:p>
            <a:r>
              <a:rPr lang="en-GB" sz="2100" dirty="0" smtClean="0"/>
              <a:t>You must accept them for who they are</a:t>
            </a:r>
          </a:p>
          <a:p>
            <a:r>
              <a:rPr lang="en-GB" sz="2100" dirty="0" smtClean="0"/>
              <a:t>Not wanting to change them dramatically</a:t>
            </a:r>
          </a:p>
          <a:p>
            <a:pPr indent="0">
              <a:buNone/>
            </a:pPr>
            <a:r>
              <a:rPr lang="en-GB" sz="2100" b="1" cap="small" dirty="0" smtClean="0"/>
              <a:t>Remember!</a:t>
            </a:r>
          </a:p>
          <a:p>
            <a:pPr indent="0">
              <a:buNone/>
            </a:pPr>
            <a:r>
              <a:rPr lang="en-GB" sz="2100" dirty="0" smtClean="0"/>
              <a:t>You fell in love with who they were, NOT for what they will become – a big mistake many couples make.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258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 is…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sz="2100" dirty="0" smtClean="0"/>
              <a:t>Love = RESPECT</a:t>
            </a:r>
          </a:p>
          <a:p>
            <a:pPr indent="0">
              <a:buNone/>
            </a:pPr>
            <a:r>
              <a:rPr lang="en-GB" sz="2100" dirty="0" smtClean="0"/>
              <a:t>              = TRUST</a:t>
            </a:r>
          </a:p>
          <a:p>
            <a:pPr indent="0">
              <a:buNone/>
            </a:pPr>
            <a:r>
              <a:rPr lang="en-GB" sz="2100" dirty="0"/>
              <a:t> </a:t>
            </a:r>
            <a:r>
              <a:rPr lang="en-GB" sz="2100" dirty="0" smtClean="0"/>
              <a:t>             = SHARING</a:t>
            </a:r>
          </a:p>
          <a:p>
            <a:pPr indent="0">
              <a:buNone/>
            </a:pPr>
            <a:r>
              <a:rPr lang="en-GB" sz="2100" dirty="0"/>
              <a:t> </a:t>
            </a:r>
            <a:r>
              <a:rPr lang="en-GB" sz="2100" dirty="0" smtClean="0"/>
              <a:t>             = HONOUR</a:t>
            </a:r>
          </a:p>
          <a:p>
            <a:pPr indent="0">
              <a:buNone/>
            </a:pPr>
            <a:r>
              <a:rPr lang="en-GB" sz="2100" dirty="0"/>
              <a:t> </a:t>
            </a:r>
            <a:r>
              <a:rPr lang="en-GB" sz="2100" dirty="0" smtClean="0"/>
              <a:t>             = SACRIFICE</a:t>
            </a:r>
          </a:p>
          <a:p>
            <a:pPr indent="0">
              <a:buNone/>
            </a:pPr>
            <a:r>
              <a:rPr lang="en-GB" sz="2100" dirty="0" smtClean="0"/>
              <a:t>You NEED to work at relationships to keep them alive</a:t>
            </a:r>
          </a:p>
        </p:txBody>
      </p:sp>
    </p:spTree>
    <p:extLst>
      <p:ext uri="{BB962C8B-B14F-4D97-AF65-F5344CB8AC3E}">
        <p14:creationId xmlns:p14="http://schemas.microsoft.com/office/powerpoint/2010/main" val="128744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 moda">
  <a:themeElements>
    <a:clrScheme name="Alta mod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Cravatta ner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 mod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119</TotalTime>
  <Words>415</Words>
  <Application>Microsoft Office PowerPoint</Application>
  <PresentationFormat>Presentazione su schermo (4:3)</PresentationFormat>
  <Paragraphs>61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Alta moda</vt:lpstr>
      <vt:lpstr>The Language of love</vt:lpstr>
      <vt:lpstr>Table of contents</vt:lpstr>
      <vt:lpstr>Love through the ages</vt:lpstr>
      <vt:lpstr>Different types of love</vt:lpstr>
      <vt:lpstr>Why is love difficult?</vt:lpstr>
      <vt:lpstr>Forbidden love</vt:lpstr>
      <vt:lpstr>Expressing love</vt:lpstr>
      <vt:lpstr>What does it mean  «the right one»?</vt:lpstr>
      <vt:lpstr>Love is…</vt:lpstr>
      <vt:lpstr>my thoughts on love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Language of love</dc:title>
  <dc:creator>Melanie Bertossi</dc:creator>
  <cp:lastModifiedBy>Melanie Bertossi</cp:lastModifiedBy>
  <cp:revision>15</cp:revision>
  <dcterms:created xsi:type="dcterms:W3CDTF">2013-10-27T14:19:36Z</dcterms:created>
  <dcterms:modified xsi:type="dcterms:W3CDTF">2013-10-27T16:23:08Z</dcterms:modified>
</cp:coreProperties>
</file>