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B8C7D91-942D-44EA-AD94-E2973A397D5F}" type="datetimeFigureOut">
              <a:rPr lang="it-IT" smtClean="0"/>
              <a:pPr/>
              <a:t>14/01/2014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E704AD5-EFCE-45CA-87C9-9D3BB9A210C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vu.edu/~exten/infores/pubs/fypubs/wl20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Winter</a:t>
            </a:r>
            <a:r>
              <a:rPr lang="it-IT" dirty="0" smtClean="0"/>
              <a:t> Group Work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Way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		Love </a:t>
            </a:r>
            <a:r>
              <a:rPr lang="it-IT" dirty="0" err="1" smtClean="0"/>
              <a:t>doesn</a:t>
            </a:r>
            <a:r>
              <a:rPr lang="it-IT" dirty="0" smtClean="0"/>
              <a:t>’t </a:t>
            </a:r>
            <a:r>
              <a:rPr lang="it-IT" dirty="0" err="1" smtClean="0"/>
              <a:t>kill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– </a:t>
            </a:r>
            <a:r>
              <a:rPr lang="it-IT" dirty="0" err="1" smtClean="0"/>
              <a:t>Newspaper</a:t>
            </a:r>
            <a:r>
              <a:rPr lang="it-IT" dirty="0" smtClean="0"/>
              <a:t> </a:t>
            </a:r>
            <a:r>
              <a:rPr lang="it-IT" dirty="0" err="1" smtClean="0"/>
              <a:t>article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1^ </a:t>
            </a:r>
            <a:r>
              <a:rPr lang="it-IT" dirty="0" err="1" smtClean="0"/>
              <a:t>step</a:t>
            </a:r>
            <a:r>
              <a:rPr lang="it-IT" dirty="0" smtClean="0"/>
              <a:t> – </a:t>
            </a:r>
            <a:r>
              <a:rPr lang="it-IT" dirty="0" err="1" smtClean="0"/>
              <a:t>group</a:t>
            </a:r>
            <a:r>
              <a:rPr lang="it-IT" dirty="0" smtClean="0"/>
              <a:t> </a:t>
            </a:r>
            <a:r>
              <a:rPr lang="it-IT" dirty="0" err="1" smtClean="0"/>
              <a:t>formation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member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group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assigned</a:t>
            </a:r>
            <a:r>
              <a:rPr lang="it-IT" dirty="0" smtClean="0"/>
              <a:t> a precise </a:t>
            </a:r>
            <a:r>
              <a:rPr lang="it-IT" dirty="0" err="1" smtClean="0"/>
              <a:t>role</a:t>
            </a:r>
            <a:r>
              <a:rPr lang="it-IT" dirty="0" smtClean="0"/>
              <a:t> and </a:t>
            </a:r>
            <a:r>
              <a:rPr lang="it-IT" dirty="0" err="1" smtClean="0"/>
              <a:t>homework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First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a newspaper </a:t>
            </a:r>
            <a:r>
              <a:rPr lang="it-IT" dirty="0" err="1" smtClean="0"/>
              <a:t>article</a:t>
            </a:r>
            <a:r>
              <a:rPr lang="it-IT" dirty="0" smtClean="0"/>
              <a:t>: </a:t>
            </a:r>
            <a:r>
              <a:rPr lang="it-IT" dirty="0" err="1" smtClean="0"/>
              <a:t>everyone</a:t>
            </a:r>
            <a:r>
              <a:rPr lang="it-IT" dirty="0" smtClean="0"/>
              <a:t> </a:t>
            </a:r>
            <a:r>
              <a:rPr lang="it-IT" dirty="0" err="1" smtClean="0"/>
              <a:t>searched</a:t>
            </a:r>
            <a:r>
              <a:rPr lang="it-IT" dirty="0" smtClean="0"/>
              <a:t> the web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useful</a:t>
            </a:r>
            <a:r>
              <a:rPr lang="it-IT" dirty="0" smtClean="0"/>
              <a:t> information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write</a:t>
            </a:r>
            <a:r>
              <a:rPr lang="it-IT" dirty="0" smtClean="0"/>
              <a:t> a </a:t>
            </a:r>
            <a:r>
              <a:rPr lang="it-IT" dirty="0" smtClean="0"/>
              <a:t>newspaper </a:t>
            </a:r>
            <a:r>
              <a:rPr lang="it-IT" dirty="0" err="1" smtClean="0"/>
              <a:t>article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First meeting at the public </a:t>
            </a:r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r>
              <a:rPr lang="it-IT" dirty="0" smtClean="0"/>
              <a:t> the </a:t>
            </a:r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newspaper </a:t>
            </a:r>
            <a:r>
              <a:rPr lang="it-IT" dirty="0" err="1" smtClean="0"/>
              <a:t>article</a:t>
            </a:r>
            <a:r>
              <a:rPr lang="it-IT" dirty="0" smtClean="0"/>
              <a:t> and </a:t>
            </a:r>
            <a:r>
              <a:rPr lang="it-IT" dirty="0" err="1" smtClean="0"/>
              <a:t>assign</a:t>
            </a:r>
            <a:r>
              <a:rPr lang="it-IT" dirty="0" smtClean="0"/>
              <a:t> the </a:t>
            </a:r>
            <a:r>
              <a:rPr lang="it-IT" dirty="0" err="1" smtClean="0"/>
              <a:t>members</a:t>
            </a:r>
            <a:r>
              <a:rPr lang="it-IT" dirty="0" smtClean="0"/>
              <a:t> </a:t>
            </a:r>
            <a:r>
              <a:rPr lang="it-IT" dirty="0" smtClean="0"/>
              <a:t>a </a:t>
            </a:r>
            <a:r>
              <a:rPr lang="it-IT" dirty="0" err="1" smtClean="0"/>
              <a:t>paragraph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write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2^ </a:t>
            </a:r>
            <a:r>
              <a:rPr lang="it-IT" dirty="0" err="1" smtClean="0"/>
              <a:t>step</a:t>
            </a:r>
            <a:r>
              <a:rPr lang="it-IT" dirty="0" smtClean="0"/>
              <a:t> - </a:t>
            </a:r>
            <a:r>
              <a:rPr lang="it-IT" dirty="0" err="1" smtClean="0"/>
              <a:t>topic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First </a:t>
            </a:r>
            <a:r>
              <a:rPr lang="it-IT" dirty="0" err="1" smtClean="0"/>
              <a:t>considerations</a:t>
            </a:r>
            <a:r>
              <a:rPr lang="it-IT" dirty="0" smtClean="0"/>
              <a:t> on the</a:t>
            </a:r>
          </a:p>
          <a:p>
            <a:pPr>
              <a:buNone/>
            </a:pPr>
            <a:r>
              <a:rPr lang="it-IT" dirty="0" err="1" smtClean="0"/>
              <a:t>assigned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r>
              <a:rPr lang="it-IT" dirty="0" smtClean="0"/>
              <a:t> (</a:t>
            </a:r>
            <a:r>
              <a:rPr lang="it-IT" dirty="0" err="1" smtClean="0"/>
              <a:t>discussion</a:t>
            </a:r>
            <a:r>
              <a:rPr lang="it-IT" dirty="0" smtClean="0"/>
              <a:t>):  </a:t>
            </a:r>
          </a:p>
          <a:p>
            <a:pPr>
              <a:buNone/>
            </a:pPr>
            <a:r>
              <a:rPr lang="it-IT" dirty="0" smtClean="0"/>
              <a:t>Love </a:t>
            </a:r>
            <a:r>
              <a:rPr lang="it-IT" dirty="0" err="1" smtClean="0"/>
              <a:t>doesn</a:t>
            </a:r>
            <a:r>
              <a:rPr lang="it-IT" dirty="0" smtClean="0"/>
              <a:t>’t </a:t>
            </a:r>
            <a:r>
              <a:rPr lang="it-IT" dirty="0" err="1" smtClean="0"/>
              <a:t>kill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endParaRPr lang="it-IT" dirty="0" smtClean="0"/>
          </a:p>
          <a:p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on </a:t>
            </a:r>
          </a:p>
          <a:p>
            <a:pPr>
              <a:buNone/>
            </a:pPr>
            <a:r>
              <a:rPr lang="it-IT" dirty="0" err="1" smtClean="0"/>
              <a:t>Jakobson</a:t>
            </a:r>
            <a:r>
              <a:rPr lang="it-IT" dirty="0" smtClean="0"/>
              <a:t>’s </a:t>
            </a:r>
            <a:r>
              <a:rPr lang="it-IT" dirty="0" err="1" smtClean="0"/>
              <a:t>functions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endParaRPr lang="it-IT" dirty="0" smtClean="0"/>
          </a:p>
          <a:p>
            <a:r>
              <a:rPr lang="it-IT" dirty="0" err="1" smtClean="0"/>
              <a:t>Further</a:t>
            </a:r>
            <a:r>
              <a:rPr lang="it-IT" dirty="0" smtClean="0"/>
              <a:t> </a:t>
            </a:r>
            <a:r>
              <a:rPr lang="it-IT" dirty="0" err="1" smtClean="0"/>
              <a:t>considerations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topic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smtClean="0"/>
              <a:t>web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simplify</a:t>
            </a:r>
            <a:r>
              <a:rPr lang="it-IT" dirty="0" smtClean="0"/>
              <a:t> the way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face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sz="2200" dirty="0" smtClean="0"/>
              <a:t>(</a:t>
            </a:r>
            <a:r>
              <a:rPr lang="it-IT" sz="2200" dirty="0" smtClean="0">
                <a:hlinkClick r:id="rId2"/>
              </a:rPr>
              <a:t>newspaper </a:t>
            </a:r>
            <a:r>
              <a:rPr lang="it-IT" sz="2200" dirty="0" err="1" smtClean="0">
                <a:hlinkClick r:id="rId2"/>
              </a:rPr>
              <a:t>article</a:t>
            </a:r>
            <a:r>
              <a:rPr lang="it-IT" sz="2200" dirty="0" smtClean="0">
                <a:hlinkClick r:id="rId2"/>
              </a:rPr>
              <a:t> </a:t>
            </a:r>
            <a:r>
              <a:rPr lang="it-IT" sz="2200" dirty="0" err="1" smtClean="0">
                <a:hlinkClick r:id="rId2"/>
              </a:rPr>
              <a:t>about</a:t>
            </a:r>
            <a:r>
              <a:rPr lang="it-IT" sz="2200" dirty="0" smtClean="0">
                <a:hlinkClick r:id="rId2"/>
              </a:rPr>
              <a:t> love </a:t>
            </a:r>
            <a:r>
              <a:rPr lang="it-IT" sz="2200" dirty="0" err="1" smtClean="0">
                <a:hlinkClick r:id="rId2"/>
              </a:rPr>
              <a:t>communication</a:t>
            </a:r>
            <a:r>
              <a:rPr lang="it-IT" sz="2200" dirty="0" smtClean="0">
                <a:hlinkClick r:id="rId2"/>
              </a:rPr>
              <a:t> </a:t>
            </a:r>
            <a:r>
              <a:rPr lang="it-IT" sz="2200" dirty="0" err="1" smtClean="0">
                <a:hlinkClick r:id="rId2"/>
              </a:rPr>
              <a:t>by</a:t>
            </a:r>
            <a:r>
              <a:rPr lang="it-IT" sz="2200" dirty="0" smtClean="0">
                <a:hlinkClick r:id="rId2"/>
              </a:rPr>
              <a:t> </a:t>
            </a:r>
          </a:p>
          <a:p>
            <a:pPr>
              <a:buNone/>
            </a:pPr>
            <a:r>
              <a:rPr lang="it-IT" sz="2200" dirty="0" smtClean="0">
                <a:hlinkClick r:id="rId2"/>
              </a:rPr>
              <a:t>a </a:t>
            </a:r>
            <a:r>
              <a:rPr lang="it-IT" sz="2200" dirty="0" err="1" smtClean="0">
                <a:hlinkClick r:id="rId2"/>
              </a:rPr>
              <a:t>research</a:t>
            </a:r>
            <a:r>
              <a:rPr lang="it-IT" sz="2200" dirty="0" smtClean="0">
                <a:hlinkClick r:id="rId2"/>
              </a:rPr>
              <a:t> </a:t>
            </a:r>
            <a:r>
              <a:rPr lang="it-IT" sz="2200" dirty="0" err="1" smtClean="0">
                <a:hlinkClick r:id="rId2"/>
              </a:rPr>
              <a:t>group</a:t>
            </a:r>
            <a:r>
              <a:rPr lang="it-IT" sz="2200" dirty="0" smtClean="0">
                <a:hlinkClick r:id="rId2"/>
              </a:rPr>
              <a:t> </a:t>
            </a:r>
            <a:r>
              <a:rPr lang="it-IT" sz="2200" dirty="0" err="1" smtClean="0">
                <a:hlinkClick r:id="rId2"/>
              </a:rPr>
              <a:t>from</a:t>
            </a:r>
            <a:r>
              <a:rPr lang="it-IT" sz="2200" dirty="0" smtClean="0">
                <a:hlinkClick r:id="rId2"/>
              </a:rPr>
              <a:t> </a:t>
            </a:r>
            <a:r>
              <a:rPr lang="it-IT" sz="2200" dirty="0" err="1" smtClean="0">
                <a:hlinkClick r:id="rId2"/>
              </a:rPr>
              <a:t>University</a:t>
            </a:r>
            <a:r>
              <a:rPr lang="it-IT" sz="2200" dirty="0" smtClean="0">
                <a:hlinkClick r:id="rId2"/>
              </a:rPr>
              <a:t> </a:t>
            </a:r>
            <a:r>
              <a:rPr lang="it-IT" sz="2200" dirty="0" err="1" smtClean="0">
                <a:hlinkClick r:id="rId2"/>
              </a:rPr>
              <a:t>of</a:t>
            </a:r>
            <a:r>
              <a:rPr lang="it-IT" sz="2200" dirty="0" smtClean="0">
                <a:hlinkClick r:id="rId2"/>
              </a:rPr>
              <a:t> West Virginia</a:t>
            </a:r>
            <a:r>
              <a:rPr lang="it-IT" sz="2200" dirty="0" smtClean="0"/>
              <a:t>) </a:t>
            </a:r>
          </a:p>
          <a:p>
            <a:r>
              <a:rPr lang="it-IT" dirty="0" smtClean="0"/>
              <a:t>Planning the </a:t>
            </a:r>
            <a:r>
              <a:rPr lang="it-IT" dirty="0" err="1" smtClean="0"/>
              <a:t>structure</a:t>
            </a:r>
            <a:r>
              <a:rPr lang="it-IT" dirty="0" smtClean="0"/>
              <a:t>: </a:t>
            </a:r>
            <a:r>
              <a:rPr lang="it-IT" dirty="0" err="1" smtClean="0"/>
              <a:t>lead</a:t>
            </a:r>
            <a:r>
              <a:rPr lang="it-IT" dirty="0" smtClean="0"/>
              <a:t>, body, </a:t>
            </a:r>
            <a:r>
              <a:rPr lang="it-IT" dirty="0" err="1" smtClean="0"/>
              <a:t>conclusion</a:t>
            </a:r>
            <a:r>
              <a:rPr lang="it-IT" dirty="0" smtClean="0"/>
              <a:t>, </a:t>
            </a:r>
            <a:r>
              <a:rPr lang="it-IT" dirty="0" err="1" smtClean="0"/>
              <a:t>abstract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17410" name="Picture 2" descr="http://www.4fisher.it/images/punto_di_doman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60648"/>
            <a:ext cx="3145532" cy="3145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3^ </a:t>
            </a:r>
            <a:r>
              <a:rPr lang="it-IT" dirty="0" err="1" smtClean="0"/>
              <a:t>step</a:t>
            </a:r>
            <a:r>
              <a:rPr lang="it-IT" dirty="0" smtClean="0"/>
              <a:t> – </a:t>
            </a:r>
            <a:r>
              <a:rPr lang="it-IT" dirty="0" err="1" smtClean="0"/>
              <a:t>draft</a:t>
            </a:r>
            <a:r>
              <a:rPr lang="it-IT" dirty="0" smtClean="0"/>
              <a:t> and </a:t>
            </a:r>
            <a:r>
              <a:rPr lang="it-IT" dirty="0" err="1" smtClean="0"/>
              <a:t>development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err="1" smtClean="0"/>
              <a:t>Writing</a:t>
            </a:r>
            <a:r>
              <a:rPr lang="it-IT" dirty="0" smtClean="0"/>
              <a:t> </a:t>
            </a:r>
            <a:r>
              <a:rPr lang="it-IT" dirty="0" err="1" smtClean="0"/>
              <a:t>step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step</a:t>
            </a:r>
            <a:r>
              <a:rPr lang="it-IT" dirty="0" smtClean="0"/>
              <a:t>: </a:t>
            </a:r>
          </a:p>
          <a:p>
            <a:r>
              <a:rPr lang="it-IT" dirty="0" err="1" smtClean="0"/>
              <a:t>Introduction</a:t>
            </a:r>
            <a:r>
              <a:rPr lang="it-IT" dirty="0" smtClean="0"/>
              <a:t>, </a:t>
            </a:r>
            <a:r>
              <a:rPr lang="it-IT" dirty="0" err="1" smtClean="0"/>
              <a:t>lead</a:t>
            </a:r>
            <a:r>
              <a:rPr lang="it-IT" dirty="0" smtClean="0"/>
              <a:t> </a:t>
            </a:r>
            <a:endParaRPr lang="it-IT" dirty="0" smtClean="0"/>
          </a:p>
          <a:p>
            <a:r>
              <a:rPr lang="it-IT" dirty="0" err="1" smtClean="0"/>
              <a:t>Central</a:t>
            </a:r>
            <a:r>
              <a:rPr lang="it-IT" dirty="0" smtClean="0"/>
              <a:t> body</a:t>
            </a:r>
            <a:endParaRPr lang="it-IT" dirty="0" smtClean="0"/>
          </a:p>
          <a:p>
            <a:r>
              <a:rPr lang="it-IT" dirty="0" err="1" smtClean="0"/>
              <a:t>Conclusion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Abstract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decided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consider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last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err="1" smtClean="0"/>
              <a:t>wrote</a:t>
            </a:r>
            <a:r>
              <a:rPr lang="it-IT" dirty="0" smtClean="0"/>
              <a:t> the text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easier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consider</a:t>
            </a:r>
            <a:r>
              <a:rPr lang="it-IT" dirty="0" smtClean="0"/>
              <a:t> the </a:t>
            </a:r>
            <a:r>
              <a:rPr lang="it-IT" dirty="0" err="1" smtClean="0"/>
              <a:t>whole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article</a:t>
            </a:r>
            <a:r>
              <a:rPr lang="it-IT" dirty="0" smtClean="0"/>
              <a:t> and </a:t>
            </a:r>
            <a:r>
              <a:rPr lang="it-IT" dirty="0" err="1" smtClean="0"/>
              <a:t>simpler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out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increase</a:t>
            </a:r>
            <a:r>
              <a:rPr lang="it-IT" dirty="0" smtClean="0"/>
              <a:t> the </a:t>
            </a:r>
          </a:p>
          <a:p>
            <a:pPr>
              <a:buNone/>
            </a:pPr>
            <a:r>
              <a:rPr lang="it-IT" dirty="0" err="1" smtClean="0"/>
              <a:t>reader</a:t>
            </a:r>
            <a:r>
              <a:rPr lang="it-IT" dirty="0" smtClean="0"/>
              <a:t>’s </a:t>
            </a:r>
            <a:r>
              <a:rPr lang="it-IT" dirty="0" err="1" smtClean="0"/>
              <a:t>curiosity</a:t>
            </a:r>
            <a:r>
              <a:rPr lang="it-IT" dirty="0" smtClean="0"/>
              <a:t> and </a:t>
            </a:r>
            <a:r>
              <a:rPr lang="it-IT" dirty="0" err="1" smtClean="0"/>
              <a:t>summarize</a:t>
            </a:r>
            <a:r>
              <a:rPr lang="it-IT" dirty="0" smtClean="0"/>
              <a:t> the </a:t>
            </a:r>
            <a:r>
              <a:rPr lang="it-IT" dirty="0" err="1" smtClean="0"/>
              <a:t>content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16388" name="Picture 4" descr="https://encrypted-tbn3.gstatic.com/images?q=tbn:ANd9GcRPsgjFZjpc6S_euvIDRJz5KvJ4BrDtCoVz6-w33txx7f3tJNKC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2324100" cy="1971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newspaper </a:t>
            </a:r>
            <a:r>
              <a:rPr lang="it-IT" dirty="0" err="1" smtClean="0"/>
              <a:t>article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47800"/>
            <a:ext cx="7884368" cy="4800600"/>
          </a:xfrm>
        </p:spPr>
        <p:txBody>
          <a:bodyPr/>
          <a:lstStyle/>
          <a:p>
            <a:r>
              <a:rPr lang="it-IT" dirty="0" smtClean="0"/>
              <a:t>Title (Love </a:t>
            </a:r>
            <a:r>
              <a:rPr lang="it-IT" dirty="0" err="1" smtClean="0"/>
              <a:t>doesn</a:t>
            </a:r>
            <a:r>
              <a:rPr lang="it-IT" dirty="0" smtClean="0"/>
              <a:t>’t </a:t>
            </a:r>
            <a:r>
              <a:rPr lang="it-IT" dirty="0" err="1" smtClean="0"/>
              <a:t>kill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Abstract</a:t>
            </a:r>
            <a:r>
              <a:rPr lang="it-IT" dirty="0" smtClean="0"/>
              <a:t> (</a:t>
            </a:r>
            <a:r>
              <a:rPr lang="it-IT" dirty="0" err="1" smtClean="0"/>
              <a:t>increasing</a:t>
            </a:r>
            <a:r>
              <a:rPr lang="it-IT" dirty="0" smtClean="0"/>
              <a:t> the </a:t>
            </a:r>
            <a:r>
              <a:rPr lang="it-IT" dirty="0" err="1" smtClean="0"/>
              <a:t>reader</a:t>
            </a:r>
            <a:r>
              <a:rPr lang="it-IT" dirty="0" smtClean="0"/>
              <a:t>’s </a:t>
            </a:r>
            <a:r>
              <a:rPr lang="it-IT" dirty="0" err="1" smtClean="0"/>
              <a:t>curiosity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Lead</a:t>
            </a:r>
            <a:r>
              <a:rPr lang="it-IT" dirty="0" smtClean="0"/>
              <a:t> (</a:t>
            </a:r>
            <a:r>
              <a:rPr lang="it-IT" dirty="0" err="1" smtClean="0"/>
              <a:t>introductory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)</a:t>
            </a:r>
          </a:p>
          <a:p>
            <a:r>
              <a:rPr lang="it-IT" dirty="0" smtClean="0"/>
              <a:t>Body (</a:t>
            </a:r>
            <a:r>
              <a:rPr lang="it-IT" dirty="0" err="1" smtClean="0"/>
              <a:t>facing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communicating</a:t>
            </a:r>
            <a:r>
              <a:rPr lang="it-IT" dirty="0" smtClean="0"/>
              <a:t> love </a:t>
            </a:r>
            <a:r>
              <a:rPr lang="it-IT" dirty="0" err="1" smtClean="0"/>
              <a:t>today</a:t>
            </a:r>
            <a:r>
              <a:rPr lang="it-IT" dirty="0" smtClean="0"/>
              <a:t>: </a:t>
            </a:r>
            <a:r>
              <a:rPr lang="it-IT" dirty="0" err="1" smtClean="0"/>
              <a:t>words</a:t>
            </a:r>
            <a:r>
              <a:rPr lang="it-IT" dirty="0" smtClean="0"/>
              <a:t> and </a:t>
            </a:r>
            <a:r>
              <a:rPr lang="it-IT" dirty="0" err="1" smtClean="0"/>
              <a:t>gestures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Conclusion</a:t>
            </a:r>
            <a:r>
              <a:rPr lang="it-IT" dirty="0" smtClean="0"/>
              <a:t> (</a:t>
            </a:r>
            <a:r>
              <a:rPr lang="it-IT" dirty="0" err="1" smtClean="0"/>
              <a:t>summary</a:t>
            </a:r>
            <a:r>
              <a:rPr lang="it-IT" dirty="0" smtClean="0"/>
              <a:t> and </a:t>
            </a:r>
            <a:r>
              <a:rPr lang="it-IT" dirty="0" err="1" smtClean="0"/>
              <a:t>further</a:t>
            </a:r>
            <a:r>
              <a:rPr lang="it-IT" dirty="0" smtClean="0"/>
              <a:t> </a:t>
            </a:r>
            <a:r>
              <a:rPr lang="it-IT" dirty="0" err="1" smtClean="0"/>
              <a:t>details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4^ </a:t>
            </a:r>
            <a:r>
              <a:rPr lang="it-IT" dirty="0" err="1" smtClean="0"/>
              <a:t>step</a:t>
            </a:r>
            <a:r>
              <a:rPr lang="it-IT" dirty="0" smtClean="0"/>
              <a:t> - </a:t>
            </a:r>
            <a:r>
              <a:rPr lang="it-IT" dirty="0" err="1" smtClean="0"/>
              <a:t>revision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Reading</a:t>
            </a:r>
            <a:r>
              <a:rPr lang="it-IT" dirty="0" smtClean="0"/>
              <a:t> the </a:t>
            </a:r>
            <a:r>
              <a:rPr lang="it-IT" dirty="0" err="1" smtClean="0"/>
              <a:t>article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err="1" smtClean="0"/>
              <a:t>considering</a:t>
            </a:r>
            <a:r>
              <a:rPr lang="it-IT" dirty="0" smtClean="0"/>
              <a:t> </a:t>
            </a:r>
            <a:r>
              <a:rPr lang="it-IT" dirty="0" err="1" smtClean="0"/>
              <a:t>coherence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err="1" smtClean="0"/>
              <a:t>cohesion</a:t>
            </a:r>
            <a:r>
              <a:rPr lang="it-IT" dirty="0" smtClean="0"/>
              <a:t>, </a:t>
            </a:r>
            <a:r>
              <a:rPr lang="it-IT" dirty="0" err="1" smtClean="0"/>
              <a:t>syntax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err="1" smtClean="0"/>
              <a:t>rhetoric</a:t>
            </a:r>
            <a:r>
              <a:rPr lang="it-IT" dirty="0" smtClean="0"/>
              <a:t> </a:t>
            </a:r>
            <a:r>
              <a:rPr lang="it-IT" dirty="0" err="1" smtClean="0"/>
              <a:t>choices</a:t>
            </a:r>
            <a:r>
              <a:rPr lang="it-IT" dirty="0" smtClean="0"/>
              <a:t>, </a:t>
            </a:r>
            <a:r>
              <a:rPr lang="it-IT" dirty="0" err="1" smtClean="0"/>
              <a:t>interlocutor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err="1" smtClean="0"/>
              <a:t>Corrections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Adapting</a:t>
            </a:r>
            <a:r>
              <a:rPr lang="it-IT" dirty="0" smtClean="0"/>
              <a:t> layout, font, </a:t>
            </a:r>
            <a:r>
              <a:rPr lang="it-IT" dirty="0" err="1" smtClean="0"/>
              <a:t>header</a:t>
            </a:r>
            <a:r>
              <a:rPr lang="it-IT" dirty="0" smtClean="0"/>
              <a:t> and </a:t>
            </a:r>
            <a:r>
              <a:rPr lang="it-IT" dirty="0" err="1" smtClean="0"/>
              <a:t>footnote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5362" name="AutoShape 2" descr="data:image/jpeg;base64,/9j/4AAQSkZJRgABAQAAAQABAAD/2wCEAAkGBhEQEBMPEBIUEBAQDw8QFhUQDxAQEBIQFBUVFRUQFRQXHCYgFxkjGRQSHzAgIycpLjAuFR4xNTAqNSYrLCoBCQoKDgwOGg8PGi8gHyQpKSw0Ly8sKiwqLCktLCwsKSwvKSksKSksLCwqLCwpLCopLCksNSwsLCwsLCwsKTUsLP/AABEIAOMA3gMBIgACEQEDEQH/xAAcAAEAAQUBAQAAAAAAAAAAAAAABgEDBAUHAgj/xABHEAABAwICBgYGBgcGBwAAAAABAAIDBBEFIQYSMUFRYQcTInGBkTJCUmKhsRQjcpLB0SRTgoOi0vAIM0Oyw+FEY2RzdLPC/8QAGgEBAAIDAQAAAAAAAAAAAAAAAAMEAQIFBv/EADARAAICAQIDBQgBBQAAAAAAAAABAgMRBCEFEjFBUXHR8BMiMmGRobHBgRQVI1Lh/9oADAMBAAIRAxEAPwDuKIiAKjnAZnIKj3gC52LlfSf0q/QyaWls+sIFye0ynadhcPWkItZvME5WBwZSyTHSnT+jw5mtPJZxBLWN7Ur/ALLBnbmbDmuWYv05V1QS2hhbAzc+UdZJbjb0Wnldyg9Dg01VI6eYumlkdrPc83z99x5bhuUsotFwANdx7owAB+0b/JT1aa23eK2I53V1/EzUzY1ilQbzV9R3MmfE37sWqEip6k7aypJ/8if+dSyDA4B/h63N75L/AMJaPgsyPCYP1Q8JJgfi4/JWP7fb8vqQf11fpEZopq+I60VdUAjc6onc37rnEHyUjw3pAxWC3W6lWwbddjQ+3AOj1bd5aVkNwKE+i6Rh56ko8gG2+K9jApBmy0o9y+tbmw2d5AhV56ecOqJoaiE+jJPgfSjSzkMnBpZNn1h1or8BINn7Qapix4IBBBBFwQbgjiCuQvwtknpNz4jJw8VkYXV1eHm8Lutp9ro3XLQN5t6p5t8QocEuzOsItXgOkMVYzWjNnC2sx3ptP4jmFtEMBERAEREAREQBERAEREAREQBERAEXmSQNBcdgF1iVMpazP0nHjs5Du2ICH9KGnYw+mLmWM8pMcDTvd60xG9rQfMtG9cd0T0UfO4VM2tK+Ul7W5vkeXG5lcdpJvfxWxx7WxrHfo4ceoie6AEAkNihuZn2vtc8Ft+bF3LA9H44GgMaALDP1jbiVY0/s45nYs46LzIbnPaENs9X8iHYXoNO4C4bC0DIbSB9luXxW8g6Pm27Urifda1vzupg1oGxVU8+IXS6PCIY6OtddyKHQRg2SP8dU/gFizaIPb6Lw77QLfzU0LgNq8da0m1wSea0jrLu/JmWlq8CAy4c+P02kc9o8wvUbFOX0bStc/A4w/WIuzeBceJA3dysR1ifxFWekkuhoDG1/94Ln2xbX8fa8fMJ9BLbb2nY4bDy5HkVJJcFicLs7J5Elvjda2LK42g5Ebj/XFQSULN47MljOdDSnujQT4Q+JwqaW7JG5lrd432G/m3epfo/jraqO/oyNtrt/+hyKxerAFxmD5jkea09VEYJRUw5G/aG432+B3+aqSjgvxkpIm6KxRVbZY2yN2OHiDvB5hX1qZCIiAIiIAiIgCIiAIiIAiIgMWodrSMj3C8ru5ps0feN/2FH9LMY6iCoqNvUQSvA4ljSQPErcQTdqol9lwjH7tv8AM5ygnSNPbDKn3mxs8HyMafmsMyiLdAmEa01TUOFzHHFAHHi8l8n+SPzXdGtsLLlnQLEBS1R/623gIIT+JXSJq7c3zKkSbSSIpyUW2zNWBU1RvYXFvNUZMdV9yb5fFWC6+3NSQhh7kFluUsFCVVrrG42hURTFczGYiPWFu7MLzPizAMruPCxHndYjxksSVqxGqLZvK+aRgOLhsJHy8lSPEiMni/MZfBXZWrDmYuhFKXU5kso29NVNdsN2naN4524hWaltiWnP5EHf5LTNcQbjIhbBlSZGG/pR28WE2+BI+9yVbUUcq5kXdJfvyMzdHKnq5DET2X5jk7/cfIKTKEQydoEbQbjvGamkMus0O4gFc1rB1s5PaIiwAiIgCIiAIiIAiIgCIiA0EM36IXfrJpD5yH8lDtO49fD6hvBjH/ce134KSxSfoMQ/5rx8X/mtPikAmhkiOySN7PvNI/FYZlGk6Gqi0NTDf/HjlPc5gZ/proy5D0X1vVVZjdkJ4i3Pb1jO0B5dYuugq1V8JR1G1jPQORHFURFIQhERDAKxpVkOWNIVvE0kY0ixJAsuRYsitwKszDkC9Uk4a9t/RJ1XfZd2T8DfwVJVq6moVhrmWGRRbTyuw2usWSAHa19j4Gx/FTLCn9jV9kkeBz/NQWvmu7X9tkcni9jXH4kqa4U7tOHFkbvi6/4Lz81hno4PKNkiItDcIiIAiIgCIiAIiIAiIgIWX2hli3xVrx+yQ63yKwJJFnY99VVSt9WoZHIPttNiPLX8wtQ+RYZsiGYjE6mrOtZlaRs7eBublvdfWHcutYfXNljZIw3a9ocO47jzXP8AHaTrGaw9Jlz3t3j5HwWdoRi+r+jPORJczkdrmeO3vvxU1MsPD7StqYc0eZdhPgVVYzJVcEqtOJQUi6l1b6xeXSJgzzFXuWO9y9OerL3KSMSKUi3IVjSFXnuWPI5WYorSZYkUaq5rEjgSFI5CoXitVZ8nJ7/gSrKRpDqSOV92RW2mnh+LRb8FPqAjr3s3sgiJ7nOkA/8AWVCsKoy+phh29U2Frv3MbQ7+JpHipbgMwkqKyQDJk0VID7QhjD3Ed0k8re9pXn7XmR6KpYibxERREgREQBERAEREAREQBERARvTigL4BO304Ha37s2DvKzT3AqG9fcXG9dUkYHAtIuCCCDsIO0LlOM4eaOodAf7t3bjcd7DsF+I2Hu5rDMotSPWtfDquu3LO4tkQeSyXvWPJIsGxMcFxjrW6rspGjP3h7QW1EigVDUXIINnjPLb3hSiixLWFnZO+BV+m5S92XU5eo07h70On4Nv1ioZFjdaqdYrfIUecvuerTnq2Xq2563UTVyPT3LHeVV71Ze9TRiQyZ4lksCTsAJPcFBcP+uqW62bA4zP+ww6xB7zZve4KQaVYkIoHC/ak7A7vWPl8wsrQHQ50jetmBax5Dn3BBLBm2AcM+079kbWm2L7FXBssaStzlk29FWNoKKoxao/Vuc0HIuuey0c3yFo8ipBoNhr6eggbN/fyNdUTXtf6RO4zS3twc8jwXPa3FW4/i8FDTHWwvDXiome0fVzyRmzGg2sWa3ZA3jrCNgK7AuA3lnfxhYCIiwAiIgCIiAIiIAiIgCIiALT6T6PNrISzJsjbujd7LuB907D57luEQHDpi+N7oZWlkjDqkHbf+s771YkkXVdLtD2VzNZto6hg7L7ZEfq322t57R5g8jxCCWnkdBUMMcjeOwjc4HY5vMLVm6eSjpiDcGxG8LcYZpG3Js3ZPt27J+0N3f8AJR18ixpJENjqtNJcAg6zSLgg3BHIq9nwXJqLG5qc3ikLc7lvpMPe05eO1STD+lDVyqIL+9C4X+4/+ZWK9TOG3Up26OFm/R/ImRevDnrApukjDXkNfK6MndLTy2He5rS0eazm6Y4PvqqYd72g+SuR10e1FGXDp9jPBcTkMycgBmSeCvTYZLrljWONnEDLK17Ak7ljzdJeCwG4nY9wzHU00svk5rLA+KjuO/2gmAEUVK57s7PqnNYwcHdWwkuHIlqS1/8AqjMeG5+J/Qkkeg7BJ9OxKVjYoBrNi1g2FjW3OvNI7buNhYXFruC5/wBJnTEalpocNJjpbFkkwBY+Yfq4xtZHxO08h6UG0o0zrcRdrVcxka112xtGpCw5+jGMr2Nrm55rQqhbdK15kdSqiNawjpXQ10iRYbK+lqWtZT1MjXddazopAA0a53x/5SSdhNvo5rgQCDcEXBGYI4r4nXXuhvTmtIOHEmSGKPXZI4XdCLgCG5yLTc2G0aptlsrWWquDk+wmVbnLCO9oo7hOlYcdSezHXsH7GO4X9k/D5KQgrNV0LVmDMW0zqfLNFURFKRBERAEREAREQBERAEREAWuxvR+Csj6udgcBfVcMnsPFrto/HetiiA4xpH0Y1dNd9N+lQjOzRado5s9fdm3M+yFB5aixLXAtc02c1wIc08HNOYPIr6fWsxjRqkrBapgjmsCA5zR1jb+y8dpvgVjBspHzY+ULHkkXaMQ6DqJ5vDNUU/uh7ZmePWAu/iUfqOgKa51K+Mjdr0jwbcyJVjBtzI5bJIsaSRdUH9n6pO2uiHdTSH/UWwov7PMP/EVsz/8AsRRwj+PXKYM8yOIyyqSaJ9GtfiRa6KIxU5sTPOCyPVyzYPSky2WFuYXfMC6LsLo3B8VK18gsQ+cuneCNhbrkhp+yApWAmDVz7jhWl/QIYKNstC99RUwtJma4AdeNpdE0ei4bmXNxvJ28cI/Lhmvthcd6TejOnqqzr4XtpHuAdMS0FkhP+KBcAOysTsO3btjuthUuabwSVRlN8sVk4phOEy1UrYIGl8j/ACA3vcdzRxX0VorodFh1EyBrtedxcZHWFy51tYcgNgHAneStPo1htJQMMdGNaR1teZ+bnEZAi/wyAG4Z3Umopbjbz8SuJqdZ7ROKW3rfy8+nThpJV4lLZ+vXre62lAuC0Oa7aDke9p3FXqTEXU1mhxlh9kiz2D3Ts8NnBZkJa4WO1YtTTgGyrqU6kpxfr13meZTbjMkVJWMlaHsOsD5g8CNxV5Qhkr4H68Zsd49Vw4EKT4VjLJxl2ZAO0wnMcxxHNdrS62N3uvaX58CjqNI6/ejvH8eJsERFfKQREQBERAEREAREQBERAEREAREQBERAEREAUa02wH6RF1rBeaEEi210e1zO/eO629SVFHbWrIOEu0moulTYrI9UcTjkINwbFSDCcUDuycncOPcvWmmj/wBHl66MfUyuJy2MkOZb3HMjxHBRwFeXtqdcnCXVHtYuvVVKce06DFJfML25xO1RnCcc2MkNjsDtx5HgVIGT3UDytjkW0SrlhidlwtZKHMcHsJa5puCNoK2bnrDnaieDap42ZvsC0kbNaKSzJt25r/s8+X9DermNTHw2jPLIg8QpHo7pZrEQVBs85NkOQedzXcHc9/ft7uk13N7lnXvKOr4fhe0q6dq7vAlaIi6xxwiIgCIiAIiIAiIgCIiAIiIAiIgCIiAIiIDHxChZPG6KQXY8WPHkRwINj4LkuLYW+mldC/aMwdz2HY4f1tBXYlptJ9HxVxWFhKy5Y7nvYeRy+BVHW6b2seaPVff5HV4brf6efLL4X9n3+Zyuy2mGYwWWZIbt2A7xyPJYMkJaS1wLXNJBB2gjaCvBYvOM9ZOMbFhkvbPdeXvUdoq8x9k5s+Le78lthPcXBuCsYOdOhwYmWtqY7rPkesSZZJq9jf6LaX6pFPUuyyDJHHZwY8/J3nxU4BXGKhqlGiWl/V2p6h31eQZIT6HBrj7PPd3bOxpNbjELP4fmcziHDcp20rxX7XkT9FQFVXZPOBERAEREAREQBERAEREAREQBERAEREAREQEV0x0b6wGoib9Y0dtoGb2j1re0B5gdyguquyKEaV6NajjPEOw43e0eq4+sOR+fflw+I6TGbofz5+f1O/w3XYxTY/B/ry+hEHMXuCcsy9Xh+IXssXhzFxVM9BlPZmb1wOatPesVriFUyqVbmFA8zFY6uPevC2J1siW6IaW9Vannd9XkGPJ9Dgxx9ngd3ds6AFxFdgwOJzaaBr/TbBEDfbcNF7rt8PulJOEuz1g8xxjTQrasjs31X78zOREXUOCEREAREQBERAEREAREQBERAEREAREQBUewEEEXBFiDmCOCqiAgukejxidrsF43HLkfZPPgd/ftjrmLrE8LXtLXC7SLEFQTHsEdA+4zY69jx5H3h8dvG3mOIaJ0v2lfw/j/AIei0Gu517OfX8kcexWXsWc9ix3sXOhM7sZGIUXt7VtcC0efUOBt2TmL7CPaPu/NW4Rc3iJvZbGuPNJ4RkaJYCZ5Q54+rZZxvsI3N8fkDyXTVi4dh7YGBjO8ne528n+twWUvSaahUwx2nitbq3qbObsXQIiKyUgiIgCIiAIiIAiIgCIiAIiIAiIgCIiAIqXTWQFVZqqVsrSx4u0+d9xB3FXC9U11hpSWGZTaeUc8xzCHU77HNrrlrrZH8jyWsZTOe7VY0ucdzQSe/u5rqFXTxytLJGhzTuPHiDuKt0uHxRjVY0AcNx7+PiuFLhH+TMZYj9zt18V5Ye8sy+xE8H0MJIfLY+7tYO/2jyGSmVJRtjFmjvJ2k81cDwq6661GnhSsRRzdRqrL3mbPSKmsqqwVQiIgCIiAIiIAiIgCIiAIiIAiIgCIiAoSvJcvRCoWoC2XLwXK4WLyY0BaMi8GZXjEvJhQFrrinXK51CCBAUEi9h6CJehGgKhy9ByBi9BqAqCvSpZVQBERAEREAREQBERAEREAREQBERAEREAVFVEBSyWREAslkRAAEREBVERAERE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4" name="AutoShape 4" descr="data:image/jpeg;base64,/9j/4AAQSkZJRgABAQAAAQABAAD/2wCEAAkGBhEQEBMPEBIUEBAQDw8QFhUQDxAQEBIQFBUVFRUQFRQXHCYgFxkjGRQSHzAgIycpLjAuFR4xNTAqNSYrLCoBCQoKDgwOGg8PGi8gHyQpKSw0Ly8sKiwqLCktLCwsKSwvKSksKSksLCwqLCwpLCopLCksNSwsLCwsLCwsKTUsLP/AABEIAOMA3gMBIgACEQEDEQH/xAAcAAEAAQUBAQAAAAAAAAAAAAAABgEDBAUHAgj/xABHEAABAwICBgYGBgcGBwAAAAABAAIDBBEFIQYSMUFRYQcTInGBkTJCUmKhsRQjcpLB0SRTgoOi0vAIM0Oyw+FEY2RzdLPC/8QAGgEBAAIDAQAAAAAAAAAAAAAAAAMEAQIFBv/EADARAAICAQIDBQgBBQAAAAAAAAABAgMRBCEFEjFBUXHR8BMiMmGRobHBgRQVI1Lh/9oADAMBAAIRAxEAPwDuKIiAKjnAZnIKj3gC52LlfSf0q/QyaWls+sIFye0ynadhcPWkItZvME5WBwZSyTHSnT+jw5mtPJZxBLWN7Ur/ALLBnbmbDmuWYv05V1QS2hhbAzc+UdZJbjb0Wnldyg9Dg01VI6eYumlkdrPc83z99x5bhuUsotFwANdx7owAB+0b/JT1aa23eK2I53V1/EzUzY1ilQbzV9R3MmfE37sWqEip6k7aypJ/8if+dSyDA4B/h63N75L/AMJaPgsyPCYP1Q8JJgfi4/JWP7fb8vqQf11fpEZopq+I60VdUAjc6onc37rnEHyUjw3pAxWC3W6lWwbddjQ+3AOj1bd5aVkNwKE+i6Rh56ko8gG2+K9jApBmy0o9y+tbmw2d5AhV56ecOqJoaiE+jJPgfSjSzkMnBpZNn1h1or8BINn7Qapix4IBBBBFwQbgjiCuQvwtknpNz4jJw8VkYXV1eHm8Lutp9ro3XLQN5t6p5t8QocEuzOsItXgOkMVYzWjNnC2sx3ptP4jmFtEMBERAEREAREQBERAEREAREQBERAEXmSQNBcdgF1iVMpazP0nHjs5Du2ICH9KGnYw+mLmWM8pMcDTvd60xG9rQfMtG9cd0T0UfO4VM2tK+Ul7W5vkeXG5lcdpJvfxWxx7WxrHfo4ceoie6AEAkNihuZn2vtc8Ft+bF3LA9H44GgMaALDP1jbiVY0/s45nYs46LzIbnPaENs9X8iHYXoNO4C4bC0DIbSB9luXxW8g6Pm27Urifda1vzupg1oGxVU8+IXS6PCIY6OtddyKHQRg2SP8dU/gFizaIPb6Lw77QLfzU0LgNq8da0m1wSea0jrLu/JmWlq8CAy4c+P02kc9o8wvUbFOX0bStc/A4w/WIuzeBceJA3dysR1ifxFWekkuhoDG1/94Ln2xbX8fa8fMJ9BLbb2nY4bDy5HkVJJcFicLs7J5Elvjda2LK42g5Ebj/XFQSULN47MljOdDSnujQT4Q+JwqaW7JG5lrd432G/m3epfo/jraqO/oyNtrt/+hyKxerAFxmD5jkea09VEYJRUw5G/aG432+B3+aqSjgvxkpIm6KxRVbZY2yN2OHiDvB5hX1qZCIiAIiIAiIgCIiAIiIAiIgMWodrSMj3C8ru5ps0feN/2FH9LMY6iCoqNvUQSvA4ljSQPErcQTdqol9lwjH7tv8AM5ygnSNPbDKn3mxs8HyMafmsMyiLdAmEa01TUOFzHHFAHHi8l8n+SPzXdGtsLLlnQLEBS1R/623gIIT+JXSJq7c3zKkSbSSIpyUW2zNWBU1RvYXFvNUZMdV9yb5fFWC6+3NSQhh7kFluUsFCVVrrG42hURTFczGYiPWFu7MLzPizAMruPCxHndYjxksSVqxGqLZvK+aRgOLhsJHy8lSPEiMni/MZfBXZWrDmYuhFKXU5kso29NVNdsN2naN4524hWaltiWnP5EHf5LTNcQbjIhbBlSZGG/pR28WE2+BI+9yVbUUcq5kXdJfvyMzdHKnq5DET2X5jk7/cfIKTKEQydoEbQbjvGamkMus0O4gFc1rB1s5PaIiwAiIgCIiAIiIAiIgCIiA0EM36IXfrJpD5yH8lDtO49fD6hvBjH/ce134KSxSfoMQ/5rx8X/mtPikAmhkiOySN7PvNI/FYZlGk6Gqi0NTDf/HjlPc5gZ/proy5D0X1vVVZjdkJ4i3Pb1jO0B5dYuugq1V8JR1G1jPQORHFURFIQhERDAKxpVkOWNIVvE0kY0ixJAsuRYsitwKszDkC9Uk4a9t/RJ1XfZd2T8DfwVJVq6moVhrmWGRRbTyuw2usWSAHa19j4Gx/FTLCn9jV9kkeBz/NQWvmu7X9tkcni9jXH4kqa4U7tOHFkbvi6/4Lz81hno4PKNkiItDcIiIAiIgCIiAIiIAiIgIWX2hli3xVrx+yQ63yKwJJFnY99VVSt9WoZHIPttNiPLX8wtQ+RYZsiGYjE6mrOtZlaRs7eBublvdfWHcutYfXNljZIw3a9ocO47jzXP8AHaTrGaw9Jlz3t3j5HwWdoRi+r+jPORJczkdrmeO3vvxU1MsPD7StqYc0eZdhPgVVYzJVcEqtOJQUi6l1b6xeXSJgzzFXuWO9y9OerL3KSMSKUi3IVjSFXnuWPI5WYorSZYkUaq5rEjgSFI5CoXitVZ8nJ7/gSrKRpDqSOV92RW2mnh+LRb8FPqAjr3s3sgiJ7nOkA/8AWVCsKoy+phh29U2Frv3MbQ7+JpHipbgMwkqKyQDJk0VID7QhjD3Ed0k8re9pXn7XmR6KpYibxERREgREQBERAEREAREQBERARvTigL4BO304Ha37s2DvKzT3AqG9fcXG9dUkYHAtIuCCCDsIO0LlOM4eaOodAf7t3bjcd7DsF+I2Hu5rDMotSPWtfDquu3LO4tkQeSyXvWPJIsGxMcFxjrW6rspGjP3h7QW1EigVDUXIINnjPLb3hSiixLWFnZO+BV+m5S92XU5eo07h70On4Nv1ioZFjdaqdYrfIUecvuerTnq2Xq2563UTVyPT3LHeVV71Ze9TRiQyZ4lksCTsAJPcFBcP+uqW62bA4zP+ww6xB7zZve4KQaVYkIoHC/ak7A7vWPl8wsrQHQ50jetmBax5Dn3BBLBm2AcM+079kbWm2L7FXBssaStzlk29FWNoKKoxao/Vuc0HIuuey0c3yFo8ipBoNhr6eggbN/fyNdUTXtf6RO4zS3twc8jwXPa3FW4/i8FDTHWwvDXiome0fVzyRmzGg2sWa3ZA3jrCNgK7AuA3lnfxhYCIiwAiIgCIiAIiIAiIgCIiALT6T6PNrISzJsjbujd7LuB907D57luEQHDpi+N7oZWlkjDqkHbf+s771YkkXVdLtD2VzNZto6hg7L7ZEfq322t57R5g8jxCCWnkdBUMMcjeOwjc4HY5vMLVm6eSjpiDcGxG8LcYZpG3Js3ZPt27J+0N3f8AJR18ixpJENjqtNJcAg6zSLgg3BHIq9nwXJqLG5qc3ikLc7lvpMPe05eO1STD+lDVyqIL+9C4X+4/+ZWK9TOG3Up26OFm/R/ImRevDnrApukjDXkNfK6MndLTy2He5rS0eazm6Y4PvqqYd72g+SuR10e1FGXDp9jPBcTkMycgBmSeCvTYZLrljWONnEDLK17Ak7ljzdJeCwG4nY9wzHU00svk5rLA+KjuO/2gmAEUVK57s7PqnNYwcHdWwkuHIlqS1/8AqjMeG5+J/Qkkeg7BJ9OxKVjYoBrNi1g2FjW3OvNI7buNhYXFruC5/wBJnTEalpocNJjpbFkkwBY+Yfq4xtZHxO08h6UG0o0zrcRdrVcxka112xtGpCw5+jGMr2Nrm55rQqhbdK15kdSqiNawjpXQ10iRYbK+lqWtZT1MjXddazopAA0a53x/5SSdhNvo5rgQCDcEXBGYI4r4nXXuhvTmtIOHEmSGKPXZI4XdCLgCG5yLTc2G0aptlsrWWquDk+wmVbnLCO9oo7hOlYcdSezHXsH7GO4X9k/D5KQgrNV0LVmDMW0zqfLNFURFKRBERAEREAREQBERAEREAWuxvR+Csj6udgcBfVcMnsPFrto/HetiiA4xpH0Y1dNd9N+lQjOzRado5s9fdm3M+yFB5aixLXAtc02c1wIc08HNOYPIr6fWsxjRqkrBapgjmsCA5zR1jb+y8dpvgVjBspHzY+ULHkkXaMQ6DqJ5vDNUU/uh7ZmePWAu/iUfqOgKa51K+Mjdr0jwbcyJVjBtzI5bJIsaSRdUH9n6pO2uiHdTSH/UWwov7PMP/EVsz/8AsRRwj+PXKYM8yOIyyqSaJ9GtfiRa6KIxU5sTPOCyPVyzYPSky2WFuYXfMC6LsLo3B8VK18gsQ+cuneCNhbrkhp+yApWAmDVz7jhWl/QIYKNstC99RUwtJma4AdeNpdE0ei4bmXNxvJ28cI/Lhmvthcd6TejOnqqzr4XtpHuAdMS0FkhP+KBcAOysTsO3btjuthUuabwSVRlN8sVk4phOEy1UrYIGl8j/ACA3vcdzRxX0VorodFh1EyBrtedxcZHWFy51tYcgNgHAneStPo1htJQMMdGNaR1teZ+bnEZAi/wyAG4Z3Umopbjbz8SuJqdZ7ROKW3rfy8+nThpJV4lLZ+vXre62lAuC0Oa7aDke9p3FXqTEXU1mhxlh9kiz2D3Ts8NnBZkJa4WO1YtTTgGyrqU6kpxfr13meZTbjMkVJWMlaHsOsD5g8CNxV5Qhkr4H68Zsd49Vw4EKT4VjLJxl2ZAO0wnMcxxHNdrS62N3uvaX58CjqNI6/ejvH8eJsERFfKQREQBERAEREAREQBERAEREAREQBERAEREAUa02wH6RF1rBeaEEi210e1zO/eO629SVFHbWrIOEu0moulTYrI9UcTjkINwbFSDCcUDuycncOPcvWmmj/wBHl66MfUyuJy2MkOZb3HMjxHBRwFeXtqdcnCXVHtYuvVVKce06DFJfML25xO1RnCcc2MkNjsDtx5HgVIGT3UDytjkW0SrlhidlwtZKHMcHsJa5puCNoK2bnrDnaieDap42ZvsC0kbNaKSzJt25r/s8+X9DermNTHw2jPLIg8QpHo7pZrEQVBs85NkOQedzXcHc9/ft7uk13N7lnXvKOr4fhe0q6dq7vAlaIi6xxwiIgCIiAIiIAiIgCIiAIiIAiIgCIiAIiIDHxChZPG6KQXY8WPHkRwINj4LkuLYW+mldC/aMwdz2HY4f1tBXYlptJ9HxVxWFhKy5Y7nvYeRy+BVHW6b2seaPVff5HV4brf6efLL4X9n3+Zyuy2mGYwWWZIbt2A7xyPJYMkJaS1wLXNJBB2gjaCvBYvOM9ZOMbFhkvbPdeXvUdoq8x9k5s+Le78lthPcXBuCsYOdOhwYmWtqY7rPkesSZZJq9jf6LaX6pFPUuyyDJHHZwY8/J3nxU4BXGKhqlGiWl/V2p6h31eQZIT6HBrj7PPd3bOxpNbjELP4fmcziHDcp20rxX7XkT9FQFVXZPOBERAEREAREQBERAEREAREQBERAEREAREQEV0x0b6wGoib9Y0dtoGb2j1re0B5gdyguquyKEaV6NajjPEOw43e0eq4+sOR+fflw+I6TGbofz5+f1O/w3XYxTY/B/ry+hEHMXuCcsy9Xh+IXssXhzFxVM9BlPZmb1wOatPesVriFUyqVbmFA8zFY6uPevC2J1siW6IaW9Vannd9XkGPJ9Dgxx9ngd3ds6AFxFdgwOJzaaBr/TbBEDfbcNF7rt8PulJOEuz1g8xxjTQrasjs31X78zOREXUOCEREAREQBERAEREAREQBERAEREAREQBUewEEEXBFiDmCOCqiAgukejxidrsF43HLkfZPPgd/ftjrmLrE8LXtLXC7SLEFQTHsEdA+4zY69jx5H3h8dvG3mOIaJ0v2lfw/j/AIei0Gu517OfX8kcexWXsWc9ix3sXOhM7sZGIUXt7VtcC0efUOBt2TmL7CPaPu/NW4Rc3iJvZbGuPNJ4RkaJYCZ5Q54+rZZxvsI3N8fkDyXTVi4dh7YGBjO8ne528n+twWUvSaahUwx2nitbq3qbObsXQIiKyUgiIgCIiAIiIAiIgCIiAIiIAiIgCIiAIqXTWQFVZqqVsrSx4u0+d9xB3FXC9U11hpSWGZTaeUc8xzCHU77HNrrlrrZH8jyWsZTOe7VY0ucdzQSe/u5rqFXTxytLJGhzTuPHiDuKt0uHxRjVY0AcNx7+PiuFLhH+TMZYj9zt18V5Ye8sy+xE8H0MJIfLY+7tYO/2jyGSmVJRtjFmjvJ2k81cDwq6661GnhSsRRzdRqrL3mbPSKmsqqwVQiIgCIiAIiIAiIgCIiAIiIAiIgCIiAoSvJcvRCoWoC2XLwXK4WLyY0BaMi8GZXjEvJhQFrrinXK51CCBAUEi9h6CJehGgKhy9ByBi9BqAqCvSpZVQBERAEREAREQBERAEREAREQBERAEREAVFVEBSyWREAslkRAAEREBVERAERE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6" name="AutoShape 6" descr="data:image/jpeg;base64,/9j/4AAQSkZJRgABAQAAAQABAAD/2wCEAAkGBhEQEBMPEBIUEBAQDw8QFhUQDxAQEBIQFBUVFRUQFRQXHCYgFxkjGRQSHzAgIycpLjAuFR4xNTAqNSYrLCoBCQoKDgwOGg8PGi8gHyQpKSw0Ly8sKiwqLCktLCwsKSwvKSksKSksLCwqLCwpLCopLCksNSwsLCwsLCwsKTUsLP/AABEIAOMA3gMBIgACEQEDEQH/xAAcAAEAAQUBAQAAAAAAAAAAAAAABgEDBAUHAgj/xABHEAABAwICBgYGBgcGBwAAAAABAAIDBBEFIQYSMUFRYQcTInGBkTJCUmKhsRQjcpLB0SRTgoOi0vAIM0Oyw+FEY2RzdLPC/8QAGgEBAAIDAQAAAAAAAAAAAAAAAAMEAQIFBv/EADARAAICAQIDBQgBBQAAAAAAAAABAgMRBCEFEjFBUXHR8BMiMmGRobHBgRQVI1Lh/9oADAMBAAIRAxEAPwDuKIiAKjnAZnIKj3gC52LlfSf0q/QyaWls+sIFye0ynadhcPWkItZvME5WBwZSyTHSnT+jw5mtPJZxBLWN7Ur/ALLBnbmbDmuWYv05V1QS2hhbAzc+UdZJbjb0Wnldyg9Dg01VI6eYumlkdrPc83z99x5bhuUsotFwANdx7owAB+0b/JT1aa23eK2I53V1/EzUzY1ilQbzV9R3MmfE37sWqEip6k7aypJ/8if+dSyDA4B/h63N75L/AMJaPgsyPCYP1Q8JJgfi4/JWP7fb8vqQf11fpEZopq+I60VdUAjc6onc37rnEHyUjw3pAxWC3W6lWwbddjQ+3AOj1bd5aVkNwKE+i6Rh56ko8gG2+K9jApBmy0o9y+tbmw2d5AhV56ecOqJoaiE+jJPgfSjSzkMnBpZNn1h1or8BINn7Qapix4IBBBBFwQbgjiCuQvwtknpNz4jJw8VkYXV1eHm8Lutp9ro3XLQN5t6p5t8QocEuzOsItXgOkMVYzWjNnC2sx3ptP4jmFtEMBERAEREAREQBERAEREAREQBERAEXmSQNBcdgF1iVMpazP0nHjs5Du2ICH9KGnYw+mLmWM8pMcDTvd60xG9rQfMtG9cd0T0UfO4VM2tK+Ul7W5vkeXG5lcdpJvfxWxx7WxrHfo4ceoie6AEAkNihuZn2vtc8Ft+bF3LA9H44GgMaALDP1jbiVY0/s45nYs46LzIbnPaENs9X8iHYXoNO4C4bC0DIbSB9luXxW8g6Pm27Urifda1vzupg1oGxVU8+IXS6PCIY6OtddyKHQRg2SP8dU/gFizaIPb6Lw77QLfzU0LgNq8da0m1wSea0jrLu/JmWlq8CAy4c+P02kc9o8wvUbFOX0bStc/A4w/WIuzeBceJA3dysR1ifxFWekkuhoDG1/94Ln2xbX8fa8fMJ9BLbb2nY4bDy5HkVJJcFicLs7J5Elvjda2LK42g5Ebj/XFQSULN47MljOdDSnujQT4Q+JwqaW7JG5lrd432G/m3epfo/jraqO/oyNtrt/+hyKxerAFxmD5jkea09VEYJRUw5G/aG432+B3+aqSjgvxkpIm6KxRVbZY2yN2OHiDvB5hX1qZCIiAIiIAiIgCIiAIiIAiIgMWodrSMj3C8ru5ps0feN/2FH9LMY6iCoqNvUQSvA4ljSQPErcQTdqol9lwjH7tv8AM5ygnSNPbDKn3mxs8HyMafmsMyiLdAmEa01TUOFzHHFAHHi8l8n+SPzXdGtsLLlnQLEBS1R/623gIIT+JXSJq7c3zKkSbSSIpyUW2zNWBU1RvYXFvNUZMdV9yb5fFWC6+3NSQhh7kFluUsFCVVrrG42hURTFczGYiPWFu7MLzPizAMruPCxHndYjxksSVqxGqLZvK+aRgOLhsJHy8lSPEiMni/MZfBXZWrDmYuhFKXU5kso29NVNdsN2naN4524hWaltiWnP5EHf5LTNcQbjIhbBlSZGG/pR28WE2+BI+9yVbUUcq5kXdJfvyMzdHKnq5DET2X5jk7/cfIKTKEQydoEbQbjvGamkMus0O4gFc1rB1s5PaIiwAiIgCIiAIiIAiIgCIiA0EM36IXfrJpD5yH8lDtO49fD6hvBjH/ce134KSxSfoMQ/5rx8X/mtPikAmhkiOySN7PvNI/FYZlGk6Gqi0NTDf/HjlPc5gZ/proy5D0X1vVVZjdkJ4i3Pb1jO0B5dYuugq1V8JR1G1jPQORHFURFIQhERDAKxpVkOWNIVvE0kY0ixJAsuRYsitwKszDkC9Uk4a9t/RJ1XfZd2T8DfwVJVq6moVhrmWGRRbTyuw2usWSAHa19j4Gx/FTLCn9jV9kkeBz/NQWvmu7X9tkcni9jXH4kqa4U7tOHFkbvi6/4Lz81hno4PKNkiItDcIiIAiIgCIiAIiIAiIgIWX2hli3xVrx+yQ63yKwJJFnY99VVSt9WoZHIPttNiPLX8wtQ+RYZsiGYjE6mrOtZlaRs7eBublvdfWHcutYfXNljZIw3a9ocO47jzXP8AHaTrGaw9Jlz3t3j5HwWdoRi+r+jPORJczkdrmeO3vvxU1MsPD7StqYc0eZdhPgVVYzJVcEqtOJQUi6l1b6xeXSJgzzFXuWO9y9OerL3KSMSKUi3IVjSFXnuWPI5WYorSZYkUaq5rEjgSFI5CoXitVZ8nJ7/gSrKRpDqSOV92RW2mnh+LRb8FPqAjr3s3sgiJ7nOkA/8AWVCsKoy+phh29U2Frv3MbQ7+JpHipbgMwkqKyQDJk0VID7QhjD3Ed0k8re9pXn7XmR6KpYibxERREgREQBERAEREAREQBERARvTigL4BO304Ha37s2DvKzT3AqG9fcXG9dUkYHAtIuCCCDsIO0LlOM4eaOodAf7t3bjcd7DsF+I2Hu5rDMotSPWtfDquu3LO4tkQeSyXvWPJIsGxMcFxjrW6rspGjP3h7QW1EigVDUXIINnjPLb3hSiixLWFnZO+BV+m5S92XU5eo07h70On4Nv1ioZFjdaqdYrfIUecvuerTnq2Xq2563UTVyPT3LHeVV71Ze9TRiQyZ4lksCTsAJPcFBcP+uqW62bA4zP+ww6xB7zZve4KQaVYkIoHC/ak7A7vWPl8wsrQHQ50jetmBax5Dn3BBLBm2AcM+079kbWm2L7FXBssaStzlk29FWNoKKoxao/Vuc0HIuuey0c3yFo8ipBoNhr6eggbN/fyNdUTXtf6RO4zS3twc8jwXPa3FW4/i8FDTHWwvDXiome0fVzyRmzGg2sWa3ZA3jrCNgK7AuA3lnfxhYCIiwAiIgCIiAIiIAiIgCIiALT6T6PNrISzJsjbujd7LuB907D57luEQHDpi+N7oZWlkjDqkHbf+s771YkkXVdLtD2VzNZto6hg7L7ZEfq322t57R5g8jxCCWnkdBUMMcjeOwjc4HY5vMLVm6eSjpiDcGxG8LcYZpG3Js3ZPt27J+0N3f8AJR18ixpJENjqtNJcAg6zSLgg3BHIq9nwXJqLG5qc3ikLc7lvpMPe05eO1STD+lDVyqIL+9C4X+4/+ZWK9TOG3Up26OFm/R/ImRevDnrApukjDXkNfK6MndLTy2He5rS0eazm6Y4PvqqYd72g+SuR10e1FGXDp9jPBcTkMycgBmSeCvTYZLrljWONnEDLK17Ak7ljzdJeCwG4nY9wzHU00svk5rLA+KjuO/2gmAEUVK57s7PqnNYwcHdWwkuHIlqS1/8AqjMeG5+J/Qkkeg7BJ9OxKVjYoBrNi1g2FjW3OvNI7buNhYXFruC5/wBJnTEalpocNJjpbFkkwBY+Yfq4xtZHxO08h6UG0o0zrcRdrVcxka112xtGpCw5+jGMr2Nrm55rQqhbdK15kdSqiNawjpXQ10iRYbK+lqWtZT1MjXddazopAA0a53x/5SSdhNvo5rgQCDcEXBGYI4r4nXXuhvTmtIOHEmSGKPXZI4XdCLgCG5yLTc2G0aptlsrWWquDk+wmVbnLCO9oo7hOlYcdSezHXsH7GO4X9k/D5KQgrNV0LVmDMW0zqfLNFURFKRBERAEREAREQBERAEREAWuxvR+Csj6udgcBfVcMnsPFrto/HetiiA4xpH0Y1dNd9N+lQjOzRado5s9fdm3M+yFB5aixLXAtc02c1wIc08HNOYPIr6fWsxjRqkrBapgjmsCA5zR1jb+y8dpvgVjBspHzY+ULHkkXaMQ6DqJ5vDNUU/uh7ZmePWAu/iUfqOgKa51K+Mjdr0jwbcyJVjBtzI5bJIsaSRdUH9n6pO2uiHdTSH/UWwov7PMP/EVsz/8AsRRwj+PXKYM8yOIyyqSaJ9GtfiRa6KIxU5sTPOCyPVyzYPSky2WFuYXfMC6LsLo3B8VK18gsQ+cuneCNhbrkhp+yApWAmDVz7jhWl/QIYKNstC99RUwtJma4AdeNpdE0ei4bmXNxvJ28cI/Lhmvthcd6TejOnqqzr4XtpHuAdMS0FkhP+KBcAOysTsO3btjuthUuabwSVRlN8sVk4phOEy1UrYIGl8j/ACA3vcdzRxX0VorodFh1EyBrtedxcZHWFy51tYcgNgHAneStPo1htJQMMdGNaR1teZ+bnEZAi/wyAG4Z3Umopbjbz8SuJqdZ7ROKW3rfy8+nThpJV4lLZ+vXre62lAuC0Oa7aDke9p3FXqTEXU1mhxlh9kiz2D3Ts8NnBZkJa4WO1YtTTgGyrqU6kpxfr13meZTbjMkVJWMlaHsOsD5g8CNxV5Qhkr4H68Zsd49Vw4EKT4VjLJxl2ZAO0wnMcxxHNdrS62N3uvaX58CjqNI6/ejvH8eJsERFfKQREQBERAEREAREQBERAEREAREQBERAEREAUa02wH6RF1rBeaEEi210e1zO/eO629SVFHbWrIOEu0moulTYrI9UcTjkINwbFSDCcUDuycncOPcvWmmj/wBHl66MfUyuJy2MkOZb3HMjxHBRwFeXtqdcnCXVHtYuvVVKce06DFJfML25xO1RnCcc2MkNjsDtx5HgVIGT3UDytjkW0SrlhidlwtZKHMcHsJa5puCNoK2bnrDnaieDap42ZvsC0kbNaKSzJt25r/s8+X9DermNTHw2jPLIg8QpHo7pZrEQVBs85NkOQedzXcHc9/ft7uk13N7lnXvKOr4fhe0q6dq7vAlaIi6xxwiIgCIiAIiIAiIgCIiAIiIAiIgCIiAIiIDHxChZPG6KQXY8WPHkRwINj4LkuLYW+mldC/aMwdz2HY4f1tBXYlptJ9HxVxWFhKy5Y7nvYeRy+BVHW6b2seaPVff5HV4brf6efLL4X9n3+Zyuy2mGYwWWZIbt2A7xyPJYMkJaS1wLXNJBB2gjaCvBYvOM9ZOMbFhkvbPdeXvUdoq8x9k5s+Le78lthPcXBuCsYOdOhwYmWtqY7rPkesSZZJq9jf6LaX6pFPUuyyDJHHZwY8/J3nxU4BXGKhqlGiWl/V2p6h31eQZIT6HBrj7PPd3bOxpNbjELP4fmcziHDcp20rxX7XkT9FQFVXZPOBERAEREAREQBERAEREAREQBERAEREAREQEV0x0b6wGoib9Y0dtoGb2j1re0B5gdyguquyKEaV6NajjPEOw43e0eq4+sOR+fflw+I6TGbofz5+f1O/w3XYxTY/B/ry+hEHMXuCcsy9Xh+IXssXhzFxVM9BlPZmb1wOatPesVriFUyqVbmFA8zFY6uPevC2J1siW6IaW9Vannd9XkGPJ9Dgxx9ngd3ds6AFxFdgwOJzaaBr/TbBEDfbcNF7rt8PulJOEuz1g8xxjTQrasjs31X78zOREXUOCEREAREQBERAEREAREQBERAEREAREQBUewEEEXBFiDmCOCqiAgukejxidrsF43HLkfZPPgd/ftjrmLrE8LXtLXC7SLEFQTHsEdA+4zY69jx5H3h8dvG3mOIaJ0v2lfw/j/AIei0Gu517OfX8kcexWXsWc9ix3sXOhM7sZGIUXt7VtcC0efUOBt2TmL7CPaPu/NW4Rc3iJvZbGuPNJ4RkaJYCZ5Q54+rZZxvsI3N8fkDyXTVi4dh7YGBjO8ne528n+twWUvSaahUwx2nitbq3qbObsXQIiKyUgiIgCIiAIiIAiIgCIiAIiIAiIgCIiAIqXTWQFVZqqVsrSx4u0+d9xB3FXC9U11hpSWGZTaeUc8xzCHU77HNrrlrrZH8jyWsZTOe7VY0ucdzQSe/u5rqFXTxytLJGhzTuPHiDuKt0uHxRjVY0AcNx7+PiuFLhH+TMZYj9zt18V5Ye8sy+xE8H0MJIfLY+7tYO/2jyGSmVJRtjFmjvJ2k81cDwq6661GnhSsRRzdRqrL3mbPSKmsqqwVQiIgCIiAIiIAiIgCIiAIiIAiIgCIiAoSvJcvRCoWoC2XLwXK4WLyY0BaMi8GZXjEvJhQFrrinXK51CCBAUEi9h6CJehGgKhy9ByBi9BqAqCvSpZVQBERAEREAREQBERAEREAREQBERAEREAVFVEBSyWREAslkRAAEREBVERAERE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5368" name="Picture 8" descr="http://tecnologia.legginotizie.com/wp-content/uploads/2011/12/lente-ingrandimento-windows-se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620688"/>
            <a:ext cx="3067050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5^ </a:t>
            </a:r>
            <a:r>
              <a:rPr lang="it-IT" dirty="0" err="1" smtClean="0"/>
              <a:t>step</a:t>
            </a:r>
            <a:r>
              <a:rPr lang="it-IT" dirty="0" smtClean="0"/>
              <a:t> - upload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member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group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upload </a:t>
            </a:r>
            <a:r>
              <a:rPr lang="it-IT" dirty="0" smtClean="0"/>
              <a:t>the </a:t>
            </a:r>
            <a:r>
              <a:rPr lang="it-IT" dirty="0" err="1" smtClean="0"/>
              <a:t>the</a:t>
            </a:r>
            <a:r>
              <a:rPr lang="it-IT" dirty="0" smtClean="0"/>
              <a:t> </a:t>
            </a:r>
            <a:r>
              <a:rPr lang="it-IT" dirty="0" err="1" smtClean="0"/>
              <a:t>final</a:t>
            </a:r>
            <a:r>
              <a:rPr lang="it-IT" dirty="0" smtClean="0"/>
              <a:t> </a:t>
            </a:r>
            <a:r>
              <a:rPr lang="it-IT" dirty="0" err="1" smtClean="0"/>
              <a:t>product</a:t>
            </a:r>
            <a:r>
              <a:rPr lang="it-IT" dirty="0" smtClean="0"/>
              <a:t> </a:t>
            </a:r>
            <a:r>
              <a:rPr lang="it-IT" dirty="0" smtClean="0"/>
              <a:t>on </a:t>
            </a:r>
            <a:r>
              <a:rPr lang="it-IT" dirty="0" smtClean="0"/>
              <a:t>the </a:t>
            </a:r>
            <a:r>
              <a:rPr lang="it-IT" dirty="0" err="1" smtClean="0"/>
              <a:t>teacher</a:t>
            </a:r>
            <a:r>
              <a:rPr lang="it-IT" dirty="0" smtClean="0"/>
              <a:t>’s </a:t>
            </a:r>
            <a:r>
              <a:rPr lang="it-IT" dirty="0" smtClean="0"/>
              <a:t>website</a:t>
            </a:r>
            <a:endParaRPr lang="it-IT" dirty="0"/>
          </a:p>
        </p:txBody>
      </p:sp>
      <p:pic>
        <p:nvPicPr>
          <p:cNvPr id="14338" name="Picture 2" descr="http://www.deltablog.it/wp-content/uploads/2011/08/uploa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573016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285</Words>
  <Application>Microsoft Office PowerPoint</Application>
  <PresentationFormat>Presentazione su schermo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Solstizio</vt:lpstr>
      <vt:lpstr>Winter Group Work</vt:lpstr>
      <vt:lpstr>1^ step – group formation</vt:lpstr>
      <vt:lpstr>2^ step - topic</vt:lpstr>
      <vt:lpstr>3^ step – draft and development</vt:lpstr>
      <vt:lpstr>Structure of the newspaper article</vt:lpstr>
      <vt:lpstr>4^ step - revision</vt:lpstr>
      <vt:lpstr>5^ step - upload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Group Work</dc:title>
  <dc:creator>Simone</dc:creator>
  <cp:lastModifiedBy>Simone</cp:lastModifiedBy>
  <cp:revision>8</cp:revision>
  <dcterms:created xsi:type="dcterms:W3CDTF">2014-01-13T16:06:58Z</dcterms:created>
  <dcterms:modified xsi:type="dcterms:W3CDTF">2014-01-14T14:13:48Z</dcterms:modified>
</cp:coreProperties>
</file>