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834E9-A430-4C91-9F22-82B879059C86}" type="datetimeFigureOut">
              <a:rPr lang="it-IT" smtClean="0"/>
              <a:pPr/>
              <a:t>12/03/2015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6A7C1-08F5-43B6-B9DD-C186D6B2FCE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BFD73-325A-4FF0-9296-3CE512A59DD5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B9939-615F-4946-A113-1E58EA453FA2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14C-3B0C-4A30-8AC2-7521915D82CC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EDC7-64FF-4A29-9535-F420A7E5E837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5891242" y="6357958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3505200" y="6286520"/>
            <a:ext cx="2133600" cy="365125"/>
          </a:xfrm>
        </p:spPr>
        <p:txBody>
          <a:bodyPr/>
          <a:lstStyle>
            <a:lvl1pPr algn="ctr">
              <a:defRPr>
                <a:solidFill>
                  <a:schemeClr val="bg2">
                    <a:lumMod val="10000"/>
                  </a:schemeClr>
                </a:solidFill>
                <a:latin typeface="+mj-lt"/>
              </a:defRPr>
            </a:lvl1pPr>
          </a:lstStyle>
          <a:p>
            <a:r>
              <a:rPr lang="it-IT" smtClean="0"/>
              <a:t>- </a:t>
            </a:r>
            <a:fld id="{34945F09-5DDE-4FB9-B0C8-02BC7B722976}" type="slidenum">
              <a:rPr lang="it-IT" smtClean="0"/>
              <a:pPr/>
              <a:t>‹N›</a:t>
            </a:fld>
            <a:r>
              <a:rPr lang="it-IT" smtClean="0"/>
              <a:t> -</a:t>
            </a:r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6F5ED-EDBB-4F15-9CF7-36D5718A0F5E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B859-AED2-4511-857E-0B88059D053B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94B8-3A44-417F-AF98-941BF434CFDE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EE095-BE7D-4D50-ACF7-76DA14E99A39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1AC0-E41F-4EA4-8F42-7D089632F2FA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4C5D8-8224-439A-98BF-2254852B3CB9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09D8-1667-441A-AB91-E13BC5952D89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63E5E-884C-43EC-BA3A-09D71B79A4BE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45F09-5DDE-4FB9-B0C8-02BC7B72297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357430"/>
            <a:ext cx="7772400" cy="1470025"/>
          </a:xfrm>
        </p:spPr>
        <p:txBody>
          <a:bodyPr>
            <a:normAutofit/>
          </a:bodyPr>
          <a:lstStyle/>
          <a:p>
            <a:r>
              <a:rPr lang="it-IT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British </a:t>
            </a:r>
            <a:r>
              <a:rPr lang="it-IT" sz="4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Imperialism</a:t>
            </a:r>
            <a:endParaRPr lang="it-IT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07704" y="4581128"/>
            <a:ext cx="6400800" cy="1752600"/>
          </a:xfrm>
        </p:spPr>
        <p:txBody>
          <a:bodyPr>
            <a:noAutofit/>
          </a:bodyPr>
          <a:lstStyle/>
          <a:p>
            <a:pPr algn="r"/>
            <a:r>
              <a:rPr lang="it-IT" sz="1400" dirty="0" smtClean="0">
                <a:solidFill>
                  <a:schemeClr val="tx1"/>
                </a:solidFill>
              </a:rPr>
              <a:t>Liceo Scientifico “A. Einstein”</a:t>
            </a:r>
          </a:p>
          <a:p>
            <a:pPr algn="r"/>
            <a:r>
              <a:rPr lang="it-IT" sz="1400" dirty="0" err="1" smtClean="0">
                <a:solidFill>
                  <a:schemeClr val="tx1"/>
                </a:solidFill>
              </a:rPr>
              <a:t>Class</a:t>
            </a:r>
            <a:r>
              <a:rPr lang="it-IT" sz="1400" dirty="0" smtClean="0">
                <a:solidFill>
                  <a:schemeClr val="tx1"/>
                </a:solidFill>
              </a:rPr>
              <a:t>: 5 ALS</a:t>
            </a:r>
          </a:p>
          <a:p>
            <a:pPr algn="r"/>
            <a:r>
              <a:rPr lang="it-IT" sz="1400" dirty="0" err="1" smtClean="0">
                <a:solidFill>
                  <a:schemeClr val="tx1"/>
                </a:solidFill>
              </a:rPr>
              <a:t>Iacumin</a:t>
            </a:r>
            <a:r>
              <a:rPr lang="it-IT" sz="1400" dirty="0" smtClean="0">
                <a:solidFill>
                  <a:schemeClr val="tx1"/>
                </a:solidFill>
              </a:rPr>
              <a:t> </a:t>
            </a:r>
            <a:r>
              <a:rPr lang="it-IT" sz="1400" dirty="0" smtClean="0">
                <a:solidFill>
                  <a:schemeClr val="tx1"/>
                </a:solidFill>
              </a:rPr>
              <a:t>J</a:t>
            </a:r>
            <a:r>
              <a:rPr lang="it-IT" sz="1400" dirty="0" smtClean="0">
                <a:solidFill>
                  <a:schemeClr val="tx1"/>
                </a:solidFill>
              </a:rPr>
              <a:t>essica</a:t>
            </a:r>
            <a:endParaRPr lang="it-IT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>
                <a:solidFill>
                  <a:srgbClr val="C00000"/>
                </a:solidFill>
                <a:latin typeface="Cambria" pitchFamily="18" charset="0"/>
              </a:rPr>
              <a:t>List</a:t>
            </a:r>
            <a:endParaRPr lang="it-IT" sz="36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2000" dirty="0" smtClean="0">
                <a:latin typeface="+mj-lt"/>
                <a:hlinkClick r:id="rId2" action="ppaction://hlinksldjump"/>
              </a:rPr>
              <a:t>When </a:t>
            </a:r>
            <a:r>
              <a:rPr lang="it-IT" sz="2000" dirty="0" err="1" smtClean="0">
                <a:latin typeface="+mj-lt"/>
                <a:hlinkClick r:id="rId2" action="ppaction://hlinksldjump"/>
              </a:rPr>
              <a:t>did</a:t>
            </a:r>
            <a:r>
              <a:rPr lang="it-IT" sz="2000" dirty="0" smtClean="0">
                <a:latin typeface="+mj-lt"/>
                <a:hlinkClick r:id="rId2" action="ppaction://hlinksldjump"/>
              </a:rPr>
              <a:t> British </a:t>
            </a:r>
            <a:r>
              <a:rPr lang="it-IT" sz="2000" dirty="0" err="1" smtClean="0">
                <a:latin typeface="+mj-lt"/>
                <a:hlinkClick r:id="rId2" action="ppaction://hlinksldjump"/>
              </a:rPr>
              <a:t>Imperialism</a:t>
            </a:r>
            <a:r>
              <a:rPr lang="it-IT" sz="2000" dirty="0" smtClean="0">
                <a:latin typeface="+mj-lt"/>
                <a:hlinkClick r:id="rId2" action="ppaction://hlinksldjump"/>
              </a:rPr>
              <a:t> start</a:t>
            </a:r>
            <a:r>
              <a:rPr lang="it-IT" sz="2000" dirty="0" smtClean="0">
                <a:latin typeface="+mj-lt"/>
                <a:hlinkClick r:id="rId2" action="ppaction://hlinksldjump"/>
              </a:rPr>
              <a:t>?</a:t>
            </a:r>
            <a:endParaRPr lang="it-IT" sz="20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000" dirty="0" smtClean="0">
                <a:latin typeface="+mj-lt"/>
                <a:hlinkClick r:id="rId3" action="ppaction://hlinksldjump"/>
              </a:rPr>
              <a:t>The British Empire under Queen </a:t>
            </a:r>
            <a:r>
              <a:rPr lang="it-IT" sz="2000" dirty="0" smtClean="0">
                <a:latin typeface="+mj-lt"/>
                <a:hlinkClick r:id="rId3" action="ppaction://hlinksldjump"/>
              </a:rPr>
              <a:t>Victoria</a:t>
            </a:r>
            <a:endParaRPr lang="it-IT" sz="2000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2000" dirty="0" smtClean="0">
                <a:latin typeface="+mj-lt"/>
                <a:hlinkClick r:id="rId4" action="ppaction://hlinksldjump"/>
              </a:rPr>
              <a:t>British </a:t>
            </a:r>
            <a:r>
              <a:rPr lang="it-IT" sz="2000" dirty="0" err="1" smtClean="0">
                <a:latin typeface="+mj-lt"/>
                <a:hlinkClick r:id="rId4" action="ppaction://hlinksldjump"/>
              </a:rPr>
              <a:t>point</a:t>
            </a:r>
            <a:r>
              <a:rPr lang="it-IT" sz="2000" dirty="0" smtClean="0">
                <a:latin typeface="+mj-lt"/>
                <a:hlinkClick r:id="rId4" action="ppaction://hlinksldjump"/>
              </a:rPr>
              <a:t> </a:t>
            </a:r>
            <a:r>
              <a:rPr lang="it-IT" sz="2000" dirty="0" err="1" smtClean="0">
                <a:latin typeface="+mj-lt"/>
                <a:hlinkClick r:id="rId4" action="ppaction://hlinksldjump"/>
              </a:rPr>
              <a:t>of</a:t>
            </a:r>
            <a:r>
              <a:rPr lang="it-IT" sz="2000" dirty="0" smtClean="0">
                <a:latin typeface="+mj-lt"/>
                <a:hlinkClick r:id="rId4" action="ppaction://hlinksldjump"/>
              </a:rPr>
              <a:t> </a:t>
            </a:r>
            <a:r>
              <a:rPr lang="it-IT" sz="2000" dirty="0" err="1" smtClean="0">
                <a:latin typeface="+mj-lt"/>
                <a:hlinkClick r:id="rId4" action="ppaction://hlinksldjump"/>
              </a:rPr>
              <a:t>view</a:t>
            </a:r>
            <a:r>
              <a:rPr lang="it-IT" sz="2000" dirty="0" smtClean="0">
                <a:latin typeface="+mj-lt"/>
                <a:hlinkClick r:id="rId4" action="ppaction://hlinksldjump"/>
              </a:rPr>
              <a:t> </a:t>
            </a:r>
            <a:r>
              <a:rPr lang="it-IT" sz="2000" dirty="0" err="1" smtClean="0">
                <a:latin typeface="+mj-lt"/>
                <a:hlinkClick r:id="rId4" action="ppaction://hlinksldjump"/>
              </a:rPr>
              <a:t>about</a:t>
            </a:r>
            <a:r>
              <a:rPr lang="it-IT" sz="2000" dirty="0" smtClean="0">
                <a:latin typeface="+mj-lt"/>
                <a:hlinkClick r:id="rId4" action="ppaction://hlinksldjump"/>
              </a:rPr>
              <a:t> </a:t>
            </a:r>
            <a:r>
              <a:rPr lang="it-IT" sz="2000" dirty="0" err="1" smtClean="0">
                <a:latin typeface="+mj-lt"/>
                <a:hlinkClick r:id="rId4" action="ppaction://hlinksldjump"/>
              </a:rPr>
              <a:t>imperialism</a:t>
            </a:r>
            <a:endParaRPr lang="it-IT" sz="2000" dirty="0">
              <a:latin typeface="+mj-lt"/>
            </a:endParaRPr>
          </a:p>
        </p:txBody>
      </p:sp>
      <p:sp>
        <p:nvSpPr>
          <p:cNvPr id="5122" name="AutoShape 2" descr="data:image/jpeg;base64,/9j/4AAQSkZJRgABAQAAAQABAAD/2wCEAAkGBxQTEhQUExQWFhUXFx0bFxgYGBodHBsdGx4cHBscGxwfHSkgGhwlHRseITIhJSksLy4uGyAzODUsNygtLiwBCgoKDg0OGxAQGzclICUsLCwsLC00LCwsLCwsLCwsLCwvLCwsLCwsLCwsLCwsLCwsLCwsLCwsLCwsLCwsLCwsLP/AABEIAL8BCAMBIgACEQEDEQH/xAAcAAACAgMBAQAAAAAAAAAAAAAFBgMEAQIHAAj/xABBEAACAQIEAwYDBgUDAwMFAAABAhEDIQAEEjEFQVEGEyJhcYEykaFCUrHB0fAHFCNi8XKS4RUzghbC0iRDY6Li/8QAGgEAAwEBAQEAAAAAAAAAAAAAAgMEAQAFBv/EADIRAAEEAAQDBwMDBQEAAAAAAAEAAgMRBBIhMRNBUSJhcYGRobEFMvAU0eEjQlLB8TP/2gAMAwEAAhEDEQA/AHHv0WZYfjzjpa+KxqCZ1UiDz8Vh5kbbHpjNYDxefIUdXpNjI3uepxH3bTclgYkdwIgfUYMbKI0Sp3pXEXG4In/5YkNKd/Tr8pxslAwNrHkIt6cjiUJjLAQlQiivQc9wMS06Sj7I+QxkLjdBjCQuFqN6K/dX5DGvcL91fkMS0K6P8Lq3oQcS6cBnvZEWm9VAuXU/YX5D9Mbrk0+4v+0fpj3Es73FCpW06u7UsVmJjlPLHJc52vzdQl+9Ki4hbBRBEWsfXr64JrS5May+a6w+WT7i/wC0fpiBsunKmn+2P/bgV2M7TPmy6VV8aAGVBgz1MQN4jy3OGKouAcKNFC5tKmmXW000+Q/TA/McOZTqXTIcmGPhIsFWBHOW+QwXan5n54yqxzJ9T/xjghtC8zkqjTpKoQoAgDxMT4iekDbfc4wmXrgDw0rcjckevX8cXjklAbSWBYEE6jztMTvjQZBJB8Vp+0eYg8+mNtcqdOjVCqoKamYktpBAFzBkEHxGAOg8sZ/kqxjUaUAg/CLkbfZ21Xj0G2Lv/T1kHxf7j+WNa3Dg0wWkkHc725De3XGaIg48lUTJVaaWFJpnZJljzmPxxcqUKgVAjUw0XOkAMYGwAjrt1wVPBQ8lywJEWMW6Wtj1bhCgqwLEi129ttsZQTMpKDcQyzsAoNO0FwZ3F+m1vxxWYZgWHdsTpgQRG4JPUWn09cF6fBBeQ0Hca5n/AJxPmeFzqZS3iABExt06HGaWtyIbSp1YOsoTMCBYbSSftc7eW+MVS8Duwk/3Tt7DecSnhoH2n9CfOT88b5ijMyTcEexwVoHNVDiArGBSCg8y3pYRB5/h8oGXMEMD3SkgBSs2NpIkXgYunKDTplomdz6ew9MYTIqDMsTBAk9Yn8MaEtVKa1yLCn5Bp1e8D9N8SUu91DUKcQdiZmDCwfOL42q0RpAlyBO0k/vliNMvpdbuQOo68rcsdp0XLSmmYkE90LRu0SYvHsbTieiaxQkimG1eEXAiLzzmfwxqKA1A6qlmJiCb3nlsZ/DGKqTJBr3vEfQA7dMdp0Riyo6+XqtBLICvJWYBjqEaucATbmTjzZGuQJZJkTdhMekXPPlZfPG/8qZB/qmNhAt5R1sPnj1ZGdpIqgdIF4va9idsZQRi1tTylfWZqIOcaSQT1vcbcup9cex7L5W4INbrJA6ifnAx7HaIrKsVnM2Py642pyfiJ+kH1P5Y93drn68/zxIluX0w8bKQrdfLGzYzjY4WVwK0UYVO33FjTVaQMAoXeNzcBV9Cb+ww3AY59/E+dYtYUlif9d49sJl1AHUgKnDjtWljI8VrLU7zvDI5chflGOr5XtBTNGnUadTWCKCWZuekdOcmB1xyDh2Xao2lR1J8gOfzIHqQMF+KcVNNzRy5I0Eaqs+MnmqnZVBtA3jC5mZZA2Eaka9AOp/LKqLQ5vbTr2h4ilWiaVZ0oaiDBbURBkathteLiYucJw4PlmJ0ZylJsZ1Ab8rX9eWA9NFPy540e3Ln5fTBMwmIG8xvwFfBXBzBs1PfZjh6Zar3gr5eqShUDvQkSQCQNJPKMN1HPhqxolStQUxUiZUqW0yD1nlGOGO8sBHp++WOmfwryJ7qtmGk94+imSZ8FPeOgLk7fdxwgna7M+TMPCvhLlyFuycWXGpxI+NVGGKJRm+JEGMAegvucEaAuqqIF5PWOp6nrjUxjMyrUsuWPRcWMll7lgRAsPzP5Y34kSqAD3MWxjhmxFrHGJ4YKtW9WIxDG4v9PbHq1GxI57i/0GKISopF2iee3z5YwowrVU6PMfriRNpxHmXBWd7TjGUEILX9d8YAVyq5twflikxxPmWliRtiA40KZ7rUJx4HGWxqMElLbGQceCYAdteL/wAvQIUxVqCEHMD7TewtPUjG0mxRukeGDcr3Eu0y6xQy0VcwzaQAJWn953P3V39jgvw7Jd0sF2qOTL1G3Y+Q+yvRRthM/hZkhprV4uW0AwNgFJjnv+GH5DjHaKiYCN3Db5rDY1XG7XxgDApK2x7GcextrbUZo26+vn/nFejkwCeV9paJB3F8XadQEWIPocejDxspioKOXCkwW35kkD0nExGMxj2AJXLy45//ABZJASDHh+d7gewx0FcKP8TOH95l0qDZHh/9LgiR/wCekf8AkcJkF0ehtPgdTlzvgucZUqssAwBJ5QGbfzYL6xgVl65kibzuffn88ScFqL3ndVW0hxpJOwYTpJ/tJJUno08sU8zl6lJyHQqwsQbT7YojDRK69zSoJ7IRihIvPl8xY/MH6YmrRHn+4H0OBOUzto5EXm+xBHvbfBCZnnO3l7+uHEG1lqDL02YhV+J2VFgbFjE/X6Y79kMqtGlTpIISmgRR/pET77++OR/w/wCHmrnaZ+zRU1W9fhQH1JJ9sdeIwmU60kynkpIx5Fx4DGDVjl++mFJNLfuZIA6z8rmPOME8sgixBg8uXl5YH0VMazyEDzmxPpi1lVZQOdt+RvsfQY4Klgpqs5inqXEGVUBYDXnp1xYJ31EDykD6zfFciCOUET5Tb3GOKNWRjGN4xqwxyzmhWcqQ0fZO3L2/HGK2YLDSPCNjfliarlQzGTMG3ve94m/4Yjp5W9yIPMT8jOxwPNc6zsq4XGpTBCrlByMHz29Dik6kWP445JLaVZqePBMTNjQ41LKgzmYFOm7sQAFME2vBges44lx7ij1CC7FmVAknnHP1JbHR/wCIrkUaW+kuZ9QLfSccnzjbTe5972/DDGBe/wDT42sw5k5n2XUezmfWhw2hoEvUbu0sDNR2iYHIQWjouG2hRCAKJMcyZJPMk8ydzjmnZjiqjTVeBRylNmEfaq1DpHvBIHvhx7NZarU/+qzJOtx/Sp3C00N/h+8Rz6epxjhzUGIgyPcSf5vZMEY1K4zqxuWwtSLWMexjHsbQWILwvMmZJsd/md+n752wTXOr1+h26+mFShmd9yTPP9+/5YtZLOBj4vrHM2P/ABh3JAW6pqAx7TiLKL4RcHzGLOFlDS0OIs3lVq03pVBKOpVh5Hp5jceeJ2GMNjCLXA0Vx9ezFJGrfzDVdQqNTZKaajoUeGoCRzsSNoIxXbMUx3aGtTamPCyM/fVCswAoUEq/TxQOVsddzfCaFYzVpI5iCWWZHQ/eHkcLnaKgtErRyqUKLOPGyqquFPRo8A87kyYAwgwOc6y418ctFayYO0AXNqPCmrVD3FGoUuVk6SANyx2t1IwQr9nK9OmXcLpBi1RSZva4AJ9OnLHUeF8Ny2RpsKtRVnSWbUYUCweDJSWsBvb5LPEs3rpOKRTQNVtJnSx+8TKmPrvOKzKQAE6KHiE0i38NuEtSy71XQq1YqVB0zoUWNiQJLE74bBhe4T2jp06VKnXZUIVQGHw2sAQNjtfa/LDRlHhiTyUwP38sLJs2o5GODqchPakV1yztQOiopU6iJhZvY+3tOIOAZxs1lUzEAG4qKD8NRDpcekiR5EYbXoB0ZalwwKtyEEQccu7K9paWRzGdoVWL03cFO7GqXgqxF4hlCt/nBUtDOSdqOYGhR0Jn329rxhgoEFQViIwAq0FdErUhqVlDKY5NcSN4OLeRqtIFxy3sY/xjLTANERrkCeU8zistSwWPtQRyHpi5WQMCCJkYB13KCDM8tt4u3md7DGFaFaoZ6Bpi4kDp8+WLtJibwIjrhXakWMg8/wDHy64P5VpSWIEQJmAI98Za4hTVqAKkc5m3XbG1NOR20iZ67fh+WAz9rMqpZNcsq6tMXYSBI6i4+uMZHtZlqyOadTxKD4SCDPKBHiHphXHj6/8AFuR3RTVqgJI6GPl+uK9fMoBNRlST9pgPxN8LPG+2FNAdLaQH0tEM6kzbRPgsJ5mOhwo5ntg7FTSUKQTqLw5cbKZIlesT0wHHe/SFmbv2Hvv5IjEK7RpdOpZ+idqtM+jg/gce/m6fJ1+eOXZftNmQqDVdd2KjxzeH8h5Yky3aDMqRDzfUdSgzO6m23kMY5uNvRra8T80g4MPUp27ZZQVslV0+IqNa6b3XfbqsjHDc8PlNvyx0un2hDaTVpxU1Xq0yaZCz5CWjoZB6HC7x/s9qpGvlyXp6mkaQrJHVRbTcGRETsMMixLmkNnblJ8wfP96V+FIbG6MG+iCZXO/0xSixqCo39wQEKvpJY/4x27gmZq1KKtVprTJAKqs/DAiZNjjinZXId9mKNOPiYT5CZP8A+s47vWrKu5jy5x6Yqk3pKxjm5GitTqs4wxwNp8epM2lCzTsYIB8gYwQp11NpE2tInaet8LIXmlpWwbHsag4xjtULSkalsLGTNzcEjmR08+vXGKQ5RNpi/Ty3uI54yRIVpJtEAkG+5EbGDy6jGaI2CmFPOCYPrza+ww7kjTfwnNg01kaSfr5+WCym2FGhUOnSDAHLp8rHz9xfDFkKlriOt+f/ADvhZQOCtsMYCTjIbHjUMGBJ5CfzwJQLZaeOc8UyVFsxVbLulSrQaa/fl108rGJYCIkkmdonDp2io5x0T+Sq0qbhpbvE1BhyE3j5e4jCVwzgrZjiFWrXak1OkAM2aYZadWqniVYYydEKWNhIAjBtqrJTY9NUMoZivmsxTqPWlSStMAAKe7gakTYgExediOuLmcoOptJFQ+MqsxYSQo2FvbCxxqpVras4Cx0EhfslaYYimyARCjUJEfanY2beyTV87Qp/0wAJV6rrKQszAkd4T93aZm2ANOFtPcV6cMwjaQdCmTsjwai05g0W+L+gasEhR9pV+yC0kE3iNsNptJG/6Gfn+uNMpQACoCQFWJ5wo/GMXaeXDCwgxY8xb8ZxihLi92YqLMVdGWqu+pvA0gbmRAC9Mcb4pTBzlF2VtWpKi1VaVqLplPDEhtr9CZw/9vu0VKkKeULMC7A19NglMq0S3Il9JjoL2woceyNKCy5gRSQsFClosfCwXxLTMkgmQpJFhGJ34lscwjPMaHl6quOM5MxCdv4c5+pXylSlUID0apQgLpAXcC3nqHWBhlXIXFyWBknaBNrdbYU/4YcOVKNWs3hru4Wqgto0eILAJF51SNwR0w9obk+n+fritTuOuiwR1wG4vkixBHuCekbdBg5vIvinmaRKhYJ5fLb0OBQgoXwuiDOo6j0IiLD9+5xQ47ng2mignu3EzcEAFSogWMmxNrYYhlYaQCsfpv5745r2tqV8vrpCmWNRQqFdZEnw6gQLGD7EDlfHmfUhM5gZGNDofDz+VTBlzW5KD0a7Zs06zGmdeqDp0hGOq+32fYyMbdpe1qKr5XLouiApqqxmftREXnntg/luxlepmlfMUUo0qYC1CjXdCBYsDLGQLwN4wWzXY/htRTOVpoL+IO6Ec5LarR5++DgwbHlr5R9o22F9d9Vr5CLDVx5qhY62JYwJJN7QN+e2L2XpeVv39MG+O9jqaa3yOYWuqxqolhrWfutI1iOUfPATI1L7x15ERv749tpBGilNg0URXLXj99Pzxb/l9ISd2nlyUgCesmf9pxTbitJYEm29j++mJ6HE6bmzctiCIMn/ADjHXYr80Wq2uVsTsJCk23IJAjnIB26Y0ydVqL60A1LPKdxBtztiWk5dQL+GYHIE/EY6nb0Ax6APXAFokaWvGh5dy0HKbCI8LoUqWaGbTTpbLVCyrMLWAQlR5ENI98NnCabmj3tQiSCxLeECDYCdyLCbC2EqlmlGUqhjIpvrKaYimTD+L+7VEcr4VuK8frZtzsKYHhpkwiAbEjmR/jE2Cjc+43H7TXluPYpmIkunHek8cfz2VnS1UOJmVJWDM/EIF+onyxbyPaCkEB1oUBMFiLG27ATM/eAxzPJkM4BqoomG8AcjziJI8t8Pf/pDL5mlroGmlUbPTLGk/XVTYyhI3HLzxdLDGzqpBI47puyWbFQGYDKYdfunzHKf3OM4VuC0noVUFRGp1FApuC2pWTYEMNyCQRtZoO2M4l2KFwo6KhkuJ0aqKKbHXcwRpNh5zaL4mp1NJQxvYwR+HK/5Y5xSzr0ypWQwII626Hn+mHbh+eFdVYW5FQY0kdDvB+ZnBZHDdPcBuEfy+f8AFMWPK172M8v+MMGV4kDYAW39OuFIACSIG5sbxi5TfYzHNTNthfVzO2OpJcLTbSrTyi3X9xjTPZ5KFJqjzpB2B3JsAOmAVLNnqRebn0ufWQPbEXabMD+VdyFZkIZA+2tSCsRc7be+FuBrTdaxuoCqcW7U5tayLrSiroSiKAza/sh/CStp5bwMLuY4lFKjTZjDMxVUKMrSZL1F5ksQQZUzvEYZ8tx+gdIaU/psXqMo+zBtPWWj09MLfazO5fSlHLqujwsxUfFEKDPI6QQQL3XHiw4meSQRSNPf05/la+S9U4YM5K3l8yDTc1gwFMsWQ+Ik/Cyg/aJJNOLgiorLhr7H0WoZXL0TYqg84LEsbi259LYUMmXp53QW1B6i6dKazoW6Dwi2kEeKPW98WON8bq5bMV6FGoHVXMVHU6wSZKGbMFJgNzAGLsJHTCeROn542kuidK4Nbuuk0qyg6mNgTM7Rz57RPzwp9qf4iFT3OQYECxrkTfmEBEH/AFGfIc8c+4nxOtXgVqrPGwsq3/tUAYqioRAkeXr+eLAKCogwYYbl9FPns6WlmJd2JLs19RNyZ3n6QBjof8Oew4qU6eazBYrqDUqNtOnkzSJg76doF98LfZLsg1ZxUzKOlAG4Kw1S48IBuqnmTy2x1vM8RpojOCyU0SWMgeFRsBsAALY4tbWqDGYoOORqUOM8Vq5fM1qyslNRUZGJ1eMoA6Iw2AZWaDHXYnFPN9vsxmK7UsohoIAAzxqeD62S+2AvFKVXP1mqsArOAAkEkJaCdpIVRzmZ9MGq2VXKU69aAzfFIlTOkIqkE3A6+ZwL5BtzU7Y+qBZvNVquYNIVKlRtQVnLkkkcgZsBeWHnynDG/D6lRFWtUeppWAGLECOmoHnaTJ/JW7NVHpU1zDAk1JAZgYAkqSI3ZiCZ6euGHI5ktSqOzFZlbMfDyED3GFSOcDontbzWoz2YycGnVakdXwN4ka03WIAO0iDtfDJwj+IC1EZatLu8wqllWToqR90xKkC5UiYBicIldhrcsLAWLvBm5Bi30n3wMzdJ/jgTIMqxkGZ8JHS0EXnBNuqtY+IFdByvbRM0tXwkBLFoI8AM69N9SGNwfUAXxXybJXcV6isyiAgcSoj7WnbWSeYMAeZwJ4nxUVMtSzNQ6K9Lw94BeqVB0qB9p9cSfhALg7gYW6ucgPopB6dZe8UaSSk2cBluNLEr/tthBMrTkOoOx59/7rIy1ptF/wCImY01qTeE/dlRqBU+JbC6QQRO0ecYTs5lu8DVU8LAk1FLbjcFSd2vB6x1nDxmOCjOpUpgOj0VTu1YhYDXfUIkMxU7mw02F8LGT4TVou1KrSdUayaxaRMQdmE3/wA49LCgV3pGJlzUAgf8sAy96W0liGgxGkwb7m4IxNVpU3JC09Glr+I8zCze45SPLDllKDZoOtQIjT4VWnAVX1azrmYGmSGmdUAzgE+VQUwrINYV21xJYoREPaQNoIFjO+O4qIxdFRyOcZCAC2gmCGIJUnaTuQfMb4N0axYQY3wrgMoZmaIUg7SZsAR1m/lvyw25LSFBFyRzOHBJKnz5K8PzRMw2lQIsSx5HrHLzwqcI4RWq3pI7ARMQIHne4we7ZVNOWo0/EO9qCoQYAhQYIHyucSdmO0VPLUxTMszNJNgRyAvv13jbEWGl4Ykf1cfah/pdM0uIA5BM/AKVcakzC03AA0HwuSekwIAHXBzIZJKbmogKahDLsGNoMcvbqcD+G8Yp1gdBaBEgiOnPZvUeWCDvK9ROwn0joN/3tgzJn1CVkyiltxamG0EAfELxBvA9dgR749iKlUIJ9pn03sLfvrj2OAQ6rkOYyKRWXSQaZkM1RVcAjwhqcw2wkqbSMV+AVyHKR8XOdoN/xPpiHMUB4THMSes85IF/c4gy1cJUDkSA1xtPI/TFIpzVS/eqpPdHNablpubzO3Q8+XK4xey1UzNobp6dORJj6bYCCoCw9uVoPp+Hli1TrlEJMyBCbmbgLHK5298LSCiubzgpDUzAAbWvJHIRLX2AvIOBfHWPcK7ghqjBadIk+BVkszX/AO42x6AgdSd+F5R2JqVSXaZRRLFGEzpkwCQRzt5XwP7Q5rva2m0U/DaI1fE21uQHzwLjQVWCizygKgK5O+37+eKtBRqmCZYQBuTIgRzxPU+AxvjGQqBXU3Gjx2MXGwnkCeeJ9mEr6HGOr7ulpn7MZlEzdWqH0AeI1CPC4ZiWDDe4gDzPocV89wutm69SuAiCq5aCYgGwB3vt9cU+ztPvArKXF21yT/UkjSLXhQo3m5jbDdlbXjbYzYzaTzBODazI0N6L54YhzHEtQnh3YYfFmatua0o+rNy9Bho4LwLK5Y6qSEs2z1DqYDeFtC/KbYiasCLWBNjfcAWjlH6Y8M1qMi4PhMwDMRfz9OU420l8r37lMFSuDBn0PTAHtjmf6SUx9ttbn+2nB9pcrfyxcyxILTI8N9VgI/L8sKfaPilJq4h2YqNJCBj9okxteYgzaL4yidkMTRmso9wiUpE6ldmBCn4ZVSYvebmZv8sL/H+JLmKXcanbU6B2UCCZFg0dYJ9I9IM3xKtUHd+NUIAjd25xIt7D54p1svUStQDBUX4gokEchqPX/jChGGm3HVWZ70CYs1wJSBoaNCgCSbACBA5QAfngVxDP91T7gMJW7vY6SZMKI3v5XwxVcyyI7MoIE/C87W2IBxzda7vU2ksekkk8yfUn54XEC6yeSa91CgreTOt9TgsTtYkz1BMzhj4Zw9KUtU0yZteT/rVRJG83B5Wxtk+Gfy6iSupviPT+1DuPMxe2PV6nxaUOpYgeKCDJPpFto3iMc+cZsoXNZ1VXiuQ8feVXSqvWn9gD7i7QJjTIPScatkaiDXlWcrqL0qiCSuoAVKbqB4VJAaYsRe2KufrBAzAQAwWTcEkT6/kDi32RzZWrUpjZ01SdtQO46EqY9h0w829tFJkYGGwnDstkO7o6jq7yqdVVmaWJ6EgQAByG0nF7Ns0Aquq8hZAvBAMnYAxga/EdFp6Sf15HEy8QMDYE7b/mccG0KUgcc2ZLvEOJyrBSq64X4kmQB4Tp574F0+FVK7iiAAigNVfmQokIAdzadOxm9hdh4hlE78ZjuWqME0qqLT0lpJlpIZTte8jCm+brOuYchkrJmFKgCCDZIHUwRPK46jCJ87Gdg0dBfS9F6UbxLlaVrx+pk+600KSAVKRK1CJqmoG2a/hmI/DA2lxDwQbbWIiD08sE6ubGVLqirKELWqn43c37qlYhFUmCdyZ2iMW+LcMp1f8AurVL+IU3DXabqVF9aAmCzaQBJtzXDMcKGh4Ja6yCTZPfR/O7dLmbHI48M7aIX2sy4b+XKCENK19V/CWv942MY2yvZt0o985QCPt6RbzmYPyti7xDKNlqI8bMit4CAO8paQYYgDSVMxqtMj1xLwDtSKaVRWlmOxpAByNiGm0g9RzGJpJpTEDBqL8zr7b6rGtbm7W6n4DxtYjQFYmJAgEjkem1+szg1SrGAAOV55kj8fTywo8Ir0v5g0rPLa1qCF1CAyal2BGxAG4OJe1nFNA7tDcjxE2hTeD+Y5gjrj0oia28Eh7bdop+0vG2VgiVPDEeFiJIN/hMneOQ388ewiGsSZmD15np/jHsN/T805kZrZX80FcKde02uSPQREb9MUa7AixkSL87iPLFmoRCKpIBBGo7kzcGNhfYYoufD0Pptt8sUwN3SJnahMOUqa0Qk8oPqtj6Hn54tmvf4bDbc+XPp1tF8DuCiae0QzXEzeP3Fsa57Nl1YUywCgRyLEkyZ5gch5z0xi5kLpHENRDiHESoNNCQSLzPg6R/dc+gjA5GtGwHPn0xRp1ZvJPXzxPSbphTxYXsYJrYttypq7nfz9rYzQQNKs+lb62W88wE+8bDeAN+WJ9QAAt+eI5m0EnkACfphIOipxOHD9XOTNwTJa0Pdf0gGC0woViZHjJBHIFbjmTM4YuD8Io1BUUVagqoxVStQFpFmdh01AqF2gTF8JuW/me5aiqhJadTSCsjxCOhjfcGeRx7McTr0GOl1bMVWVWWkoOoooBY6hqVmESBvBM3xI3iPnNuFa0L8NT+aLyJRHGeyNE+Zvh7yFIUqDMAlI8iTMk9JGwvgDxDjYoIGbLhlPi7w94EdSsHQ+pgG28JUEQZ86LcYzDUUNYEOSe80gqzKCkA8yCJPlHni/wHIwH8Q7tizrSJJEyQsiSpgdNifIYrYeuqW9ra0CqZ7jWczDJTpUGpAqHTuqTSy2hgSsswnddjBEYzmuC1MsEaujIagJGqWc6SoJK3v4hueZw88O4jULMqM6FQCeYA2AI5sTIAG5HlgT/EqvFCjUeoRVWpKoTLMsQ4AAgRIY25G+J5vqMTJmwD7j7eP540hZGazHZV+FURTnSHEoJJuW8w1tN91xjieXD1EY65T0m8/mMCMtxVVpM/iK6dh9m9hbYevQ4rVePPWqRQTSOTPfa9lkiY6z6YJsT3G04vaBSY88V7uKjaQwv4btIg6ObGTysLSRgBk1RKhSkujSlmaDUZmkBmYRsAYRYAnmb41zxqUgWIJqkSz1PEfKFm1jtaLWxX4fQZaJeodT1G8bNq5bEEfCeQMWw0MaxlA6oQ5zn2Roi1pBaxUQQzNpaQTI5smobb3PK2NeIVygC1KgpgqyiWgXA0jVYKpFpIN+Y3wEq54lm8eqPhWDANhJ5EwY+eK+YzqtTdLAG5mJJIjY7iV5dcIdh8zsyc9wrRW8/kKncKzUqtOH7rS3wlgupaiE7qwn0OxI2L/wAM8oj5moazAIKRF20lndhBF7mFO354UuC0wGKr4lMSCYSLwu86hcjTJESI3w+8I4EdWpqZphSAP6upz4QPEoEA8pn2GwpJa3RTgOcKTRX4LlCpKVioBvsw+cTHLFKrwQW7urTe206Sf9NiI9+Zwqcdy5pVxTBQFgCutidNyJa8MW3C8o8xjShnGQ6ZJOvxshJCkyYiAb/dEkSCeZwLXBz8jd+iySAsaHO0CO1qdSkdLqwBNzyt907eWAS16iZnUilp1liwJUQlMJO19SSPIdDgvk+LJpDN4pF1ZGHkQQbTtvO2Fri+dRcx3qoxpMVYrVGlRUUEf3ATA8ZB9ZE4PEYOaSMgM9R/xKifGHfcFPle4SsQamrRq7vUATUaAapFwNWrUu8y3li+1WglBGpU1FezCkYLAlvEDGxgx7DAVMqoCmtHeAWAIIXnK+u8nGc1xMox6KvTdraffecNk+hCbK+WQ6Bt+Q281O3HFltY3qteMcXqCqhdQKTOo03Dd2SV0m8aSYbSeYN4OCuZ0ByNFNdRIJ0qJmTyF9xE+WOfcR4s1V0JMhCpi+4PPDoc3LMAOf4gk73gdfwjBOw0UIDIhoiEj3auQjJ8HZa7F1KU1aZUEWDWC2E7b9AcDuJZnvKpZrgGSNpEWHlLET6YZc7mZpVCCykKYNrWjpcX9Iwn0MzBcm5KyJ/1X+mAa3VPYeaKZGjTd3IpkeECLafhhi0kaTO3ttjOJcmiMiIxZaqD4TsZm3VgReeu+PYW9lm7Kc15pLFRzIIJHQzefyxipULGSSSbT1xu6+0+VsRaecz+WPQD2gd6kLHX3Ihk8wyU5HN4AN5tc/UfTGmXrEWaZW0j7vIx9D7YL9lMvSYnUpqV1hqFItpRiLmTuWETotqg3xR4hk6pLVHUgliSwEXJvb15YjE7TIYzy/NO7vXpYdjoxnCqVjpM2hrg8pPTp6Y3ylYu4QD1MggDqcR1MtUBAZDcSPsyL36HY38sSZfwK0ESdzHw2+ET9r9jfDeyQummynsadyvZmjpAJLSSANgJJgfrgjQqomnu/jJM8gANyeZAB254A1GYAITJRrkmZMSDJEx7csM3DcqMyFKxrW/i2vaGG0MAL+mIMcQxoJ+3n/KRHI992dVPUNXwlqreegLA5g6mFh5dMZfhx7zvtTGoo8i0AX8UTEE/KMMFPgNVQS1LVa4HiU8tSlRq1AAbg7eZxapcJqGfCxBF5OkG9pFtSwSDzM7Y8H9Ywahw6ck/hnolwZiupP8AVLECTqUPAHoRaf7vPElHjlJ1Iqo3fCCCpiV6q269AeVpkHBs8AqN3qaVWmSNMkKDsWOkGV8QO2MZ3heVy1PvK7CbXEqtrwAJJE+56DAHFwFwAFu5Zd/ZbkdVoHwrtFVSpUhTUhxVuJdk0FaesKYsxuQN74g7QcTrZpg704NIRZHJVSZOoSOfryxe4Zw2pUrNmk1ZZRTVKKwZdZhS6n40aCSDvbDTlO0VMEU8yVptsA3wN0KORYH7r7HY4sxLJISMS2KzWp5jrYo+uyU1zXdklcrpOpYBmZlJhfhCneRE2P8AzfBjJcZ7syiqhIKk7yY3vcyOQjfDX2n7K064L0ssgdhaoKoQE7glQCrev1wuU+wmc0/92k0fZZv/AHAEfPFEH1bDSst7sp6Gv9fwsMTgdBaGvxaW8Ym0kadtuRPljYcVXQFvThYN2WfWSen1xK/Y/OAkdxI8mpkHzmQfPYbYkTspnBtl3n/WgA+bRHtiv9XhKsSN9Qsp/RL+bzrGb3PMRefMXxoaWldbyLWDG59MNidiM6xn+hQtuz628z4Vi+LWQ/hshvWzTVWj4aaWj1Mn8MLf9WwbB99+Fn4091gjeeSRcvmWLDSIJIM9BIuY9B8sPvZTjiUdQqawHZnqNBIJMATGwA1MxMTGNeKcFyWXID1VWIBUmTYbhVkk2+0VwEObplHTK0SU1EtVaS7GPbu1AMwBfHMxPHFsYa6nQLQMh1Kl4v2o77OVe5QsXApqpU6mCixAB3IvB3GK+e4oi1KyFn1K9y0gusqenIDSR+OI6fE2VkBUBjfvABrjYqH3XkJn8cGBxguhU010sL6wHIIAG553BAv6YJuIdh5eI1nKjr7+37rpW8dga47Kh/1qnEMC/LUviVuh9YxmtxVAiMpJTVpZYk+hB3nEYpUmJY0UZdwBqAN9N1BhoMbdcYynEqdJj3dKmA8rsOa30T8Mxy3nHpn608toMvTu+VD+gbdkoVWztVjqZShCiC0D3HytE7YD5rNO5MyBJ2M77yZvghnpMBjdRAnkoPL0kyN9/LHqFBagMGSOYPLa45euK4ZTM0E7oZYhE6htyQsJNhMRe0YYf+rhUTVLMUUsfWRMkgknAXMLDhFgx0IPK5noBOIam4LmwtboLxbASgXSOFubUpop5xatGqqEklWmQRFpjy9f+cK9eVbfaR7bfgcHeCVKQ7woxE2hrnT5jY7m4wMzWVIPUhiD6j/+YPz6Yn2cnsADqVmn8CeLWVFzEi52EXgTuesWx7EdCuVstgVg9MewJtXCBmyhdCJUi/I7SJ/EWxTuTfBHNsDeAIut/wBjA6o0tPW+GheeHWETyucZAVVokqdhMoZBB3EH54c6nEMvVa9Co9ao3i01KekPYeAsYKE3gcycIOq/riVKh64hxGEbI7Nse6x8L1IXN/lNGZrjM52hpQhEVECEiYp6nIB88A8rT7ykr051gmxFgJlVB2YCRF5vbpi3wfNBcxSc7B1J9Jv9Jx0TsH2Tyj5djVSm797URg4HhKuyi/2pWCPbC43Nh0I2Ar3tLxsYsEbarmLZfWrk6Z0lj4vOAfXotzczgp2WenWbTWUqFGpHX4gPhYki7KCdpGm2wvh2rfwwog/0844JMgGmrSOV9QJIHP1nFCj/AAudApTOUg6MWWFZWEyfsuSPbzw84qEiifY/svPyuGyI8J7OZ0BjTzZYKbMqI4AP3kbxg/8AkR5nfBX/AKTxGw/maM8z3E29qgFz1iMD8n2X4ihH9SiwW862X0IimYMTIFtpnB/ILxJAe9OWcEkAms4JB2BHdss+kYgfDg3my1voE3O9o0KGv2czjT3meYLue7p0UtbcksR7Y34Z2Py9KstR1717/wBWtUaqwM2KrBT2I+WC1bPtTJNSjKoQKndRUKEgMAQGVtjNlm+18W+F8WSsiVKCJUp1LowYieRsyyDvINxiiGGNg/ptA8AB8IHPcd1LSLQdURt8CwehiLT0Ppgbn+FrVGg+IH7LAQOsQLelsGCwHxZaI6OD+mPf9RQQDRYA7yP0mTPnilocNkokc1zqv2ManJy9erQubIxC35QLWN8Q08rxNIH8yKi8jUp0zt7Tjor5+nuKZB5gsBaesGeuJP52ieVK+xIO/wDtnAyRRyH+pGD4gH5Wh7hsVzbvOJKJIoPa39JN/wDxM74iTiXFVbT/AC1F97qkC1+Rn8MdSpZyiu7Zcec/qMW6efp/ZqUp8jP54nd9Pwh3iCITSf5LlS5bjlSCFVOsLTHOLEiwA9dsT0+wvFMxP81myqk/Dq/+NsdRfNLzqL57frjxzSffT/cP1wbIIIvsjA8guL3u3KRuE/wnydM6qxes3SSqz7GT6ExhsrcIpGi1Gmq0wQIIUWIupP3oIG++LzVh94R1kYrVc2gBOtRFzflg3nMKOqwaLlOe4VlqTdznKZoOCe7cMQAOXdsfC6dBuLAgxOKi9mbaqWZR9UiXSDBmL3HOdr46dxTj+WCQ5VweTARHW9jjnfF+McLBPd0T0/os9IN1BAYW9R54gd9PlsmJ5F8jr87J7Zx/cFB/6TqNJaqkEXhXOxnkoEYHVuH5XLHx1+9qgEBUBJBgbAGFPmx/TEFfi2WquqJlKdyADUepUJnopJWw54GcV4oFIC93AMRoERG0chAtz54ZFgJzpJJp0AA99Vrpm7gLPdCoX1LBgHSDJQASo1feJkk+18VMjRpuAq5l0QiXU0tRB+6CXGr12xqtRhmXEg+ICRAibiPT8jiGgJqBSxutmWBJG9+tiZ323x6n/kNOiU1zHH+oLCtZ2mlNXCSqsPFUeDUcfcA2QE8l+ZjAmqjUnVnAgidJ2g7qY8t8GBk1p+JaZZiLVKhJ9wI/PGM1TVMqe83q+KiDuWETU/tW5BneSItjs720SNzWu5vp4b6rZpWP7MYoDzVDI0T37JSIQEsU1gEWB0gnz2nlvi1xGoFZGaR3qS+kfCw2YDqOYjGmSrIFpsXVXUFSCAZ3AJBHIH6jEXEc2GdRqDBB8Ubnn+Q9sE9t6IQ4uIpSfyd9gwI+JD4WnmAdj5Y9iplKhUzFpMiSN/3yx7EkjZb0KqY81qVYzh8Vh4pjrzufn+OBVRNgPp64L58wQoPU9LmJJPIfqMD6VMwDyMgkiwF/p58sXWABagaL0WMtRcTA1eXrizSy7sARTqGei/8AONqWX5DVB+4QYufn/nF6gainwVnEXgpM3PIW/wAjGceC+1fkmN47R2dVTBNMjUGUg21KQLeZEYbKfECpDq9bRUpipppyRYaKlgb+Jb87jAytXrkEd6rco7knre09I9x1xCucFNdFVCya5VqYKvSY/EaZYaSGAEobGxscTycF5BjJPdR/PhO40rm5ZAii9q6FNSAKwf4ZdKbCIiIYSD5mTfEtXtpmAD3WYqLTP3Fy4YTt/wDbEexPths4AuVz9ColR6WZdFHdyndZlFHKCCWgbGWBPljmfEMmtKoe7LNSBLLIvGzKw3kCN4xzYYydR6pRcUz8G7U5tgA1Sozhm0sz0piJ+FgARvInFnM9tnbUGrZnVrUK5FEAhgoOykUSrBvhB1KesHCM9UoQV8SG+oeRPxbD/iOuNTVYTUmSLyRzJEeHYjrPLB/p47sBDnKfEzVehmkFqgWKjamqOTUQAOzsgI13EqNUAROCv8JOIBs5nqZtTeHRIIBYEaiqm4sfkPLHL+Jcbqu+owG0x4ZWx5ELva0bRbF7s1xZsrUp1FiYkneCW1D8IPlOM4NBaXAr6a1DFTOZoIfHpCQNwJknC+3aZA9CtcU8xTGkxPiUnXTPRlk25wT1wS7TQaYvzBBtEHzkRuP+cKa3UAoToi1IqbQDAvhZ4/n0p1+6t4lBg7Tv9fyOCfCM1qbzZBtP2bfhhQ/idTaaFZRYM1Nt7MviS4IgFSwv1GNb91LqCYqKU33CkRbew3gnlfz5YF5/LKKk6BAsW2E2F4ggchYT9MDOH8Usl2UAMfwFo35iN+eN3zEmdQM855bRfpcQDbbBhi6wtc/mAoEL7qonoSN9gI2J6c8WsjmSmRLu1tcUebEACVmNpm564D1m31GSB4T9NoiSeV/wOMdoq2s0cpTk90VDQZLVHIkTJvNr9CccWrQUUyVVhlamYgE6hE2v4eo56onnGE/tFxxqlbNI0eCoUWJMeOL3v19sPfE69OjRo5YN4UYNUMTISNR3vqdvpjj/AHhq5mu+wqVneOgZ2I57xjmAElaTQU/Fsw6lYa+w5nqT9BipmaQCzBkCWO0WJ2jz29emCBpaYkyTy0/DFybdYHzwPrVTO/l6nnJ36XOHbIVHwIE11b4io1Ac7CdyegJOB+caNJHn6WUfMbXwzUqQoUKp+1UIpIZ31Lqc3EiFPlvhfr04qUqcfCsmP/yeKPZdIwTTdrHKKvVioTtcetoPlfBHLZdyVZPC6sGFpKhrgnkQDIIOKy5P+sgYWuzR0Jnl7fXDhwPLK1SLzUpPYQDYSDMQNog8mOJsTMIxmPLfw5omMtQZ2stDuzWy1KohHi0agynmwBMR/baLXthU7QZta1YlARTVQtNT9lF9+ZM7nfBzjvEC4Cj7t7dRfAbLZQE+MlAQIERqEbz5+WKHYWCCTOOlDUn0BQYYS4imafHqhLP4iBfy8/LF3L5dmix+WGDK5FVHgUfj9cXO46mMLdLZ2X00H0vI3tutKrZQiIF53Fvnj2CuezCgkKff9MexgeUuTCwtdQVPOZAgsQxsLkj4jeRtYDpiolR9KRFpMmIAm8j32P54fs92fGltS3vFx0iOf44SamXdkCADUbQABME7n1xjngkArwWMO6jTMAsO7pt/dpYgHrH3eeLXfoY8VZb81Vo91IODacLSki0yBq3Zh9rr+WMZnhygajF7+c7xztfGcNh2P552u4j2oKcwNUd6bWnu3j6E9MR1Wv8AGT5hCCfcn8cXM1w7Y6jIAieUmxPXccueM5fhRYKWIA5QT68x5zPTlNsdwmN1zfH7LeM8oXT7ym3fUtaPTIYMLFTNiI5WPkfng/8A9UTMq5dVpsynvVpmNcgaaigzcMBK8idgDIo08i1NnSxiy9AIny5Hpihlckbt0eBty/4P445sgJIvZa5pAB6qLL6h1gQdJ2nz6fsY3z9SQJUAFvsg9L8/xwSyeQ1OHKppMnTfwx4RcXiRPP8AM2+0fDwKVKN9RkeijxSTteIw/O290rKUq5twT7+fz64OZKmuvSSACCouLHe97gkgep8sVsvwhmYA29/0nDK3AWRGVyutCdB3DjaGsNx4TPr6cXtPNcGkK7wl675WrSCsRRbU4IultK1RvddmFiRO8nDrwPtAmYyYU/HRIFUEHwrEapi4DRt1GF7hNIFkqhytRCNUbuFFwbEQwsb38uRipw+klYZrLuKYYRUolSVg7rAGkrBjmeUxhEjmjmiaCeSI8KzBp1FUyQG+h5jr1t8sW+2+S72m1LVBqBXQ9Gp3BEC4jcc9hitnXoLp8fgI6MSo5A7TvEibcjfFjiudpaKNSnU8VLlDSVNuYjz9sLMkZN2upw5Ll+RzYidJUmVgbAyZg7Raee+CK50KJZgJBgEnYX2+757Yu9pOCq818o4ZKhmpTMiDcSkgCN4HIQPPAjL01cAAhdtRIPSLRckgTc74e2RhF2hLSi+TzsHvCGGldRBuNZHgBMxH2oEbGd8WuE0P5cd9VA7xrqOY1gy7WEMbweSyftYt0eF01KgaSsltJBYyOclYJtzEDkLYH5wF3diQq83kktNr2JPOcLL2Hmjo9FTzubLLWZiBqSB4pIUSQBFr3OFWjCGUtK6RpHUXk+W0+eGtOGq6hWcGRIPisLwNp2/EYHZjh6qXcNJ2A6AbEAiCdySecY0TRjmFha5AOIgyWgkbQN+UBRG88sbZDJVGZaQUM7sBBuAAefkLy3QYYMlk0lSWjYaiCY2JI/e/lgrlaVBNVQMO/YQpKmEnwlhb4wLW3k9TjHYmMf3LQwoFVylKrWp0pJpUNWp/vFoaqxI2kgKvkMLlZ9WZqVXWNRYgCCAAIgeQAgYdc53NGh3NEi58bFTJtJAtcHa8X9Jwq8UUJTfQT/UsIAA0n4j1BN7fXHMmaeYRFhUPZTJsRq5RYkgbTadp3PuMFMpnW/mqGlrl2VEfmGBU6h06crYHZTPtSVqYXUjRNhvziWBHTfG/AuHvUzPfRAMzJgyRoAETEahEbAYGdoLXX0K5tikG4hmdb2vqIB8jsSB64L5BjoCsylQfCtVZW0WB3APkcCqlAq6zY6rxEWPLzsR8sS54MjWZlJMgA9SQJjnh2LYZQBaHDu4epCNNkyD4UN/u1SPkCv54izlAKpZ6dQgWE1rA+y7+WN+zSGotQswLagsFFM7CSSDYTyicW+1OSSlHdurAqxI7pQwKxz2j648fjZZuETr5r0OLbLF+qB5W5hFgzIEMzD3O37649ibI942nxCJvp8K8twACRHI+XTGMXONHUj1U4eS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124" name="AutoShape 4" descr="data:image/jpeg;base64,/9j/4AAQSkZJRgABAQAAAQABAAD/2wCEAAkGBxQTEhQUExQWFhUXFx0bFxgYGBodHBsdGx4cHBscGxwfHSkgGhwlHRseITIhJSksLy4uGyAzODUsNygtLiwBCgoKDg0OGxAQGzclICUsLCwsLC00LCwsLCwsLCwsLCwvLCwsLCwsLCwsLCwsLCwsLCwsLCwsLCwsLCwsLCwsLP/AABEIAL8BCAMBIgACEQEDEQH/xAAcAAACAgMBAQAAAAAAAAAAAAAFBgMEAQIHAAj/xABBEAACAQIEAwYDBgUDAwMFAAABAhEDIQAEEjEFQVEGEyJhcYEykaFCUrHB0fAHFCNi8XKS4RUzghbC0iRDY6Li/8QAGgEAAwEBAQEAAAAAAAAAAAAAAgMEAQAFBv/EADIRAAEEAAQDBwMDBQEAAAAAAAEAAgMRBBIhMRNBUSJhcYGRobEFMvAU0eEjQlLB8TP/2gAMAwEAAhEDEQA/AHHv0WZYfjzjpa+KxqCZ1UiDz8Vh5kbbHpjNYDxefIUdXpNjI3uepxH3bTclgYkdwIgfUYMbKI0Sp3pXEXG4In/5YkNKd/Tr8pxslAwNrHkIt6cjiUJjLAQlQiivQc9wMS06Sj7I+QxkLjdBjCQuFqN6K/dX5DGvcL91fkMS0K6P8Lq3oQcS6cBnvZEWm9VAuXU/YX5D9Mbrk0+4v+0fpj3Es73FCpW06u7UsVmJjlPLHJc52vzdQl+9Ki4hbBRBEWsfXr64JrS5May+a6w+WT7i/wC0fpiBsunKmn+2P/bgV2M7TPmy6VV8aAGVBgz1MQN4jy3OGKouAcKNFC5tKmmXW000+Q/TA/McOZTqXTIcmGPhIsFWBHOW+QwXan5n54yqxzJ9T/xjghtC8zkqjTpKoQoAgDxMT4iekDbfc4wmXrgDw0rcjckevX8cXjklAbSWBYEE6jztMTvjQZBJB8Vp+0eYg8+mNtcqdOjVCqoKamYktpBAFzBkEHxGAOg8sZ/kqxjUaUAg/CLkbfZ21Xj0G2Lv/T1kHxf7j+WNa3Dg0wWkkHc725De3XGaIg48lUTJVaaWFJpnZJljzmPxxcqUKgVAjUw0XOkAMYGwAjrt1wVPBQ8lywJEWMW6Wtj1bhCgqwLEi129ttsZQTMpKDcQyzsAoNO0FwZ3F+m1vxxWYZgWHdsTpgQRG4JPUWn09cF6fBBeQ0Hca5n/AJxPmeFzqZS3iABExt06HGaWtyIbSp1YOsoTMCBYbSSftc7eW+MVS8Duwk/3Tt7DecSnhoH2n9CfOT88b5ijMyTcEexwVoHNVDiArGBSCg8y3pYRB5/h8oGXMEMD3SkgBSs2NpIkXgYunKDTplomdz6ew9MYTIqDMsTBAk9Yn8MaEtVKa1yLCn5Bp1e8D9N8SUu91DUKcQdiZmDCwfOL42q0RpAlyBO0k/vliNMvpdbuQOo68rcsdp0XLSmmYkE90LRu0SYvHsbTieiaxQkimG1eEXAiLzzmfwxqKA1A6qlmJiCb3nlsZ/DGKqTJBr3vEfQA7dMdp0Riyo6+XqtBLICvJWYBjqEaucATbmTjzZGuQJZJkTdhMekXPPlZfPG/8qZB/qmNhAt5R1sPnj1ZGdpIqgdIF4va9idsZQRi1tTylfWZqIOcaSQT1vcbcup9cex7L5W4INbrJA6ifnAx7HaIrKsVnM2Py642pyfiJ+kH1P5Y93drn68/zxIluX0w8bKQrdfLGzYzjY4WVwK0UYVO33FjTVaQMAoXeNzcBV9Cb+ww3AY59/E+dYtYUlif9d49sJl1AHUgKnDjtWljI8VrLU7zvDI5chflGOr5XtBTNGnUadTWCKCWZuekdOcmB1xyDh2Xao2lR1J8gOfzIHqQMF+KcVNNzRy5I0Eaqs+MnmqnZVBtA3jC5mZZA2Eaka9AOp/LKqLQ5vbTr2h4ilWiaVZ0oaiDBbURBkathteLiYucJw4PlmJ0ZylJsZ1Ab8rX9eWA9NFPy540e3Ln5fTBMwmIG8xvwFfBXBzBs1PfZjh6Zar3gr5eqShUDvQkSQCQNJPKMN1HPhqxolStQUxUiZUqW0yD1nlGOGO8sBHp++WOmfwryJ7qtmGk94+imSZ8FPeOgLk7fdxwgna7M+TMPCvhLlyFuycWXGpxI+NVGGKJRm+JEGMAegvucEaAuqqIF5PWOp6nrjUxjMyrUsuWPRcWMll7lgRAsPzP5Y34kSqAD3MWxjhmxFrHGJ4YKtW9WIxDG4v9PbHq1GxI57i/0GKISopF2iee3z5YwowrVU6PMfriRNpxHmXBWd7TjGUEILX9d8YAVyq5twflikxxPmWliRtiA40KZ7rUJx4HGWxqMElLbGQceCYAdteL/wAvQIUxVqCEHMD7TewtPUjG0mxRukeGDcr3Eu0y6xQy0VcwzaQAJWn953P3V39jgvw7Jd0sF2qOTL1G3Y+Q+yvRRthM/hZkhprV4uW0AwNgFJjnv+GH5DjHaKiYCN3Db5rDY1XG7XxgDApK2x7GcextrbUZo26+vn/nFejkwCeV9paJB3F8XadQEWIPocejDxspioKOXCkwW35kkD0nExGMxj2AJXLy45//ABZJASDHh+d7gewx0FcKP8TOH95l0qDZHh/9LgiR/wCekf8AkcJkF0ehtPgdTlzvgucZUqssAwBJ5QGbfzYL6xgVl65kibzuffn88ScFqL3ndVW0hxpJOwYTpJ/tJJUno08sU8zl6lJyHQqwsQbT7YojDRK69zSoJ7IRihIvPl8xY/MH6YmrRHn+4H0OBOUzto5EXm+xBHvbfBCZnnO3l7+uHEG1lqDL02YhV+J2VFgbFjE/X6Y79kMqtGlTpIISmgRR/pET77++OR/w/wCHmrnaZ+zRU1W9fhQH1JJ9sdeIwmU60kynkpIx5Fx4DGDVjl++mFJNLfuZIA6z8rmPOME8sgixBg8uXl5YH0VMazyEDzmxPpi1lVZQOdt+RvsfQY4Klgpqs5inqXEGVUBYDXnp1xYJ31EDykD6zfFciCOUET5Tb3GOKNWRjGN4xqwxyzmhWcqQ0fZO3L2/HGK2YLDSPCNjfliarlQzGTMG3ve94m/4Yjp5W9yIPMT8jOxwPNc6zsq4XGpTBCrlByMHz29Dik6kWP445JLaVZqePBMTNjQ41LKgzmYFOm7sQAFME2vBges44lx7ij1CC7FmVAknnHP1JbHR/wCIrkUaW+kuZ9QLfSccnzjbTe5972/DDGBe/wDT42sw5k5n2XUezmfWhw2hoEvUbu0sDNR2iYHIQWjouG2hRCAKJMcyZJPMk8ydzjmnZjiqjTVeBRylNmEfaq1DpHvBIHvhx7NZarU/+qzJOtx/Sp3C00N/h+8Rz6epxjhzUGIgyPcSf5vZMEY1K4zqxuWwtSLWMexjHsbQWILwvMmZJsd/md+n752wTXOr1+h26+mFShmd9yTPP9+/5YtZLOBj4vrHM2P/ABh3JAW6pqAx7TiLKL4RcHzGLOFlDS0OIs3lVq03pVBKOpVh5Hp5jceeJ2GMNjCLXA0Vx9ezFJGrfzDVdQqNTZKaajoUeGoCRzsSNoIxXbMUx3aGtTamPCyM/fVCswAoUEq/TxQOVsddzfCaFYzVpI5iCWWZHQ/eHkcLnaKgtErRyqUKLOPGyqquFPRo8A87kyYAwgwOc6y418ctFayYO0AXNqPCmrVD3FGoUuVk6SANyx2t1IwQr9nK9OmXcLpBi1RSZva4AJ9OnLHUeF8Ny2RpsKtRVnSWbUYUCweDJSWsBvb5LPEs3rpOKRTQNVtJnSx+8TKmPrvOKzKQAE6KHiE0i38NuEtSy71XQq1YqVB0zoUWNiQJLE74bBhe4T2jp06VKnXZUIVQGHw2sAQNjtfa/LDRlHhiTyUwP38sLJs2o5GODqchPakV1yztQOiopU6iJhZvY+3tOIOAZxs1lUzEAG4qKD8NRDpcekiR5EYbXoB0ZalwwKtyEEQccu7K9paWRzGdoVWL03cFO7GqXgqxF4hlCt/nBUtDOSdqOYGhR0Jn329rxhgoEFQViIwAq0FdErUhqVlDKY5NcSN4OLeRqtIFxy3sY/xjLTANERrkCeU8zistSwWPtQRyHpi5WQMCCJkYB13KCDM8tt4u3md7DGFaFaoZ6Bpi4kDp8+WLtJibwIjrhXakWMg8/wDHy64P5VpSWIEQJmAI98Za4hTVqAKkc5m3XbG1NOR20iZ67fh+WAz9rMqpZNcsq6tMXYSBI6i4+uMZHtZlqyOadTxKD4SCDPKBHiHphXHj6/8AFuR3RTVqgJI6GPl+uK9fMoBNRlST9pgPxN8LPG+2FNAdLaQH0tEM6kzbRPgsJ5mOhwo5ntg7FTSUKQTqLw5cbKZIlesT0wHHe/SFmbv2Hvv5IjEK7RpdOpZ+idqtM+jg/gce/m6fJ1+eOXZftNmQqDVdd2KjxzeH8h5Yky3aDMqRDzfUdSgzO6m23kMY5uNvRra8T80g4MPUp27ZZQVslV0+IqNa6b3XfbqsjHDc8PlNvyx0un2hDaTVpxU1Xq0yaZCz5CWjoZB6HC7x/s9qpGvlyXp6mkaQrJHVRbTcGRETsMMixLmkNnblJ8wfP96V+FIbG6MG+iCZXO/0xSixqCo39wQEKvpJY/4x27gmZq1KKtVprTJAKqs/DAiZNjjinZXId9mKNOPiYT5CZP8A+s47vWrKu5jy5x6Yqk3pKxjm5GitTqs4wxwNp8epM2lCzTsYIB8gYwQp11NpE2tInaet8LIXmlpWwbHsag4xjtULSkalsLGTNzcEjmR08+vXGKQ5RNpi/Ty3uI54yRIVpJtEAkG+5EbGDy6jGaI2CmFPOCYPrza+ww7kjTfwnNg01kaSfr5+WCym2FGhUOnSDAHLp8rHz9xfDFkKlriOt+f/ADvhZQOCtsMYCTjIbHjUMGBJ5CfzwJQLZaeOc8UyVFsxVbLulSrQaa/fl108rGJYCIkkmdonDp2io5x0T+Sq0qbhpbvE1BhyE3j5e4jCVwzgrZjiFWrXak1OkAM2aYZadWqniVYYydEKWNhIAjBtqrJTY9NUMoZivmsxTqPWlSStMAAKe7gakTYgExediOuLmcoOptJFQ+MqsxYSQo2FvbCxxqpVras4Cx0EhfslaYYimyARCjUJEfanY2beyTV87Qp/0wAJV6rrKQszAkd4T93aZm2ANOFtPcV6cMwjaQdCmTsjwai05g0W+L+gasEhR9pV+yC0kE3iNsNptJG/6Gfn+uNMpQACoCQFWJ5wo/GMXaeXDCwgxY8xb8ZxihLi92YqLMVdGWqu+pvA0gbmRAC9Mcb4pTBzlF2VtWpKi1VaVqLplPDEhtr9CZw/9vu0VKkKeULMC7A19NglMq0S3Il9JjoL2woceyNKCy5gRSQsFClosfCwXxLTMkgmQpJFhGJ34lscwjPMaHl6quOM5MxCdv4c5+pXylSlUID0apQgLpAXcC3nqHWBhlXIXFyWBknaBNrdbYU/4YcOVKNWs3hru4Wqgto0eILAJF51SNwR0w9obk+n+fritTuOuiwR1wG4vkixBHuCekbdBg5vIvinmaRKhYJ5fLb0OBQgoXwuiDOo6j0IiLD9+5xQ47ng2mignu3EzcEAFSogWMmxNrYYhlYaQCsfpv5745r2tqV8vrpCmWNRQqFdZEnw6gQLGD7EDlfHmfUhM5gZGNDofDz+VTBlzW5KD0a7Zs06zGmdeqDp0hGOq+32fYyMbdpe1qKr5XLouiApqqxmftREXnntg/luxlepmlfMUUo0qYC1CjXdCBYsDLGQLwN4wWzXY/htRTOVpoL+IO6Ec5LarR5++DgwbHlr5R9o22F9d9Vr5CLDVx5qhY62JYwJJN7QN+e2L2XpeVv39MG+O9jqaa3yOYWuqxqolhrWfutI1iOUfPATI1L7x15ERv749tpBGilNg0URXLXj99Pzxb/l9ISd2nlyUgCesmf9pxTbitJYEm29j++mJ6HE6bmzctiCIMn/ADjHXYr80Wq2uVsTsJCk23IJAjnIB26Y0ydVqL60A1LPKdxBtztiWk5dQL+GYHIE/EY6nb0Ax6APXAFokaWvGh5dy0HKbCI8LoUqWaGbTTpbLVCyrMLWAQlR5ENI98NnCabmj3tQiSCxLeECDYCdyLCbC2EqlmlGUqhjIpvrKaYimTD+L+7VEcr4VuK8frZtzsKYHhpkwiAbEjmR/jE2Cjc+43H7TXluPYpmIkunHek8cfz2VnS1UOJmVJWDM/EIF+onyxbyPaCkEB1oUBMFiLG27ATM/eAxzPJkM4BqoomG8AcjziJI8t8Pf/pDL5mlroGmlUbPTLGk/XVTYyhI3HLzxdLDGzqpBI47puyWbFQGYDKYdfunzHKf3OM4VuC0noVUFRGp1FApuC2pWTYEMNyCQRtZoO2M4l2KFwo6KhkuJ0aqKKbHXcwRpNh5zaL4mp1NJQxvYwR+HK/5Y5xSzr0ypWQwII626Hn+mHbh+eFdVYW5FQY0kdDvB+ZnBZHDdPcBuEfy+f8AFMWPK172M8v+MMGV4kDYAW39OuFIACSIG5sbxi5TfYzHNTNthfVzO2OpJcLTbSrTyi3X9xjTPZ5KFJqjzpB2B3JsAOmAVLNnqRebn0ufWQPbEXabMD+VdyFZkIZA+2tSCsRc7be+FuBrTdaxuoCqcW7U5tayLrSiroSiKAza/sh/CStp5bwMLuY4lFKjTZjDMxVUKMrSZL1F5ksQQZUzvEYZ8tx+gdIaU/psXqMo+zBtPWWj09MLfazO5fSlHLqujwsxUfFEKDPI6QQQL3XHiw4meSQRSNPf05/la+S9U4YM5K3l8yDTc1gwFMsWQ+Ik/Cyg/aJJNOLgiorLhr7H0WoZXL0TYqg84LEsbi259LYUMmXp53QW1B6i6dKazoW6Dwi2kEeKPW98WON8bq5bMV6FGoHVXMVHU6wSZKGbMFJgNzAGLsJHTCeROn542kuidK4Nbuuk0qyg6mNgTM7Rz57RPzwp9qf4iFT3OQYECxrkTfmEBEH/AFGfIc8c+4nxOtXgVqrPGwsq3/tUAYqioRAkeXr+eLAKCogwYYbl9FPns6WlmJd2JLs19RNyZ3n6QBjof8Oew4qU6eazBYrqDUqNtOnkzSJg76doF98LfZLsg1ZxUzKOlAG4Kw1S48IBuqnmTy2x1vM8RpojOCyU0SWMgeFRsBsAALY4tbWqDGYoOORqUOM8Vq5fM1qyslNRUZGJ1eMoA6Iw2AZWaDHXYnFPN9vsxmK7UsohoIAAzxqeD62S+2AvFKVXP1mqsArOAAkEkJaCdpIVRzmZ9MGq2VXKU69aAzfFIlTOkIqkE3A6+ZwL5BtzU7Y+qBZvNVquYNIVKlRtQVnLkkkcgZsBeWHnynDG/D6lRFWtUeppWAGLECOmoHnaTJ/JW7NVHpU1zDAk1JAZgYAkqSI3ZiCZ6euGHI5ktSqOzFZlbMfDyED3GFSOcDontbzWoz2YycGnVakdXwN4ka03WIAO0iDtfDJwj+IC1EZatLu8wqllWToqR90xKkC5UiYBicIldhrcsLAWLvBm5Bi30n3wMzdJ/jgTIMqxkGZ8JHS0EXnBNuqtY+IFdByvbRM0tXwkBLFoI8AM69N9SGNwfUAXxXybJXcV6isyiAgcSoj7WnbWSeYMAeZwJ4nxUVMtSzNQ6K9Lw94BeqVB0qB9p9cSfhALg7gYW6ucgPopB6dZe8UaSSk2cBluNLEr/tthBMrTkOoOx59/7rIy1ptF/wCImY01qTeE/dlRqBU+JbC6QQRO0ecYTs5lu8DVU8LAk1FLbjcFSd2vB6x1nDxmOCjOpUpgOj0VTu1YhYDXfUIkMxU7mw02F8LGT4TVou1KrSdUayaxaRMQdmE3/wA49LCgV3pGJlzUAgf8sAy96W0liGgxGkwb7m4IxNVpU3JC09Glr+I8zCze45SPLDllKDZoOtQIjT4VWnAVX1azrmYGmSGmdUAzgE+VQUwrINYV21xJYoREPaQNoIFjO+O4qIxdFRyOcZCAC2gmCGIJUnaTuQfMb4N0axYQY3wrgMoZmaIUg7SZsAR1m/lvyw25LSFBFyRzOHBJKnz5K8PzRMw2lQIsSx5HrHLzwqcI4RWq3pI7ARMQIHne4we7ZVNOWo0/EO9qCoQYAhQYIHyucSdmO0VPLUxTMszNJNgRyAvv13jbEWGl4Ykf1cfah/pdM0uIA5BM/AKVcakzC03AA0HwuSekwIAHXBzIZJKbmogKahDLsGNoMcvbqcD+G8Yp1gdBaBEgiOnPZvUeWCDvK9ROwn0joN/3tgzJn1CVkyiltxamG0EAfELxBvA9dgR749iKlUIJ9pn03sLfvrj2OAQ6rkOYyKRWXSQaZkM1RVcAjwhqcw2wkqbSMV+AVyHKR8XOdoN/xPpiHMUB4THMSes85IF/c4gy1cJUDkSA1xtPI/TFIpzVS/eqpPdHNablpubzO3Q8+XK4xey1UzNobp6dORJj6bYCCoCw9uVoPp+Hli1TrlEJMyBCbmbgLHK5298LSCiubzgpDUzAAbWvJHIRLX2AvIOBfHWPcK7ghqjBadIk+BVkszX/AO42x6AgdSd+F5R2JqVSXaZRRLFGEzpkwCQRzt5XwP7Q5rva2m0U/DaI1fE21uQHzwLjQVWCizygKgK5O+37+eKtBRqmCZYQBuTIgRzxPU+AxvjGQqBXU3Gjx2MXGwnkCeeJ9mEr6HGOr7ulpn7MZlEzdWqH0AeI1CPC4ZiWDDe4gDzPocV89wutm69SuAiCq5aCYgGwB3vt9cU+ztPvArKXF21yT/UkjSLXhQo3m5jbDdlbXjbYzYzaTzBODazI0N6L54YhzHEtQnh3YYfFmatua0o+rNy9Bho4LwLK5Y6qSEs2z1DqYDeFtC/KbYiasCLWBNjfcAWjlH6Y8M1qMi4PhMwDMRfz9OU420l8r37lMFSuDBn0PTAHtjmf6SUx9ttbn+2nB9pcrfyxcyxILTI8N9VgI/L8sKfaPilJq4h2YqNJCBj9okxteYgzaL4yidkMTRmso9wiUpE6ldmBCn4ZVSYvebmZv8sL/H+JLmKXcanbU6B2UCCZFg0dYJ9I9IM3xKtUHd+NUIAjd25xIt7D54p1svUStQDBUX4gokEchqPX/jChGGm3HVWZ70CYs1wJSBoaNCgCSbACBA5QAfngVxDP91T7gMJW7vY6SZMKI3v5XwxVcyyI7MoIE/C87W2IBxzda7vU2ksekkk8yfUn54XEC6yeSa91CgreTOt9TgsTtYkz1BMzhj4Zw9KUtU0yZteT/rVRJG83B5Wxtk+Gfy6iSupviPT+1DuPMxe2PV6nxaUOpYgeKCDJPpFto3iMc+cZsoXNZ1VXiuQ8feVXSqvWn9gD7i7QJjTIPScatkaiDXlWcrqL0qiCSuoAVKbqB4VJAaYsRe2KufrBAzAQAwWTcEkT6/kDi32RzZWrUpjZ01SdtQO46EqY9h0w829tFJkYGGwnDstkO7o6jq7yqdVVmaWJ6EgQAByG0nF7Ns0Aquq8hZAvBAMnYAxga/EdFp6Sf15HEy8QMDYE7b/mccG0KUgcc2ZLvEOJyrBSq64X4kmQB4Tp574F0+FVK7iiAAigNVfmQokIAdzadOxm9hdh4hlE78ZjuWqME0qqLT0lpJlpIZTte8jCm+brOuYchkrJmFKgCCDZIHUwRPK46jCJ87Gdg0dBfS9F6UbxLlaVrx+pk+600KSAVKRK1CJqmoG2a/hmI/DA2lxDwQbbWIiD08sE6ubGVLqirKELWqn43c37qlYhFUmCdyZ2iMW+LcMp1f8AurVL+IU3DXabqVF9aAmCzaQBJtzXDMcKGh4Ja6yCTZPfR/O7dLmbHI48M7aIX2sy4b+XKCENK19V/CWv942MY2yvZt0o985QCPt6RbzmYPyti7xDKNlqI8bMit4CAO8paQYYgDSVMxqtMj1xLwDtSKaVRWlmOxpAByNiGm0g9RzGJpJpTEDBqL8zr7b6rGtbm7W6n4DxtYjQFYmJAgEjkem1+szg1SrGAAOV55kj8fTywo8Ir0v5g0rPLa1qCF1CAyal2BGxAG4OJe1nFNA7tDcjxE2hTeD+Y5gjrj0oia28Eh7bdop+0vG2VgiVPDEeFiJIN/hMneOQ388ewiGsSZmD15np/jHsN/T805kZrZX80FcKde02uSPQREb9MUa7AixkSL87iPLFmoRCKpIBBGo7kzcGNhfYYoufD0Pptt8sUwN3SJnahMOUqa0Qk8oPqtj6Hn54tmvf4bDbc+XPp1tF8DuCiae0QzXEzeP3Fsa57Nl1YUywCgRyLEkyZ5gch5z0xi5kLpHENRDiHESoNNCQSLzPg6R/dc+gjA5GtGwHPn0xRp1ZvJPXzxPSbphTxYXsYJrYttypq7nfz9rYzQQNKs+lb62W88wE+8bDeAN+WJ9QAAt+eI5m0EnkACfphIOipxOHD9XOTNwTJa0Pdf0gGC0woViZHjJBHIFbjmTM4YuD8Io1BUUVagqoxVStQFpFmdh01AqF2gTF8JuW/me5aiqhJadTSCsjxCOhjfcGeRx7McTr0GOl1bMVWVWWkoOoooBY6hqVmESBvBM3xI3iPnNuFa0L8NT+aLyJRHGeyNE+Zvh7yFIUqDMAlI8iTMk9JGwvgDxDjYoIGbLhlPi7w94EdSsHQ+pgG28JUEQZ86LcYzDUUNYEOSe80gqzKCkA8yCJPlHni/wHIwH8Q7tizrSJJEyQsiSpgdNifIYrYeuqW9ra0CqZ7jWczDJTpUGpAqHTuqTSy2hgSsswnddjBEYzmuC1MsEaujIagJGqWc6SoJK3v4hueZw88O4jULMqM6FQCeYA2AI5sTIAG5HlgT/EqvFCjUeoRVWpKoTLMsQ4AAgRIY25G+J5vqMTJmwD7j7eP540hZGazHZV+FURTnSHEoJJuW8w1tN91xjieXD1EY65T0m8/mMCMtxVVpM/iK6dh9m9hbYevQ4rVePPWqRQTSOTPfa9lkiY6z6YJsT3G04vaBSY88V7uKjaQwv4btIg6ObGTysLSRgBk1RKhSkujSlmaDUZmkBmYRsAYRYAnmb41zxqUgWIJqkSz1PEfKFm1jtaLWxX4fQZaJeodT1G8bNq5bEEfCeQMWw0MaxlA6oQ5zn2Roi1pBaxUQQzNpaQTI5smobb3PK2NeIVygC1KgpgqyiWgXA0jVYKpFpIN+Y3wEq54lm8eqPhWDANhJ5EwY+eK+YzqtTdLAG5mJJIjY7iV5dcIdh8zsyc9wrRW8/kKncKzUqtOH7rS3wlgupaiE7qwn0OxI2L/wAM8oj5moazAIKRF20lndhBF7mFO354UuC0wGKr4lMSCYSLwu86hcjTJESI3w+8I4EdWpqZphSAP6upz4QPEoEA8pn2GwpJa3RTgOcKTRX4LlCpKVioBvsw+cTHLFKrwQW7urTe206Sf9NiI9+Zwqcdy5pVxTBQFgCutidNyJa8MW3C8o8xjShnGQ6ZJOvxshJCkyYiAb/dEkSCeZwLXBz8jd+iySAsaHO0CO1qdSkdLqwBNzyt907eWAS16iZnUilp1liwJUQlMJO19SSPIdDgvk+LJpDN4pF1ZGHkQQbTtvO2Fri+dRcx3qoxpMVYrVGlRUUEf3ATA8ZB9ZE4PEYOaSMgM9R/xKifGHfcFPle4SsQamrRq7vUATUaAapFwNWrUu8y3li+1WglBGpU1FezCkYLAlvEDGxgx7DAVMqoCmtHeAWAIIXnK+u8nGc1xMox6KvTdraffecNk+hCbK+WQ6Bt+Q281O3HFltY3qteMcXqCqhdQKTOo03Dd2SV0m8aSYbSeYN4OCuZ0ByNFNdRIJ0qJmTyF9xE+WOfcR4s1V0JMhCpi+4PPDoc3LMAOf4gk73gdfwjBOw0UIDIhoiEj3auQjJ8HZa7F1KU1aZUEWDWC2E7b9AcDuJZnvKpZrgGSNpEWHlLET6YZc7mZpVCCykKYNrWjpcX9Iwn0MzBcm5KyJ/1X+mAa3VPYeaKZGjTd3IpkeECLafhhi0kaTO3ttjOJcmiMiIxZaqD4TsZm3VgReeu+PYW9lm7Kc15pLFRzIIJHQzefyxipULGSSSbT1xu6+0+VsRaecz+WPQD2gd6kLHX3Ihk8wyU5HN4AN5tc/UfTGmXrEWaZW0j7vIx9D7YL9lMvSYnUpqV1hqFItpRiLmTuWETotqg3xR4hk6pLVHUgliSwEXJvb15YjE7TIYzy/NO7vXpYdjoxnCqVjpM2hrg8pPTp6Y3ylYu4QD1MggDqcR1MtUBAZDcSPsyL36HY38sSZfwK0ESdzHw2+ET9r9jfDeyQummynsadyvZmjpAJLSSANgJJgfrgjQqomnu/jJM8gANyeZAB254A1GYAITJRrkmZMSDJEx7csM3DcqMyFKxrW/i2vaGG0MAL+mIMcQxoJ+3n/KRHI992dVPUNXwlqreegLA5g6mFh5dMZfhx7zvtTGoo8i0AX8UTEE/KMMFPgNVQS1LVa4HiU8tSlRq1AAbg7eZxapcJqGfCxBF5OkG9pFtSwSDzM7Y8H9Ywahw6ck/hnolwZiupP8AVLECTqUPAHoRaf7vPElHjlJ1Iqo3fCCCpiV6q269AeVpkHBs8AqN3qaVWmSNMkKDsWOkGV8QO2MZ3heVy1PvK7CbXEqtrwAJJE+56DAHFwFwAFu5Zd/ZbkdVoHwrtFVSpUhTUhxVuJdk0FaesKYsxuQN74g7QcTrZpg704NIRZHJVSZOoSOfryxe4Zw2pUrNmk1ZZRTVKKwZdZhS6n40aCSDvbDTlO0VMEU8yVptsA3wN0KORYH7r7HY4sxLJISMS2KzWp5jrYo+uyU1zXdklcrpOpYBmZlJhfhCneRE2P8AzfBjJcZ7syiqhIKk7yY3vcyOQjfDX2n7K064L0ssgdhaoKoQE7glQCrev1wuU+wmc0/92k0fZZv/AHAEfPFEH1bDSst7sp6Gv9fwsMTgdBaGvxaW8Ym0kadtuRPljYcVXQFvThYN2WfWSen1xK/Y/OAkdxI8mpkHzmQfPYbYkTspnBtl3n/WgA+bRHtiv9XhKsSN9Qsp/RL+bzrGb3PMRefMXxoaWldbyLWDG59MNidiM6xn+hQtuz628z4Vi+LWQ/hshvWzTVWj4aaWj1Mn8MLf9WwbB99+Fn4091gjeeSRcvmWLDSIJIM9BIuY9B8sPvZTjiUdQqawHZnqNBIJMATGwA1MxMTGNeKcFyWXID1VWIBUmTYbhVkk2+0VwEObplHTK0SU1EtVaS7GPbu1AMwBfHMxPHFsYa6nQLQMh1Kl4v2o77OVe5QsXApqpU6mCixAB3IvB3GK+e4oi1KyFn1K9y0gusqenIDSR+OI6fE2VkBUBjfvABrjYqH3XkJn8cGBxguhU010sL6wHIIAG553BAv6YJuIdh5eI1nKjr7+37rpW8dga47Kh/1qnEMC/LUviVuh9YxmtxVAiMpJTVpZYk+hB3nEYpUmJY0UZdwBqAN9N1BhoMbdcYynEqdJj3dKmA8rsOa30T8Mxy3nHpn608toMvTu+VD+gbdkoVWztVjqZShCiC0D3HytE7YD5rNO5MyBJ2M77yZvghnpMBjdRAnkoPL0kyN9/LHqFBagMGSOYPLa45euK4ZTM0E7oZYhE6htyQsJNhMRe0YYf+rhUTVLMUUsfWRMkgknAXMLDhFgx0IPK5noBOIam4LmwtboLxbASgXSOFubUpop5xatGqqEklWmQRFpjy9f+cK9eVbfaR7bfgcHeCVKQ7woxE2hrnT5jY7m4wMzWVIPUhiD6j/+YPz6Yn2cnsADqVmn8CeLWVFzEi52EXgTuesWx7EdCuVstgVg9MewJtXCBmyhdCJUi/I7SJ/EWxTuTfBHNsDeAIut/wBjA6o0tPW+GheeHWETyucZAVVokqdhMoZBB3EH54c6nEMvVa9Co9ao3i01KekPYeAsYKE3gcycIOq/riVKh64hxGEbI7Nse6x8L1IXN/lNGZrjM52hpQhEVECEiYp6nIB88A8rT7ykr051gmxFgJlVB2YCRF5vbpi3wfNBcxSc7B1J9Jv9Jx0TsH2Tyj5djVSm797URg4HhKuyi/2pWCPbC43Nh0I2Ar3tLxsYsEbarmLZfWrk6Z0lj4vOAfXotzczgp2WenWbTWUqFGpHX4gPhYki7KCdpGm2wvh2rfwwog/0844JMgGmrSOV9QJIHP1nFCj/AAudApTOUg6MWWFZWEyfsuSPbzw84qEiifY/svPyuGyI8J7OZ0BjTzZYKbMqI4AP3kbxg/8AkR5nfBX/AKTxGw/maM8z3E29qgFz1iMD8n2X4ihH9SiwW862X0IimYMTIFtpnB/ILxJAe9OWcEkAms4JB2BHdss+kYgfDg3my1voE3O9o0KGv2czjT3meYLue7p0UtbcksR7Y34Z2Py9KstR1717/wBWtUaqwM2KrBT2I+WC1bPtTJNSjKoQKndRUKEgMAQGVtjNlm+18W+F8WSsiVKCJUp1LowYieRsyyDvINxiiGGNg/ptA8AB8IHPcd1LSLQdURt8CwehiLT0Ppgbn+FrVGg+IH7LAQOsQLelsGCwHxZaI6OD+mPf9RQQDRYA7yP0mTPnilocNkokc1zqv2ManJy9erQubIxC35QLWN8Q08rxNIH8yKi8jUp0zt7Tjor5+nuKZB5gsBaesGeuJP52ieVK+xIO/wDtnAyRRyH+pGD4gH5Wh7hsVzbvOJKJIoPa39JN/wDxM74iTiXFVbT/AC1F97qkC1+Rn8MdSpZyiu7Zcec/qMW6efp/ZqUp8jP54nd9Pwh3iCITSf5LlS5bjlSCFVOsLTHOLEiwA9dsT0+wvFMxP81myqk/Dq/+NsdRfNLzqL57frjxzSffT/cP1wbIIIvsjA8guL3u3KRuE/wnydM6qxes3SSqz7GT6ExhsrcIpGi1Gmq0wQIIUWIupP3oIG++LzVh94R1kYrVc2gBOtRFzflg3nMKOqwaLlOe4VlqTdznKZoOCe7cMQAOXdsfC6dBuLAgxOKi9mbaqWZR9UiXSDBmL3HOdr46dxTj+WCQ5VweTARHW9jjnfF+McLBPd0T0/os9IN1BAYW9R54gd9PlsmJ5F8jr87J7Zx/cFB/6TqNJaqkEXhXOxnkoEYHVuH5XLHx1+9qgEBUBJBgbAGFPmx/TEFfi2WquqJlKdyADUepUJnopJWw54GcV4oFIC93AMRoERG0chAtz54ZFgJzpJJp0AA99Vrpm7gLPdCoX1LBgHSDJQASo1feJkk+18VMjRpuAq5l0QiXU0tRB+6CXGr12xqtRhmXEg+ICRAibiPT8jiGgJqBSxutmWBJG9+tiZ323x6n/kNOiU1zHH+oLCtZ2mlNXCSqsPFUeDUcfcA2QE8l+ZjAmqjUnVnAgidJ2g7qY8t8GBk1p+JaZZiLVKhJ9wI/PGM1TVMqe83q+KiDuWETU/tW5BneSItjs720SNzWu5vp4b6rZpWP7MYoDzVDI0T37JSIQEsU1gEWB0gnz2nlvi1xGoFZGaR3qS+kfCw2YDqOYjGmSrIFpsXVXUFSCAZ3AJBHIH6jEXEc2GdRqDBB8Ubnn+Q9sE9t6IQ4uIpSfyd9gwI+JD4WnmAdj5Y9iplKhUzFpMiSN/3yx7EkjZb0KqY81qVYzh8Vh4pjrzufn+OBVRNgPp64L58wQoPU9LmJJPIfqMD6VMwDyMgkiwF/p58sXWABagaL0WMtRcTA1eXrizSy7sARTqGei/8AONqWX5DVB+4QYufn/nF6gainwVnEXgpM3PIW/wAjGceC+1fkmN47R2dVTBNMjUGUg21KQLeZEYbKfECpDq9bRUpipppyRYaKlgb+Jb87jAytXrkEd6rco7knre09I9x1xCucFNdFVCya5VqYKvSY/EaZYaSGAEobGxscTycF5BjJPdR/PhO40rm5ZAii9q6FNSAKwf4ZdKbCIiIYSD5mTfEtXtpmAD3WYqLTP3Fy4YTt/wDbEexPths4AuVz9ColR6WZdFHdyndZlFHKCCWgbGWBPljmfEMmtKoe7LNSBLLIvGzKw3kCN4xzYYydR6pRcUz8G7U5tgA1Sozhm0sz0piJ+FgARvInFnM9tnbUGrZnVrUK5FEAhgoOykUSrBvhB1KesHCM9UoQV8SG+oeRPxbD/iOuNTVYTUmSLyRzJEeHYjrPLB/p47sBDnKfEzVehmkFqgWKjamqOTUQAOzsgI13EqNUAROCv8JOIBs5nqZtTeHRIIBYEaiqm4sfkPLHL+Jcbqu+owG0x4ZWx5ELva0bRbF7s1xZsrUp1FiYkneCW1D8IPlOM4NBaXAr6a1DFTOZoIfHpCQNwJknC+3aZA9CtcU8xTGkxPiUnXTPRlk25wT1wS7TQaYvzBBtEHzkRuP+cKa3UAoToi1IqbQDAvhZ4/n0p1+6t4lBg7Tv9fyOCfCM1qbzZBtP2bfhhQ/idTaaFZRYM1Nt7MviS4IgFSwv1GNb91LqCYqKU33CkRbew3gnlfz5YF5/LKKk6BAsW2E2F4ggchYT9MDOH8Usl2UAMfwFo35iN+eN3zEmdQM855bRfpcQDbbBhi6wtc/mAoEL7qonoSN9gI2J6c8WsjmSmRLu1tcUebEACVmNpm564D1m31GSB4T9NoiSeV/wOMdoq2s0cpTk90VDQZLVHIkTJvNr9CccWrQUUyVVhlamYgE6hE2v4eo56onnGE/tFxxqlbNI0eCoUWJMeOL3v19sPfE69OjRo5YN4UYNUMTISNR3vqdvpjj/AHhq5mu+wqVneOgZ2I57xjmAElaTQU/Fsw6lYa+w5nqT9BipmaQCzBkCWO0WJ2jz29emCBpaYkyTy0/DFybdYHzwPrVTO/l6nnJ36XOHbIVHwIE11b4io1Ac7CdyegJOB+caNJHn6WUfMbXwzUqQoUKp+1UIpIZ31Lqc3EiFPlvhfr04qUqcfCsmP/yeKPZdIwTTdrHKKvVioTtcetoPlfBHLZdyVZPC6sGFpKhrgnkQDIIOKy5P+sgYWuzR0Jnl7fXDhwPLK1SLzUpPYQDYSDMQNog8mOJsTMIxmPLfw5omMtQZ2stDuzWy1KohHi0agynmwBMR/baLXthU7QZta1YlARTVQtNT9lF9+ZM7nfBzjvEC4Cj7t7dRfAbLZQE+MlAQIERqEbz5+WKHYWCCTOOlDUn0BQYYS4imafHqhLP4iBfy8/LF3L5dmix+WGDK5FVHgUfj9cXO46mMLdLZ2X00H0vI3tutKrZQiIF53Fvnj2CuezCgkKff9MexgeUuTCwtdQVPOZAgsQxsLkj4jeRtYDpiolR9KRFpMmIAm8j32P54fs92fGltS3vFx0iOf44SamXdkCADUbQABME7n1xjngkArwWMO6jTMAsO7pt/dpYgHrH3eeLXfoY8VZb81Vo91IODacLSki0yBq3Zh9rr+WMZnhygajF7+c7xztfGcNh2P552u4j2oKcwNUd6bWnu3j6E9MR1Wv8AGT5hCCfcn8cXM1w7Y6jIAieUmxPXccueM5fhRYKWIA5QT68x5zPTlNsdwmN1zfH7LeM8oXT7ym3fUtaPTIYMLFTNiI5WPkfng/8A9UTMq5dVpsynvVpmNcgaaigzcMBK8idgDIo08i1NnSxiy9AIny5Hpihlckbt0eBty/4P445sgJIvZa5pAB6qLL6h1gQdJ2nz6fsY3z9SQJUAFvsg9L8/xwSyeQ1OHKppMnTfwx4RcXiRPP8AM2+0fDwKVKN9RkeijxSTteIw/O290rKUq5twT7+fz64OZKmuvSSACCouLHe97gkgep8sVsvwhmYA29/0nDK3AWRGVyutCdB3DjaGsNx4TPr6cXtPNcGkK7wl675WrSCsRRbU4IultK1RvddmFiRO8nDrwPtAmYyYU/HRIFUEHwrEapi4DRt1GF7hNIFkqhytRCNUbuFFwbEQwsb38uRipw+klYZrLuKYYRUolSVg7rAGkrBjmeUxhEjmjmiaCeSI8KzBp1FUyQG+h5jr1t8sW+2+S72m1LVBqBXQ9Gp3BEC4jcc9hitnXoLp8fgI6MSo5A7TvEibcjfFjiudpaKNSnU8VLlDSVNuYjz9sLMkZN2upw5Ll+RzYidJUmVgbAyZg7Raee+CK50KJZgJBgEnYX2+757Yu9pOCq818o4ZKhmpTMiDcSkgCN4HIQPPAjL01cAAhdtRIPSLRckgTc74e2RhF2hLSi+TzsHvCGGldRBuNZHgBMxH2oEbGd8WuE0P5cd9VA7xrqOY1gy7WEMbweSyftYt0eF01KgaSsltJBYyOclYJtzEDkLYH5wF3diQq83kktNr2JPOcLL2Hmjo9FTzubLLWZiBqSB4pIUSQBFr3OFWjCGUtK6RpHUXk+W0+eGtOGq6hWcGRIPisLwNp2/EYHZjh6qXcNJ2A6AbEAiCdySecY0TRjmFha5AOIgyWgkbQN+UBRG88sbZDJVGZaQUM7sBBuAAefkLy3QYYMlk0lSWjYaiCY2JI/e/lgrlaVBNVQMO/YQpKmEnwlhb4wLW3k9TjHYmMf3LQwoFVylKrWp0pJpUNWp/vFoaqxI2kgKvkMLlZ9WZqVXWNRYgCCAAIgeQAgYdc53NGh3NEi58bFTJtJAtcHa8X9Jwq8UUJTfQT/UsIAA0n4j1BN7fXHMmaeYRFhUPZTJsRq5RYkgbTadp3PuMFMpnW/mqGlrl2VEfmGBU6h06crYHZTPtSVqYXUjRNhvziWBHTfG/AuHvUzPfRAMzJgyRoAETEahEbAYGdoLXX0K5tikG4hmdb2vqIB8jsSB64L5BjoCsylQfCtVZW0WB3APkcCqlAq6zY6rxEWPLzsR8sS54MjWZlJMgA9SQJjnh2LYZQBaHDu4epCNNkyD4UN/u1SPkCv54izlAKpZ6dQgWE1rA+y7+WN+zSGotQswLagsFFM7CSSDYTyicW+1OSSlHdurAqxI7pQwKxz2j648fjZZuETr5r0OLbLF+qB5W5hFgzIEMzD3O37649ibI942nxCJvp8K8twACRHI+XTGMXONHUj1U4eSv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126" name="Picture 6" descr="http://www.istrit.org/GrandeGuerra/images/Imperialism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2996952"/>
            <a:ext cx="3810000" cy="2752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When </a:t>
            </a:r>
            <a:r>
              <a:rPr lang="it-IT" sz="3600" dirty="0" err="1" smtClean="0">
                <a:solidFill>
                  <a:srgbClr val="C00000"/>
                </a:solidFill>
                <a:latin typeface="Cambria" pitchFamily="18" charset="0"/>
              </a:rPr>
              <a:t>did</a:t>
            </a:r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 British </a:t>
            </a:r>
            <a:r>
              <a:rPr lang="it-IT" sz="3600" dirty="0" err="1" smtClean="0">
                <a:solidFill>
                  <a:srgbClr val="C00000"/>
                </a:solidFill>
                <a:latin typeface="Cambria" pitchFamily="18" charset="0"/>
              </a:rPr>
              <a:t>Imperialism</a:t>
            </a:r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 start?</a:t>
            </a:r>
            <a:endParaRPr lang="it-IT" sz="36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97205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000" b="1" dirty="0">
                <a:solidFill>
                  <a:srgbClr val="C00000"/>
                </a:solidFill>
              </a:rPr>
              <a:t>1550 – </a:t>
            </a:r>
            <a:r>
              <a:rPr lang="en-GB" sz="2000" b="1" dirty="0" smtClean="0">
                <a:solidFill>
                  <a:srgbClr val="C00000"/>
                </a:solidFill>
              </a:rPr>
              <a:t>early 1600</a:t>
            </a:r>
            <a:endParaRPr lang="it-IT" sz="2000" dirty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</a:pPr>
            <a:r>
              <a:rPr lang="en-GB" sz="2000" dirty="0" smtClean="0"/>
              <a:t>Plantations in Ireland were encouraged </a:t>
            </a:r>
            <a:r>
              <a:rPr lang="en-GB" sz="2000" dirty="0"/>
              <a:t>by Queen Elizabeth I and King James I</a:t>
            </a:r>
            <a:endParaRPr lang="it-IT" sz="2000" dirty="0"/>
          </a:p>
          <a:p>
            <a:pPr>
              <a:buNone/>
            </a:pPr>
            <a:endParaRPr lang="en-GB" sz="1000" b="1" dirty="0" smtClean="0"/>
          </a:p>
          <a:p>
            <a:pPr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31</a:t>
            </a:r>
            <a:r>
              <a:rPr lang="en-GB" sz="2000" b="1" baseline="30000" dirty="0" smtClean="0">
                <a:solidFill>
                  <a:srgbClr val="C00000"/>
                </a:solidFill>
              </a:rPr>
              <a:t>st</a:t>
            </a:r>
            <a:r>
              <a:rPr lang="en-GB" sz="2000" b="1" dirty="0" smtClean="0">
                <a:solidFill>
                  <a:srgbClr val="C00000"/>
                </a:solidFill>
              </a:rPr>
              <a:t> </a:t>
            </a:r>
            <a:r>
              <a:rPr lang="en-GB" sz="2000" b="1" dirty="0">
                <a:solidFill>
                  <a:srgbClr val="C00000"/>
                </a:solidFill>
              </a:rPr>
              <a:t>December 1600</a:t>
            </a:r>
            <a:r>
              <a:rPr lang="en-GB" sz="2000" dirty="0">
                <a:solidFill>
                  <a:srgbClr val="C00000"/>
                </a:solidFill>
              </a:rPr>
              <a:t> </a:t>
            </a:r>
            <a:endParaRPr lang="it-IT" sz="2000" dirty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</a:pPr>
            <a:r>
              <a:rPr lang="en-GB" sz="2000" dirty="0"/>
              <a:t>Elizabeth I creates the British East India Company </a:t>
            </a:r>
            <a:r>
              <a:rPr lang="en-GB" sz="2000" dirty="0">
                <a:sym typeface="Wingdings"/>
              </a:rPr>
              <a:t></a:t>
            </a:r>
            <a:r>
              <a:rPr lang="en-GB" sz="2000" dirty="0"/>
              <a:t> Britain controls trading in the Indian Ocean</a:t>
            </a:r>
            <a:endParaRPr lang="it-IT" sz="2000" dirty="0"/>
          </a:p>
          <a:p>
            <a:pPr>
              <a:buNone/>
            </a:pPr>
            <a:endParaRPr lang="en-GB" sz="1000" b="1" dirty="0" smtClean="0"/>
          </a:p>
          <a:p>
            <a:pPr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Extension </a:t>
            </a:r>
            <a:r>
              <a:rPr lang="en-GB" sz="2000" b="1" dirty="0">
                <a:solidFill>
                  <a:srgbClr val="C00000"/>
                </a:solidFill>
              </a:rPr>
              <a:t>of the </a:t>
            </a:r>
            <a:r>
              <a:rPr lang="en-GB" sz="2000" b="1" dirty="0" smtClean="0">
                <a:solidFill>
                  <a:srgbClr val="C00000"/>
                </a:solidFill>
              </a:rPr>
              <a:t>commercial empire</a:t>
            </a:r>
            <a:endParaRPr lang="it-IT" sz="2000" dirty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r>
              <a:rPr lang="en-GB" sz="2000" dirty="0" smtClean="0"/>
              <a:t>Bangladesh</a:t>
            </a:r>
            <a:endParaRPr lang="it-IT" sz="2000" dirty="0" smtClean="0"/>
          </a:p>
          <a:p>
            <a:pPr lvl="0">
              <a:buClr>
                <a:srgbClr val="C00000"/>
              </a:buClr>
            </a:pPr>
            <a:r>
              <a:rPr lang="en-GB" sz="2000" dirty="0" smtClean="0"/>
              <a:t>India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/>
              <a:t>Pakistan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 smtClean="0"/>
              <a:t>Sri </a:t>
            </a:r>
            <a:r>
              <a:rPr lang="en-GB" sz="2000" dirty="0"/>
              <a:t>Lanka</a:t>
            </a:r>
            <a:endParaRPr lang="it-IT" sz="2000" dirty="0"/>
          </a:p>
          <a:p>
            <a:endParaRPr lang="it-IT" sz="2000" dirty="0"/>
          </a:p>
        </p:txBody>
      </p:sp>
      <p:sp>
        <p:nvSpPr>
          <p:cNvPr id="9" name="Pagina iniziale 8">
            <a:hlinkClick r:id="rId2" action="ppaction://hlinksldjump" highlightClick="1"/>
          </p:cNvPr>
          <p:cNvSpPr/>
          <p:nvPr/>
        </p:nvSpPr>
        <p:spPr>
          <a:xfrm>
            <a:off x="4283968" y="6021288"/>
            <a:ext cx="648072" cy="6206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098" name="Picture 2" descr="http://www.tesinaevoluzione.altervista.org/Sito/Pictures/Imperialismo%20Inglese_ingle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2132856"/>
            <a:ext cx="3552825" cy="2743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The British Empire under Queen Victoria</a:t>
            </a:r>
            <a:endParaRPr lang="it-IT" sz="36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90061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000" b="1" dirty="0">
                <a:solidFill>
                  <a:srgbClr val="C00000"/>
                </a:solidFill>
              </a:rPr>
              <a:t>New colonies</a:t>
            </a:r>
            <a:endParaRPr lang="it-IT" sz="2000" dirty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</a:pPr>
            <a:r>
              <a:rPr lang="en-GB" sz="2000" dirty="0"/>
              <a:t>Australia (1770 – 1829)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/>
              <a:t>China, Hong Kong (1841)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/>
              <a:t>Egypt (1882)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/>
              <a:t>India (1857: Indian Mutiny) 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/>
              <a:t>New Zealand (1788)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/>
              <a:t>South Africa (1899 – 1902)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/>
              <a:t>Southeast Asia (Burma in 1866)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/>
              <a:t>Sudan (1884)</a:t>
            </a:r>
            <a:endParaRPr lang="it-IT" sz="2000" dirty="0"/>
          </a:p>
          <a:p>
            <a:pPr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The </a:t>
            </a:r>
            <a:r>
              <a:rPr lang="en-GB" sz="2000" dirty="0"/>
              <a:t>empire was able to adapt to </a:t>
            </a:r>
            <a:r>
              <a:rPr lang="en-GB" sz="2000" dirty="0" smtClean="0"/>
              <a:t>each colony: </a:t>
            </a:r>
            <a:r>
              <a:rPr lang="en-GB" sz="2000" dirty="0"/>
              <a:t>it was extended and varied.</a:t>
            </a:r>
            <a:endParaRPr lang="it-IT" sz="2000" dirty="0"/>
          </a:p>
          <a:p>
            <a:endParaRPr lang="it-IT" sz="2000" dirty="0"/>
          </a:p>
        </p:txBody>
      </p:sp>
      <p:sp>
        <p:nvSpPr>
          <p:cNvPr id="9" name="Pagina iniziale 8">
            <a:hlinkClick r:id="rId2" action="ppaction://hlinksldjump" highlightClick="1"/>
          </p:cNvPr>
          <p:cNvSpPr/>
          <p:nvPr/>
        </p:nvSpPr>
        <p:spPr>
          <a:xfrm>
            <a:off x="4283968" y="6021288"/>
            <a:ext cx="648072" cy="6206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4" name="Picture 2" descr="http://images.dailyexpress.co.uk/img/dynamic/106/590x/secondary/698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628800"/>
            <a:ext cx="280983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The British Empire under Queen Victoria</a:t>
            </a:r>
            <a:endParaRPr lang="it-IT" sz="36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48291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b="1" dirty="0">
                <a:solidFill>
                  <a:srgbClr val="C00000"/>
                </a:solidFill>
              </a:rPr>
              <a:t>1857</a:t>
            </a:r>
            <a:endParaRPr lang="it-IT" sz="2000" dirty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</a:pPr>
            <a:r>
              <a:rPr lang="en-GB" sz="2000" dirty="0"/>
              <a:t>Indian Mutiny </a:t>
            </a:r>
            <a:r>
              <a:rPr lang="en-GB" sz="2000" dirty="0">
                <a:sym typeface="Wingdings"/>
              </a:rPr>
              <a:t></a:t>
            </a:r>
            <a:r>
              <a:rPr lang="en-GB" sz="2000" dirty="0"/>
              <a:t> the British East India Company was dissolved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/>
              <a:t>India officially became part of the British Empire</a:t>
            </a:r>
            <a:endParaRPr lang="it-IT" sz="2000" dirty="0"/>
          </a:p>
          <a:p>
            <a:pPr>
              <a:buNone/>
            </a:pPr>
            <a:endParaRPr lang="en-GB" sz="1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1876</a:t>
            </a:r>
            <a:endParaRPr lang="it-IT" sz="2000" dirty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</a:pPr>
            <a:r>
              <a:rPr lang="en-GB" sz="2000" dirty="0" smtClean="0"/>
              <a:t>The Royal </a:t>
            </a:r>
            <a:r>
              <a:rPr lang="en-GB" sz="2000" dirty="0"/>
              <a:t>Titles </a:t>
            </a:r>
            <a:r>
              <a:rPr lang="en-GB" sz="2000" dirty="0" smtClean="0"/>
              <a:t>Act was presented </a:t>
            </a:r>
            <a:r>
              <a:rPr lang="en-GB" sz="2000" dirty="0"/>
              <a:t>by </a:t>
            </a:r>
            <a:r>
              <a:rPr lang="en-GB" sz="2000" dirty="0" smtClean="0"/>
              <a:t>the Prime </a:t>
            </a:r>
            <a:r>
              <a:rPr lang="en-GB" sz="2000" dirty="0"/>
              <a:t>Minister Benjamin Disraeli</a:t>
            </a:r>
            <a:endParaRPr lang="it-IT" sz="2000" dirty="0"/>
          </a:p>
          <a:p>
            <a:pPr>
              <a:buNone/>
            </a:pPr>
            <a:endParaRPr lang="en-GB" sz="10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1877</a:t>
            </a:r>
            <a:endParaRPr lang="it-IT" sz="2000" dirty="0">
              <a:solidFill>
                <a:srgbClr val="C00000"/>
              </a:solidFill>
            </a:endParaRPr>
          </a:p>
          <a:p>
            <a:pPr lvl="0">
              <a:buClr>
                <a:srgbClr val="C00000"/>
              </a:buClr>
            </a:pPr>
            <a:r>
              <a:rPr lang="en-GB" sz="2000" dirty="0"/>
              <a:t>Queen Victoria became Empress of India</a:t>
            </a:r>
            <a:endParaRPr lang="it-IT" sz="2000" dirty="0"/>
          </a:p>
          <a:p>
            <a:endParaRPr lang="it-IT" sz="2000" dirty="0"/>
          </a:p>
        </p:txBody>
      </p:sp>
      <p:sp>
        <p:nvSpPr>
          <p:cNvPr id="9" name="Pagina iniziale 8">
            <a:hlinkClick r:id="rId2" action="ppaction://hlinksldjump" highlightClick="1"/>
          </p:cNvPr>
          <p:cNvSpPr/>
          <p:nvPr/>
        </p:nvSpPr>
        <p:spPr>
          <a:xfrm>
            <a:off x="4283968" y="6021288"/>
            <a:ext cx="648072" cy="6206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50" name="Picture 2" descr="http://qvj.chadwyck.com/images/QVcoron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204864"/>
            <a:ext cx="3694995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British </a:t>
            </a:r>
            <a:r>
              <a:rPr lang="it-IT" sz="3600" dirty="0" err="1" smtClean="0">
                <a:solidFill>
                  <a:srgbClr val="C00000"/>
                </a:solidFill>
                <a:latin typeface="Cambria" pitchFamily="18" charset="0"/>
              </a:rPr>
              <a:t>point</a:t>
            </a:r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it-IT" sz="3600" dirty="0" err="1" smtClean="0">
                <a:solidFill>
                  <a:srgbClr val="C00000"/>
                </a:solidFill>
                <a:latin typeface="Cambria" pitchFamily="18" charset="0"/>
              </a:rPr>
              <a:t>of</a:t>
            </a:r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it-IT" sz="3600" dirty="0" err="1" smtClean="0">
                <a:solidFill>
                  <a:srgbClr val="C00000"/>
                </a:solidFill>
                <a:latin typeface="Cambria" pitchFamily="18" charset="0"/>
              </a:rPr>
              <a:t>view</a:t>
            </a:r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it-IT" sz="3600" dirty="0" err="1" smtClean="0">
                <a:solidFill>
                  <a:srgbClr val="C00000"/>
                </a:solidFill>
                <a:latin typeface="Cambria" pitchFamily="18" charset="0"/>
              </a:rPr>
              <a:t>about</a:t>
            </a:r>
            <a:r>
              <a:rPr lang="it-IT" sz="3600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it-IT" sz="3600" dirty="0" err="1" smtClean="0">
                <a:solidFill>
                  <a:srgbClr val="C00000"/>
                </a:solidFill>
                <a:latin typeface="Cambria" pitchFamily="18" charset="0"/>
              </a:rPr>
              <a:t>imperialism</a:t>
            </a:r>
            <a:endParaRPr lang="it-IT" sz="3600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5259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GB" sz="1000" dirty="0" smtClean="0"/>
          </a:p>
          <a:p>
            <a:pPr lvl="0">
              <a:buNone/>
            </a:pPr>
            <a:endParaRPr lang="en-GB" sz="1000" dirty="0" smtClean="0"/>
          </a:p>
          <a:p>
            <a:pPr lvl="0">
              <a:buClr>
                <a:srgbClr val="C00000"/>
              </a:buClr>
            </a:pPr>
            <a:r>
              <a:rPr lang="en-GB" sz="2000" dirty="0" smtClean="0"/>
              <a:t>Imperialism = civilisation</a:t>
            </a:r>
          </a:p>
          <a:p>
            <a:pPr lvl="0">
              <a:buClr>
                <a:srgbClr val="C00000"/>
              </a:buClr>
            </a:pPr>
            <a:r>
              <a:rPr lang="en-GB" sz="2000" dirty="0" smtClean="0"/>
              <a:t>Superiority </a:t>
            </a:r>
            <a:r>
              <a:rPr lang="en-GB" sz="2000" dirty="0"/>
              <a:t>of the white man </a:t>
            </a:r>
            <a:r>
              <a:rPr lang="en-GB" sz="2000" dirty="0" smtClean="0"/>
              <a:t>in </a:t>
            </a:r>
            <a:r>
              <a:rPr lang="en-GB" sz="2000" dirty="0"/>
              <a:t>terms of:</a:t>
            </a:r>
            <a:endParaRPr lang="it-IT" sz="2000" dirty="0"/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GB" sz="2000" dirty="0"/>
              <a:t>way of life</a:t>
            </a:r>
            <a:endParaRPr lang="it-IT" sz="2000" dirty="0"/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GB" sz="2000" dirty="0"/>
              <a:t>culture</a:t>
            </a:r>
            <a:endParaRPr lang="it-IT" sz="2000" dirty="0"/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GB" sz="2000" dirty="0"/>
              <a:t>religion</a:t>
            </a:r>
            <a:endParaRPr lang="it-IT" sz="2000" dirty="0"/>
          </a:p>
          <a:p>
            <a:pPr lvl="1">
              <a:buClr>
                <a:srgbClr val="C00000"/>
              </a:buClr>
              <a:buFont typeface="Wingdings" pitchFamily="2" charset="2"/>
              <a:buChar char="Ø"/>
            </a:pPr>
            <a:r>
              <a:rPr lang="en-GB" sz="2000" dirty="0"/>
              <a:t>politics</a:t>
            </a:r>
            <a:endParaRPr lang="it-IT" sz="2000" dirty="0"/>
          </a:p>
          <a:p>
            <a:pPr lvl="0">
              <a:buClr>
                <a:srgbClr val="C00000"/>
              </a:buClr>
            </a:pPr>
            <a:r>
              <a:rPr lang="en-GB" sz="2000" dirty="0" smtClean="0"/>
              <a:t>Superiority was imposed by God</a:t>
            </a:r>
          </a:p>
          <a:p>
            <a:pPr lvl="0">
              <a:buClr>
                <a:srgbClr val="C00000"/>
              </a:buClr>
            </a:pPr>
            <a:r>
              <a:rPr lang="en-GB" sz="2000" dirty="0" smtClean="0"/>
              <a:t>The </a:t>
            </a:r>
            <a:r>
              <a:rPr lang="en-GB" sz="2000" dirty="0"/>
              <a:t>Greenwich Mean Time was established in 1884 </a:t>
            </a:r>
            <a:r>
              <a:rPr lang="en-GB" sz="2000" dirty="0" smtClean="0"/>
              <a:t>in order to </a:t>
            </a:r>
            <a:r>
              <a:rPr lang="en-GB" sz="2000" dirty="0"/>
              <a:t>fix time zones</a:t>
            </a:r>
            <a:endParaRPr lang="it-IT" sz="2000" dirty="0"/>
          </a:p>
          <a:p>
            <a:endParaRPr lang="it-IT" sz="2000" dirty="0"/>
          </a:p>
        </p:txBody>
      </p:sp>
      <p:sp>
        <p:nvSpPr>
          <p:cNvPr id="9" name="Pagina iniziale 8">
            <a:hlinkClick r:id="rId2" action="ppaction://hlinksldjump" highlightClick="1"/>
          </p:cNvPr>
          <p:cNvSpPr/>
          <p:nvPr/>
        </p:nvSpPr>
        <p:spPr>
          <a:xfrm>
            <a:off x="4283968" y="6021288"/>
            <a:ext cx="648072" cy="6206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245</Words>
  <Application>Microsoft Office PowerPoint</Application>
  <PresentationFormat>Presentazione su schermo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British Imperialism</vt:lpstr>
      <vt:lpstr>List</vt:lpstr>
      <vt:lpstr>When did British Imperialism start?</vt:lpstr>
      <vt:lpstr>The British Empire under Queen Victoria</vt:lpstr>
      <vt:lpstr>The British Empire under Queen Victoria</vt:lpstr>
      <vt:lpstr>British point of view about imperialism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Renato</dc:creator>
  <cp:lastModifiedBy>User-PC</cp:lastModifiedBy>
  <cp:revision>25</cp:revision>
  <dcterms:created xsi:type="dcterms:W3CDTF">2015-02-15T11:02:44Z</dcterms:created>
  <dcterms:modified xsi:type="dcterms:W3CDTF">2015-03-12T08:29:24Z</dcterms:modified>
</cp:coreProperties>
</file>