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2" r:id="rId1"/>
  </p:sldMasterIdLst>
  <p:notesMasterIdLst>
    <p:notesMasterId r:id="rId12"/>
  </p:notesMasterIdLst>
  <p:sldIdLst>
    <p:sldId id="256" r:id="rId2"/>
    <p:sldId id="262" r:id="rId3"/>
    <p:sldId id="273" r:id="rId4"/>
    <p:sldId id="263" r:id="rId5"/>
    <p:sldId id="264" r:id="rId6"/>
    <p:sldId id="274" r:id="rId7"/>
    <p:sldId id="265" r:id="rId8"/>
    <p:sldId id="272" r:id="rId9"/>
    <p:sldId id="267" r:id="rId10"/>
    <p:sldId id="275" r:id="rId11"/>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8FB837D-C827-4EFA-A057-4D05807E0F7C}" styleName="Stile con tema 1 - Colore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35758FB7-9AC5-4552-8A53-C91805E547FA}" styleName="Stile con tema 1 - Colore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69C7853C-536D-4A76-A0AE-DD22124D55A5}" styleName="Stile con tema 1 - Colore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775DCB02-9BB8-47FD-8907-85C794F793BA}" styleName="Stile con tema 1 - Colore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3C2FFA5D-87B4-456A-9821-1D502468CF0F}" styleName="Stile con tema 1 - Colore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66" d="100"/>
          <a:sy n="66" d="100"/>
        </p:scale>
        <p:origin x="-552"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252C65D-A419-4DCF-B5D8-FE7C7AC4D825}" type="datetimeFigureOut">
              <a:rPr lang="it-IT" smtClean="0"/>
              <a:pPr/>
              <a:t>03/03/2015</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2E8CBC7-987A-4D72-A647-E549D2C2E83C}" type="slidenum">
              <a:rPr lang="it-IT" smtClean="0"/>
              <a:pPr/>
              <a:t>‹N›</a:t>
            </a:fld>
            <a:endParaRPr lang="it-IT"/>
          </a:p>
        </p:txBody>
      </p:sp>
    </p:spTree>
    <p:extLst>
      <p:ext uri="{BB962C8B-B14F-4D97-AF65-F5344CB8AC3E}">
        <p14:creationId xmlns="" xmlns:p14="http://schemas.microsoft.com/office/powerpoint/2010/main" val="42040330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sp>
        <p:nvSpPr>
          <p:cNvPr id="23" name="Rettangolo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ttangolo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ttangolo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ttangolo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ttangolo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ettangolo arrotondato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ettangolo arrotondato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ttangolo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ttangolo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ttangolo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ttangolo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olo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it-IT" smtClean="0"/>
              <a:t>Fare clic per modificare lo stile del titolo</a:t>
            </a:r>
            <a:endParaRPr kumimoji="0" lang="en-US"/>
          </a:p>
        </p:txBody>
      </p:sp>
      <p:sp>
        <p:nvSpPr>
          <p:cNvPr id="9" name="Sottotitolo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it-IT" smtClean="0"/>
              <a:t>Fare clic per modificare lo stile del sottotitolo dello schema</a:t>
            </a:r>
            <a:endParaRPr kumimoji="0" lang="en-US"/>
          </a:p>
        </p:txBody>
      </p:sp>
      <p:sp>
        <p:nvSpPr>
          <p:cNvPr id="28" name="Segnaposto data 27"/>
          <p:cNvSpPr>
            <a:spLocks noGrp="1"/>
          </p:cNvSpPr>
          <p:nvPr>
            <p:ph type="dt" sz="half" idx="10"/>
          </p:nvPr>
        </p:nvSpPr>
        <p:spPr>
          <a:xfrm>
            <a:off x="6705600" y="4206240"/>
            <a:ext cx="960120" cy="457200"/>
          </a:xfrm>
        </p:spPr>
        <p:txBody>
          <a:bodyPr/>
          <a:lstStyle/>
          <a:p>
            <a:fld id="{362D7A64-5181-46A6-9463-E140F31A6DF5}" type="datetime1">
              <a:rPr lang="it-IT" smtClean="0"/>
              <a:pPr/>
              <a:t>03/03/2015</a:t>
            </a:fld>
            <a:endParaRPr lang="it-IT"/>
          </a:p>
        </p:txBody>
      </p:sp>
      <p:sp>
        <p:nvSpPr>
          <p:cNvPr id="17" name="Segnaposto piè di pagina 16"/>
          <p:cNvSpPr>
            <a:spLocks noGrp="1"/>
          </p:cNvSpPr>
          <p:nvPr>
            <p:ph type="ftr" sz="quarter" idx="11"/>
          </p:nvPr>
        </p:nvSpPr>
        <p:spPr>
          <a:xfrm>
            <a:off x="5410200" y="4205288"/>
            <a:ext cx="1295400" cy="457200"/>
          </a:xfrm>
        </p:spPr>
        <p:txBody>
          <a:bodyPr/>
          <a:lstStyle/>
          <a:p>
            <a:endParaRPr lang="it-IT"/>
          </a:p>
        </p:txBody>
      </p:sp>
      <p:sp>
        <p:nvSpPr>
          <p:cNvPr id="29" name="Segnaposto numero diapositiva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8F04A907-699A-4829-A573-9AF5C23AB77B}" type="slidenum">
              <a:rPr lang="it-IT" smtClean="0"/>
              <a:pPr/>
              <a:t>‹N›</a:t>
            </a:fld>
            <a:endParaRPr lang="it-IT"/>
          </a:p>
        </p:txBody>
      </p:sp>
      <p:sp>
        <p:nvSpPr>
          <p:cNvPr id="18" name="Rettangolo 17"/>
          <p:cNvSpPr/>
          <p:nvPr userDrawn="1"/>
        </p:nvSpPr>
        <p:spPr>
          <a:xfrm>
            <a:off x="0" y="5143512"/>
            <a:ext cx="9144000" cy="1714488"/>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p:txBody>
          <a:bodyPr vert="eaVer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fld id="{07797B9C-13CA-474B-9035-890224749C63}" type="datetime1">
              <a:rPr lang="it-IT" smtClean="0"/>
              <a:pPr/>
              <a:t>03/03/2015</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F04A907-699A-4829-A573-9AF5C23AB77B}"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781800" y="1143000"/>
            <a:ext cx="1905000" cy="5486400"/>
          </a:xfrm>
        </p:spPr>
        <p:txBody>
          <a:bodyPr vert="eaVert"/>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a:xfrm>
            <a:off x="457200" y="1143000"/>
            <a:ext cx="6248400" cy="5486400"/>
          </a:xfrm>
        </p:spPr>
        <p:txBody>
          <a:bodyPr vert="eaVer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fld id="{56B27F3A-3AF4-4FF3-96B7-A2FA5A7E3AB2}" type="datetime1">
              <a:rPr lang="it-IT" smtClean="0"/>
              <a:pPr/>
              <a:t>03/03/2015</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F04A907-699A-4829-A573-9AF5C23AB77B}"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3" name="Segnaposto contenuto 2"/>
          <p:cNvSpPr>
            <a:spLocks noGrp="1"/>
          </p:cNvSpPr>
          <p:nvPr>
            <p:ph idx="1"/>
          </p:nvPr>
        </p:nvSpPr>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fld id="{CD342254-FF01-49F0-8761-A41E13574F9B}" type="datetime1">
              <a:rPr lang="it-IT" smtClean="0"/>
              <a:pPr/>
              <a:t>03/03/2015</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F04A907-699A-4829-A573-9AF5C23AB77B}" type="slidenum">
              <a:rPr lang="it-IT" smtClean="0"/>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it-IT" smtClean="0"/>
              <a:t>Fare clic per modificare lo stile del titolo</a:t>
            </a:r>
            <a:endParaRPr kumimoji="0" lang="en-US"/>
          </a:p>
        </p:txBody>
      </p:sp>
      <p:sp>
        <p:nvSpPr>
          <p:cNvPr id="3" name="Segnaposto testo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it-IT" smtClean="0"/>
              <a:t>Fare clic per modificare stili del testo dello schema</a:t>
            </a:r>
          </a:p>
        </p:txBody>
      </p:sp>
      <p:sp>
        <p:nvSpPr>
          <p:cNvPr id="4" name="Segnaposto data 3"/>
          <p:cNvSpPr>
            <a:spLocks noGrp="1"/>
          </p:cNvSpPr>
          <p:nvPr>
            <p:ph type="dt" sz="half" idx="10"/>
          </p:nvPr>
        </p:nvSpPr>
        <p:spPr/>
        <p:txBody>
          <a:bodyPr/>
          <a:lstStyle/>
          <a:p>
            <a:fld id="{320F7024-9E1E-4E57-B715-3E189A79F261}" type="datetime1">
              <a:rPr lang="it-IT" smtClean="0"/>
              <a:pPr/>
              <a:t>03/03/2015</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F04A907-699A-4829-A573-9AF5C23AB77B}" type="slidenum">
              <a:rPr lang="it-IT" smtClean="0"/>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3" name="Segnaposto contenuto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contenuto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5" name="Segnaposto data 4"/>
          <p:cNvSpPr>
            <a:spLocks noGrp="1"/>
          </p:cNvSpPr>
          <p:nvPr>
            <p:ph type="dt" sz="half" idx="10"/>
          </p:nvPr>
        </p:nvSpPr>
        <p:spPr/>
        <p:txBody>
          <a:bodyPr/>
          <a:lstStyle/>
          <a:p>
            <a:fld id="{BD1E84D4-02F5-4FC2-80E3-62F7F7415FF7}" type="datetime1">
              <a:rPr lang="it-IT" smtClean="0"/>
              <a:pPr/>
              <a:t>03/03/2015</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8F04A907-699A-4829-A573-9AF5C23AB77B}" type="slidenum">
              <a:rPr lang="it-IT" smtClean="0"/>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381000" y="1143000"/>
            <a:ext cx="8382000" cy="1069848"/>
          </a:xfrm>
        </p:spPr>
        <p:txBody>
          <a:bodyPr anchor="ctr"/>
          <a:lstStyle>
            <a:lvl1pPr>
              <a:defRPr sz="4000" b="0" i="0" cap="none" baseline="0"/>
            </a:lvl1pPr>
          </a:lstStyle>
          <a:p>
            <a:r>
              <a:rPr kumimoji="0" lang="it-IT" smtClean="0"/>
              <a:t>Fare clic per modificare lo stile del titolo</a:t>
            </a:r>
            <a:endParaRPr kumimoji="0" lang="en-US"/>
          </a:p>
        </p:txBody>
      </p:sp>
      <p:sp>
        <p:nvSpPr>
          <p:cNvPr id="3" name="Segnaposto testo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it-IT" smtClean="0"/>
              <a:t>Fare clic per modificare stili del testo dello schema</a:t>
            </a:r>
          </a:p>
        </p:txBody>
      </p:sp>
      <p:sp>
        <p:nvSpPr>
          <p:cNvPr id="4" name="Segnaposto testo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it-IT" smtClean="0"/>
              <a:t>Fare clic per modificare stili del testo dello schema</a:t>
            </a:r>
          </a:p>
        </p:txBody>
      </p:sp>
      <p:sp>
        <p:nvSpPr>
          <p:cNvPr id="5" name="Segnaposto contenuto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6" name="Segnaposto contenuto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26" name="Segnaposto data 25"/>
          <p:cNvSpPr>
            <a:spLocks noGrp="1"/>
          </p:cNvSpPr>
          <p:nvPr>
            <p:ph type="dt" sz="half" idx="10"/>
          </p:nvPr>
        </p:nvSpPr>
        <p:spPr/>
        <p:txBody>
          <a:bodyPr rtlCol="0"/>
          <a:lstStyle/>
          <a:p>
            <a:fld id="{7072F45D-BD23-49B0-BA2F-810F9F8DB4C2}" type="datetime1">
              <a:rPr lang="it-IT" smtClean="0"/>
              <a:pPr/>
              <a:t>03/03/2015</a:t>
            </a:fld>
            <a:endParaRPr lang="it-IT"/>
          </a:p>
        </p:txBody>
      </p:sp>
      <p:sp>
        <p:nvSpPr>
          <p:cNvPr id="27" name="Segnaposto numero diapositiva 26"/>
          <p:cNvSpPr>
            <a:spLocks noGrp="1"/>
          </p:cNvSpPr>
          <p:nvPr>
            <p:ph type="sldNum" sz="quarter" idx="11"/>
          </p:nvPr>
        </p:nvSpPr>
        <p:spPr/>
        <p:txBody>
          <a:bodyPr rtlCol="0"/>
          <a:lstStyle/>
          <a:p>
            <a:fld id="{8F04A907-699A-4829-A573-9AF5C23AB77B}" type="slidenum">
              <a:rPr lang="it-IT" smtClean="0"/>
              <a:pPr/>
              <a:t>‹N›</a:t>
            </a:fld>
            <a:endParaRPr lang="it-IT"/>
          </a:p>
        </p:txBody>
      </p:sp>
      <p:sp>
        <p:nvSpPr>
          <p:cNvPr id="28" name="Segnaposto piè di pagina 27"/>
          <p:cNvSpPr>
            <a:spLocks noGrp="1"/>
          </p:cNvSpPr>
          <p:nvPr>
            <p:ph type="ftr" sz="quarter" idx="12"/>
          </p:nvPr>
        </p:nvSpPr>
        <p:spPr/>
        <p:txBody>
          <a:bodyPr rtlCol="0"/>
          <a:lstStyle/>
          <a:p>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it-IT" smtClean="0"/>
              <a:t>Fare clic per modificare lo stile del titolo</a:t>
            </a:r>
            <a:endParaRPr kumimoji="0" lang="en-US"/>
          </a:p>
        </p:txBody>
      </p:sp>
      <p:sp>
        <p:nvSpPr>
          <p:cNvPr id="3" name="Segnaposto data 2"/>
          <p:cNvSpPr>
            <a:spLocks noGrp="1"/>
          </p:cNvSpPr>
          <p:nvPr>
            <p:ph type="dt" sz="half" idx="10"/>
          </p:nvPr>
        </p:nvSpPr>
        <p:spPr>
          <a:xfrm>
            <a:off x="6583680" y="612648"/>
            <a:ext cx="957264" cy="457200"/>
          </a:xfrm>
        </p:spPr>
        <p:txBody>
          <a:bodyPr/>
          <a:lstStyle/>
          <a:p>
            <a:fld id="{08EF41C5-D4E5-4262-AA85-888DAE920611}" type="datetime1">
              <a:rPr lang="it-IT" smtClean="0"/>
              <a:pPr/>
              <a:t>03/03/2015</a:t>
            </a:fld>
            <a:endParaRPr lang="it-IT"/>
          </a:p>
        </p:txBody>
      </p:sp>
      <p:sp>
        <p:nvSpPr>
          <p:cNvPr id="4" name="Segnaposto piè di pagina 3"/>
          <p:cNvSpPr>
            <a:spLocks noGrp="1"/>
          </p:cNvSpPr>
          <p:nvPr>
            <p:ph type="ftr" sz="quarter" idx="11"/>
          </p:nvPr>
        </p:nvSpPr>
        <p:spPr>
          <a:xfrm>
            <a:off x="5257800" y="612648"/>
            <a:ext cx="1325880" cy="457200"/>
          </a:xfrm>
        </p:spPr>
        <p:txBody>
          <a:bodyPr/>
          <a:lstStyle/>
          <a:p>
            <a:endParaRPr lang="it-IT"/>
          </a:p>
        </p:txBody>
      </p:sp>
      <p:sp>
        <p:nvSpPr>
          <p:cNvPr id="5" name="Segnaposto numero diapositiva 4"/>
          <p:cNvSpPr>
            <a:spLocks noGrp="1"/>
          </p:cNvSpPr>
          <p:nvPr>
            <p:ph type="sldNum" sz="quarter" idx="12"/>
          </p:nvPr>
        </p:nvSpPr>
        <p:spPr>
          <a:xfrm>
            <a:off x="8174736" y="2272"/>
            <a:ext cx="762000" cy="365760"/>
          </a:xfrm>
        </p:spPr>
        <p:txBody>
          <a:bodyPr/>
          <a:lstStyle/>
          <a:p>
            <a:fld id="{8F04A907-699A-4829-A573-9AF5C23AB77B}"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BE57501D-6795-44EE-B090-42FF48F4B863}" type="datetime1">
              <a:rPr lang="it-IT" smtClean="0"/>
              <a:pPr/>
              <a:t>03/03/2015</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8F04A907-699A-4829-A573-9AF5C23AB77B}"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5353496" y="1101970"/>
            <a:ext cx="3383280" cy="877824"/>
          </a:xfrm>
        </p:spPr>
        <p:txBody>
          <a:bodyPr anchor="b"/>
          <a:lstStyle>
            <a:lvl1pPr algn="l">
              <a:buNone/>
              <a:defRPr sz="1800" b="1"/>
            </a:lvl1pPr>
          </a:lstStyle>
          <a:p>
            <a:r>
              <a:rPr kumimoji="0" lang="it-IT" smtClean="0"/>
              <a:t>Fare clic per modificare lo stile del titolo</a:t>
            </a:r>
            <a:endParaRPr kumimoji="0" lang="en-US"/>
          </a:p>
        </p:txBody>
      </p:sp>
      <p:sp>
        <p:nvSpPr>
          <p:cNvPr id="3" name="Segnaposto testo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it-IT" smtClean="0"/>
              <a:t>Fare clic per modificare stili del testo dello schema</a:t>
            </a:r>
          </a:p>
        </p:txBody>
      </p:sp>
      <p:sp>
        <p:nvSpPr>
          <p:cNvPr id="4" name="Segnaposto contenuto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5" name="Segnaposto data 4"/>
          <p:cNvSpPr>
            <a:spLocks noGrp="1"/>
          </p:cNvSpPr>
          <p:nvPr>
            <p:ph type="dt" sz="half" idx="10"/>
          </p:nvPr>
        </p:nvSpPr>
        <p:spPr/>
        <p:txBody>
          <a:bodyPr/>
          <a:lstStyle/>
          <a:p>
            <a:fld id="{DACB576C-B85E-4B28-BBD6-A420303BCEA2}" type="datetime1">
              <a:rPr lang="it-IT" smtClean="0"/>
              <a:pPr/>
              <a:t>03/03/2015</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8F04A907-699A-4829-A573-9AF5C23AB77B}" type="slidenum">
              <a:rPr lang="it-IT" smtClean="0"/>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it-IT" smtClean="0"/>
              <a:t>Fare clic per modificare lo stile del titolo</a:t>
            </a:r>
            <a:endParaRPr kumimoji="0" lang="en-US"/>
          </a:p>
        </p:txBody>
      </p:sp>
      <p:sp>
        <p:nvSpPr>
          <p:cNvPr id="3" name="Segnaposto immagine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it-IT" smtClean="0"/>
              <a:t>Fare clic sull'icona per inserire un'immagine</a:t>
            </a:r>
            <a:endParaRPr kumimoji="0" lang="en-US" dirty="0"/>
          </a:p>
        </p:txBody>
      </p:sp>
      <p:sp>
        <p:nvSpPr>
          <p:cNvPr id="4" name="Segnaposto testo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it-IT" smtClean="0"/>
              <a:t>Fare clic per modificare stili del testo dello schema</a:t>
            </a:r>
          </a:p>
        </p:txBody>
      </p:sp>
      <p:sp>
        <p:nvSpPr>
          <p:cNvPr id="5" name="Segnaposto data 4"/>
          <p:cNvSpPr>
            <a:spLocks noGrp="1"/>
          </p:cNvSpPr>
          <p:nvPr>
            <p:ph type="dt" sz="half" idx="10"/>
          </p:nvPr>
        </p:nvSpPr>
        <p:spPr/>
        <p:txBody>
          <a:bodyPr/>
          <a:lstStyle/>
          <a:p>
            <a:fld id="{3F084B75-3B53-4D28-859B-1FAE6E024AEE}" type="datetime1">
              <a:rPr lang="it-IT" smtClean="0"/>
              <a:pPr/>
              <a:t>03/03/2015</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8F04A907-699A-4829-A573-9AF5C23AB77B}" type="slidenum">
              <a:rPr lang="it-IT" smtClean="0"/>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ttangolo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ttangolo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ttangolo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ttangolo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ttangolo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ettangolo arrotondato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ettangolo arrotondato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ttangolo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ttangolo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ttangolo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ttangolo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ttangolo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ttangolo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Segnaposto titolo 21"/>
          <p:cNvSpPr>
            <a:spLocks noGrp="1"/>
          </p:cNvSpPr>
          <p:nvPr>
            <p:ph type="title"/>
          </p:nvPr>
        </p:nvSpPr>
        <p:spPr>
          <a:xfrm>
            <a:off x="457200" y="1143000"/>
            <a:ext cx="8229600" cy="1066800"/>
          </a:xfrm>
          <a:prstGeom prst="rect">
            <a:avLst/>
          </a:prstGeom>
        </p:spPr>
        <p:txBody>
          <a:bodyPr vert="horz" anchor="ctr">
            <a:normAutofit/>
          </a:bodyPr>
          <a:lstStyle/>
          <a:p>
            <a:r>
              <a:rPr kumimoji="0" lang="it-IT" smtClean="0"/>
              <a:t>Fare clic per modificare lo stile del titolo</a:t>
            </a:r>
            <a:endParaRPr kumimoji="0" lang="en-US"/>
          </a:p>
        </p:txBody>
      </p:sp>
      <p:sp>
        <p:nvSpPr>
          <p:cNvPr id="13" name="Segnaposto testo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it-IT" smtClean="0"/>
              <a:t>Fare clic per modificare stili del testo dello schema</a:t>
            </a:r>
          </a:p>
          <a:p>
            <a:pPr lvl="1" eaLnBrk="1" latinLnBrk="0" hangingPunct="1"/>
            <a:r>
              <a:rPr kumimoji="0" lang="it-IT" smtClean="0"/>
              <a:t>Secondo livello</a:t>
            </a:r>
          </a:p>
          <a:p>
            <a:pPr lvl="2" eaLnBrk="1" latinLnBrk="0" hangingPunct="1"/>
            <a:r>
              <a:rPr kumimoji="0" lang="it-IT" smtClean="0"/>
              <a:t>Terzo livello</a:t>
            </a:r>
          </a:p>
          <a:p>
            <a:pPr lvl="3" eaLnBrk="1" latinLnBrk="0" hangingPunct="1"/>
            <a:r>
              <a:rPr kumimoji="0" lang="it-IT" smtClean="0"/>
              <a:t>Quarto livello</a:t>
            </a:r>
          </a:p>
          <a:p>
            <a:pPr lvl="4" eaLnBrk="1" latinLnBrk="0" hangingPunct="1"/>
            <a:r>
              <a:rPr kumimoji="0" lang="it-IT" smtClean="0"/>
              <a:t>Quinto livello</a:t>
            </a:r>
            <a:endParaRPr kumimoji="0" lang="en-US"/>
          </a:p>
        </p:txBody>
      </p:sp>
      <p:sp>
        <p:nvSpPr>
          <p:cNvPr id="14" name="Segnaposto data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4CAF1CE2-78FD-4A93-B71E-A7C49EFC89EE}" type="datetime1">
              <a:rPr lang="it-IT" smtClean="0"/>
              <a:pPr/>
              <a:t>03/03/2015</a:t>
            </a:fld>
            <a:endParaRPr lang="it-IT"/>
          </a:p>
        </p:txBody>
      </p:sp>
      <p:sp>
        <p:nvSpPr>
          <p:cNvPr id="3" name="Segnaposto piè di pagina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it-IT"/>
          </a:p>
        </p:txBody>
      </p:sp>
      <p:sp>
        <p:nvSpPr>
          <p:cNvPr id="23" name="Segnaposto numero diapositiva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8F04A907-699A-4829-A573-9AF5C23AB77B}" type="slidenum">
              <a:rPr lang="it-IT" smtClean="0"/>
              <a:pPr/>
              <a:t>‹N›</a:t>
            </a:fld>
            <a:endParaRPr lang="it-IT"/>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ww.marilenabeltramini.it/" TargetMode="External"/><Relationship Id="rId2" Type="http://schemas.openxmlformats.org/officeDocument/2006/relationships/hyperlink" Target="http://milano.repubblica.it/cronaca/2015/03/02/news/smog-108503580/" TargetMode="External"/><Relationship Id="rId1" Type="http://schemas.openxmlformats.org/officeDocument/2006/relationships/slideLayout" Target="../slideLayouts/slideLayout2.xml"/><Relationship Id="rId5" Type="http://schemas.openxmlformats.org/officeDocument/2006/relationships/hyperlink" Target="http://www.wordreference.com/it/" TargetMode="External"/><Relationship Id="rId4" Type="http://schemas.openxmlformats.org/officeDocument/2006/relationships/hyperlink" Target="https://www.youtube.com/"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slide" Target="slide7.xml"/><Relationship Id="rId2" Type="http://schemas.openxmlformats.org/officeDocument/2006/relationships/slide" Target="slide4.xml"/><Relationship Id="rId1" Type="http://schemas.openxmlformats.org/officeDocument/2006/relationships/slideLayout" Target="../slideLayouts/slideLayout4.xml"/><Relationship Id="rId5" Type="http://schemas.openxmlformats.org/officeDocument/2006/relationships/image" Target="../media/image4.jpeg"/><Relationship Id="rId4" Type="http://schemas.openxmlformats.org/officeDocument/2006/relationships/image" Target="../media/image3.jpeg"/></Relationships>
</file>

<file path=ppt/slides/_rels/slide4.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slide" Target="slide3.xml"/><Relationship Id="rId1" Type="http://schemas.openxmlformats.org/officeDocument/2006/relationships/slideLayout" Target="../slideLayouts/slideLayout4.xml"/><Relationship Id="rId4" Type="http://schemas.openxmlformats.org/officeDocument/2006/relationships/image" Target="../media/image7.jpeg"/></Relationships>
</file>

<file path=ppt/slides/_rels/slide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slide" Target="slide3.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slide" Target="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slide" Target="slide3.xml"/><Relationship Id="rId1" Type="http://schemas.openxmlformats.org/officeDocument/2006/relationships/slideLayout" Target="../slideLayouts/slideLayout2.xml"/><Relationship Id="rId4" Type="http://schemas.openxmlformats.org/officeDocument/2006/relationships/image" Target="../media/image11.jpe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Titolo 1"/>
          <p:cNvSpPr>
            <a:spLocks noGrp="1"/>
          </p:cNvSpPr>
          <p:nvPr>
            <p:ph type="ctrTitle"/>
          </p:nvPr>
        </p:nvSpPr>
        <p:spPr>
          <a:xfrm>
            <a:off x="323528" y="980728"/>
            <a:ext cx="8429684" cy="2004975"/>
          </a:xfrm>
        </p:spPr>
        <p:txBody>
          <a:bodyPr>
            <a:noAutofit/>
          </a:bodyPr>
          <a:lstStyle/>
          <a:p>
            <a:pPr algn="ctr"/>
            <a:r>
              <a:rPr lang="en-US" sz="3600" b="0" dirty="0" smtClean="0"/>
              <a:t/>
            </a:r>
            <a:br>
              <a:rPr lang="en-US" sz="3600" b="0" dirty="0" smtClean="0"/>
            </a:br>
            <a:r>
              <a:rPr lang="en-US" sz="3600" dirty="0" smtClean="0"/>
              <a:t>CHARLES DICKENS’ FICTION </a:t>
            </a:r>
            <a:br>
              <a:rPr lang="en-US" sz="3600" dirty="0" smtClean="0"/>
            </a:br>
            <a:r>
              <a:rPr lang="en-US" sz="3600" dirty="0" smtClean="0"/>
              <a:t>VS </a:t>
            </a:r>
            <a:br>
              <a:rPr lang="en-US" sz="3600" dirty="0" smtClean="0"/>
            </a:br>
            <a:r>
              <a:rPr lang="en-US" sz="3600" dirty="0" smtClean="0"/>
              <a:t>CONTEMPORARY REALITY</a:t>
            </a:r>
            <a:endParaRPr lang="it-IT" sz="3600" dirty="0"/>
          </a:p>
        </p:txBody>
      </p:sp>
      <p:sp>
        <p:nvSpPr>
          <p:cNvPr id="3" name="Sottotitolo 2"/>
          <p:cNvSpPr>
            <a:spLocks noGrp="1"/>
          </p:cNvSpPr>
          <p:nvPr>
            <p:ph type="subTitle" idx="1"/>
          </p:nvPr>
        </p:nvSpPr>
        <p:spPr>
          <a:xfrm>
            <a:off x="214282" y="5286970"/>
            <a:ext cx="8715436" cy="1499616"/>
          </a:xfrm>
        </p:spPr>
        <p:txBody>
          <a:bodyPr anchor="ctr">
            <a:normAutofit/>
          </a:bodyPr>
          <a:lstStyle/>
          <a:p>
            <a:pPr algn="r"/>
            <a:r>
              <a:rPr lang="it-IT" dirty="0" smtClean="0">
                <a:solidFill>
                  <a:schemeClr val="accent6">
                    <a:lumMod val="50000"/>
                  </a:schemeClr>
                </a:solidFill>
                <a:latin typeface="Calibri" pitchFamily="34" charset="0"/>
              </a:rPr>
              <a:t>Liceo Scientifico “A. Einstein”</a:t>
            </a:r>
          </a:p>
          <a:p>
            <a:pPr algn="r"/>
            <a:r>
              <a:rPr lang="it-IT" dirty="0" err="1" smtClean="0">
                <a:solidFill>
                  <a:schemeClr val="accent6">
                    <a:lumMod val="50000"/>
                  </a:schemeClr>
                </a:solidFill>
                <a:latin typeface="Calibri" pitchFamily="34" charset="0"/>
              </a:rPr>
              <a:t>Class</a:t>
            </a:r>
            <a:r>
              <a:rPr lang="it-IT" dirty="0" smtClean="0">
                <a:solidFill>
                  <a:schemeClr val="accent6">
                    <a:lumMod val="50000"/>
                  </a:schemeClr>
                </a:solidFill>
                <a:latin typeface="Calibri" pitchFamily="34" charset="0"/>
              </a:rPr>
              <a:t>: 5 ALS</a:t>
            </a:r>
          </a:p>
          <a:p>
            <a:pPr algn="r"/>
            <a:r>
              <a:rPr lang="it-IT" dirty="0" err="1" smtClean="0">
                <a:solidFill>
                  <a:schemeClr val="accent6">
                    <a:lumMod val="50000"/>
                  </a:schemeClr>
                </a:solidFill>
                <a:latin typeface="Calibri" pitchFamily="34" charset="0"/>
              </a:rPr>
              <a:t>Iacumin</a:t>
            </a:r>
            <a:r>
              <a:rPr lang="it-IT" dirty="0" smtClean="0">
                <a:solidFill>
                  <a:schemeClr val="accent6">
                    <a:lumMod val="50000"/>
                  </a:schemeClr>
                </a:solidFill>
                <a:latin typeface="Calibri" pitchFamily="34" charset="0"/>
              </a:rPr>
              <a:t> Jessica</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Sitography</a:t>
            </a:r>
            <a:endParaRPr lang="it-IT" dirty="0"/>
          </a:p>
        </p:txBody>
      </p:sp>
      <p:sp>
        <p:nvSpPr>
          <p:cNvPr id="3" name="Segnaposto contenuto 2"/>
          <p:cNvSpPr>
            <a:spLocks noGrp="1"/>
          </p:cNvSpPr>
          <p:nvPr>
            <p:ph idx="1"/>
          </p:nvPr>
        </p:nvSpPr>
        <p:spPr/>
        <p:txBody>
          <a:bodyPr/>
          <a:lstStyle/>
          <a:p>
            <a:r>
              <a:rPr lang="it-IT" dirty="0" smtClean="0">
                <a:hlinkClick r:id="rId2"/>
              </a:rPr>
              <a:t>http://milano.repubblica.it/cronaca/2015/03/02/news/smog-108503580</a:t>
            </a:r>
            <a:r>
              <a:rPr lang="it-IT" dirty="0" smtClean="0">
                <a:hlinkClick r:id="rId2"/>
              </a:rPr>
              <a:t>/</a:t>
            </a:r>
            <a:endParaRPr lang="it-IT" dirty="0" smtClean="0"/>
          </a:p>
          <a:p>
            <a:r>
              <a:rPr lang="it-IT" dirty="0" smtClean="0">
                <a:hlinkClick r:id="rId3"/>
              </a:rPr>
              <a:t>http://www.marilenabeltramini.it</a:t>
            </a:r>
            <a:r>
              <a:rPr lang="it-IT" dirty="0" smtClean="0">
                <a:hlinkClick r:id="rId3"/>
              </a:rPr>
              <a:t>/</a:t>
            </a:r>
            <a:endParaRPr lang="it-IT" dirty="0" smtClean="0"/>
          </a:p>
          <a:p>
            <a:r>
              <a:rPr lang="it-IT" dirty="0" smtClean="0">
                <a:hlinkClick r:id="rId4"/>
              </a:rPr>
              <a:t>https://www.youtube.com</a:t>
            </a:r>
            <a:r>
              <a:rPr lang="it-IT" dirty="0" smtClean="0">
                <a:hlinkClick r:id="rId4"/>
              </a:rPr>
              <a:t>/</a:t>
            </a:r>
            <a:endParaRPr lang="it-IT" dirty="0" smtClean="0"/>
          </a:p>
          <a:p>
            <a:r>
              <a:rPr lang="it-IT" dirty="0" smtClean="0">
                <a:hlinkClick r:id="rId5"/>
              </a:rPr>
              <a:t>http://www.wordreference.com/</a:t>
            </a:r>
            <a:r>
              <a:rPr lang="it-IT" dirty="0" err="1" smtClean="0">
                <a:hlinkClick r:id="rId5"/>
              </a:rPr>
              <a:t>it</a:t>
            </a:r>
            <a:r>
              <a:rPr lang="it-IT" dirty="0" smtClean="0">
                <a:hlinkClick r:id="rId5"/>
              </a:rPr>
              <a:t>/</a:t>
            </a:r>
            <a:endParaRPr lang="it-IT" dirty="0" smtClean="0"/>
          </a:p>
          <a:p>
            <a:endParaRPr lang="it-IT" dirty="0"/>
          </a:p>
        </p:txBody>
      </p:sp>
      <p:sp>
        <p:nvSpPr>
          <p:cNvPr id="4" name="Segnaposto numero diapositiva 3"/>
          <p:cNvSpPr>
            <a:spLocks noGrp="1"/>
          </p:cNvSpPr>
          <p:nvPr>
            <p:ph type="sldNum" sz="quarter" idx="12"/>
          </p:nvPr>
        </p:nvSpPr>
        <p:spPr/>
        <p:txBody>
          <a:bodyPr/>
          <a:lstStyle/>
          <a:p>
            <a:fld id="{8F04A907-699A-4829-A573-9AF5C23AB77B}" type="slidenum">
              <a:rPr lang="it-IT" smtClean="0"/>
              <a:pPr/>
              <a:t>10</a:t>
            </a:fld>
            <a:endParaRPr lang="it-IT"/>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260648"/>
            <a:ext cx="8229600" cy="1251062"/>
          </a:xfrm>
        </p:spPr>
        <p:txBody>
          <a:bodyPr/>
          <a:lstStyle/>
          <a:p>
            <a:r>
              <a:rPr lang="it-IT" sz="4000" b="1" dirty="0" smtClean="0"/>
              <a:t>       </a:t>
            </a:r>
            <a:r>
              <a:rPr lang="it-IT" sz="4000" b="1" dirty="0" err="1" smtClean="0"/>
              <a:t>Introduction</a:t>
            </a:r>
            <a:endParaRPr lang="it-IT" sz="4000" b="1" dirty="0"/>
          </a:p>
        </p:txBody>
      </p:sp>
      <p:sp>
        <p:nvSpPr>
          <p:cNvPr id="3" name="Segnaposto contenuto 2"/>
          <p:cNvSpPr>
            <a:spLocks noGrp="1"/>
          </p:cNvSpPr>
          <p:nvPr>
            <p:ph sz="half" idx="1"/>
          </p:nvPr>
        </p:nvSpPr>
        <p:spPr>
          <a:xfrm>
            <a:off x="467544" y="2420888"/>
            <a:ext cx="4329114" cy="2015104"/>
          </a:xfrm>
        </p:spPr>
        <p:txBody>
          <a:bodyPr wrap="square">
            <a:noAutofit/>
          </a:bodyPr>
          <a:lstStyle/>
          <a:p>
            <a:pPr marL="0" indent="0">
              <a:buNone/>
            </a:pPr>
            <a:r>
              <a:rPr lang="it-IT" sz="2000" b="1" dirty="0" smtClean="0">
                <a:solidFill>
                  <a:schemeClr val="accent6">
                    <a:lumMod val="50000"/>
                  </a:schemeClr>
                </a:solidFill>
                <a:latin typeface="Calibri" pitchFamily="34" charset="0"/>
              </a:rPr>
              <a:t>OBJECTIVES</a:t>
            </a:r>
          </a:p>
          <a:p>
            <a:pPr lvl="0"/>
            <a:r>
              <a:rPr lang="it-IT" sz="2000" dirty="0" err="1" smtClean="0">
                <a:latin typeface="Calibri" pitchFamily="34" charset="0"/>
              </a:rPr>
              <a:t>To</a:t>
            </a:r>
            <a:r>
              <a:rPr lang="it-IT" sz="2000" dirty="0" smtClean="0">
                <a:latin typeface="Calibri" pitchFamily="34" charset="0"/>
              </a:rPr>
              <a:t> </a:t>
            </a:r>
            <a:r>
              <a:rPr lang="it-IT" sz="2000" dirty="0" err="1" smtClean="0">
                <a:latin typeface="Calibri" pitchFamily="34" charset="0"/>
              </a:rPr>
              <a:t>analyse</a:t>
            </a:r>
            <a:r>
              <a:rPr lang="it-IT" sz="2000" dirty="0" smtClean="0">
                <a:latin typeface="Calibri" pitchFamily="34" charset="0"/>
              </a:rPr>
              <a:t> the </a:t>
            </a:r>
            <a:r>
              <a:rPr lang="it-IT" sz="2000" dirty="0" err="1" smtClean="0">
                <a:latin typeface="Calibri" pitchFamily="34" charset="0"/>
              </a:rPr>
              <a:t>themes</a:t>
            </a:r>
            <a:r>
              <a:rPr lang="it-IT" sz="2000" dirty="0" smtClean="0">
                <a:latin typeface="Calibri" pitchFamily="34" charset="0"/>
              </a:rPr>
              <a:t> </a:t>
            </a:r>
            <a:r>
              <a:rPr lang="it-IT" dirty="0" smtClean="0">
                <a:latin typeface="Calibri" pitchFamily="34" charset="0"/>
              </a:rPr>
              <a:t>in C</a:t>
            </a:r>
            <a:r>
              <a:rPr lang="it-IT" sz="2000" dirty="0" smtClean="0">
                <a:latin typeface="Calibri" pitchFamily="34" charset="0"/>
              </a:rPr>
              <a:t>harles Dickens’ </a:t>
            </a:r>
            <a:r>
              <a:rPr lang="it-IT" sz="2000" dirty="0" err="1" smtClean="0">
                <a:latin typeface="Calibri" pitchFamily="34" charset="0"/>
              </a:rPr>
              <a:t>novels</a:t>
            </a:r>
            <a:r>
              <a:rPr lang="it-IT" sz="2000" dirty="0" smtClean="0">
                <a:latin typeface="Calibri" pitchFamily="34" charset="0"/>
              </a:rPr>
              <a:t>.</a:t>
            </a:r>
          </a:p>
          <a:p>
            <a:pPr lvl="0"/>
            <a:r>
              <a:rPr lang="it-IT" sz="2000" dirty="0" err="1" smtClean="0">
                <a:latin typeface="Calibri" pitchFamily="34" charset="0"/>
              </a:rPr>
              <a:t>To</a:t>
            </a:r>
            <a:r>
              <a:rPr lang="it-IT" sz="2000" dirty="0" smtClean="0">
                <a:latin typeface="Calibri" pitchFamily="34" charset="0"/>
              </a:rPr>
              <a:t> </a:t>
            </a:r>
            <a:r>
              <a:rPr lang="it-IT" dirty="0" smtClean="0">
                <a:latin typeface="Calibri" pitchFamily="34" charset="0"/>
              </a:rPr>
              <a:t>compare </a:t>
            </a:r>
            <a:r>
              <a:rPr lang="it-IT" sz="2000" dirty="0" smtClean="0">
                <a:latin typeface="Calibri" pitchFamily="34" charset="0"/>
              </a:rPr>
              <a:t>Dickens’ </a:t>
            </a:r>
            <a:r>
              <a:rPr lang="it-IT" sz="2000" dirty="0" err="1" smtClean="0">
                <a:latin typeface="Calibri" pitchFamily="34" charset="0"/>
              </a:rPr>
              <a:t>themes</a:t>
            </a:r>
            <a:r>
              <a:rPr lang="it-IT" sz="2000" dirty="0" smtClean="0">
                <a:latin typeface="Calibri" pitchFamily="34" charset="0"/>
              </a:rPr>
              <a:t> and </a:t>
            </a:r>
            <a:r>
              <a:rPr lang="it-IT" sz="2000" dirty="0" err="1" smtClean="0">
                <a:latin typeface="Calibri" pitchFamily="34" charset="0"/>
              </a:rPr>
              <a:t>problems</a:t>
            </a:r>
            <a:r>
              <a:rPr lang="it-IT" sz="2000" dirty="0" smtClean="0">
                <a:latin typeface="Calibri" pitchFamily="34" charset="0"/>
              </a:rPr>
              <a:t> in </a:t>
            </a:r>
            <a:r>
              <a:rPr lang="it-IT" sz="2000" dirty="0" err="1" smtClean="0">
                <a:latin typeface="Calibri" pitchFamily="34" charset="0"/>
              </a:rPr>
              <a:t>contemporary</a:t>
            </a:r>
            <a:r>
              <a:rPr lang="it-IT" sz="2000" dirty="0" smtClean="0">
                <a:latin typeface="Calibri" pitchFamily="34" charset="0"/>
              </a:rPr>
              <a:t> reality. </a:t>
            </a:r>
          </a:p>
          <a:p>
            <a:pPr lvl="0">
              <a:buNone/>
            </a:pPr>
            <a:endParaRPr lang="it-IT" sz="2000" b="1" dirty="0" smtClean="0">
              <a:latin typeface="Calibri" pitchFamily="34" charset="0"/>
            </a:endParaRPr>
          </a:p>
        </p:txBody>
      </p:sp>
      <p:sp>
        <p:nvSpPr>
          <p:cNvPr id="7" name="Segnaposto numero diapositiva 6"/>
          <p:cNvSpPr>
            <a:spLocks noGrp="1"/>
          </p:cNvSpPr>
          <p:nvPr>
            <p:ph type="sldNum" sz="quarter" idx="12"/>
          </p:nvPr>
        </p:nvSpPr>
        <p:spPr/>
        <p:txBody>
          <a:bodyPr/>
          <a:lstStyle/>
          <a:p>
            <a:fld id="{8F04A907-699A-4829-A573-9AF5C23AB77B}" type="slidenum">
              <a:rPr lang="it-IT" smtClean="0"/>
              <a:pPr/>
              <a:t>2</a:t>
            </a:fld>
            <a:endParaRPr lang="it-IT" dirty="0"/>
          </a:p>
        </p:txBody>
      </p:sp>
      <p:pic>
        <p:nvPicPr>
          <p:cNvPr id="25602" name="Picture 2" descr="http://www.leimpresedellamusica.com/test/wp-content/uploads/2014/09/images.jpg"/>
          <p:cNvPicPr>
            <a:picLocks noChangeAspect="1" noChangeArrowheads="1"/>
          </p:cNvPicPr>
          <p:nvPr/>
        </p:nvPicPr>
        <p:blipFill>
          <a:blip r:embed="rId2" cstate="print"/>
          <a:srcRect/>
          <a:stretch>
            <a:fillRect/>
          </a:stretch>
        </p:blipFill>
        <p:spPr bwMode="auto">
          <a:xfrm>
            <a:off x="5292080" y="1916832"/>
            <a:ext cx="3203848" cy="2851426"/>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95536" y="620688"/>
            <a:ext cx="8229600" cy="1066800"/>
          </a:xfrm>
        </p:spPr>
        <p:txBody>
          <a:bodyPr/>
          <a:lstStyle/>
          <a:p>
            <a:r>
              <a:rPr lang="it-IT" b="1" dirty="0" err="1" smtClean="0"/>
              <a:t>List</a:t>
            </a:r>
            <a:r>
              <a:rPr lang="it-IT" b="1" dirty="0" smtClean="0"/>
              <a:t> </a:t>
            </a:r>
            <a:r>
              <a:rPr lang="it-IT" b="1" dirty="0" err="1" smtClean="0"/>
              <a:t>of</a:t>
            </a:r>
            <a:r>
              <a:rPr lang="it-IT" b="1" dirty="0" smtClean="0"/>
              <a:t> </a:t>
            </a:r>
            <a:r>
              <a:rPr lang="it-IT" b="1" dirty="0" err="1" smtClean="0"/>
              <a:t>topics</a:t>
            </a:r>
            <a:endParaRPr lang="it-IT" b="1" dirty="0"/>
          </a:p>
        </p:txBody>
      </p:sp>
      <p:sp>
        <p:nvSpPr>
          <p:cNvPr id="3" name="Segnaposto contenuto 2"/>
          <p:cNvSpPr>
            <a:spLocks noGrp="1"/>
          </p:cNvSpPr>
          <p:nvPr>
            <p:ph sz="half" idx="1"/>
          </p:nvPr>
        </p:nvSpPr>
        <p:spPr/>
        <p:txBody>
          <a:bodyPr/>
          <a:lstStyle/>
          <a:p>
            <a:pPr marL="576072" indent="-457200">
              <a:buFont typeface="+mj-lt"/>
              <a:buAutoNum type="arabicPeriod"/>
            </a:pPr>
            <a:r>
              <a:rPr lang="it-IT" dirty="0" smtClean="0">
                <a:latin typeface="Calibri" pitchFamily="34" charset="0"/>
                <a:hlinkClick r:id="rId2" action="ppaction://hlinksldjump"/>
              </a:rPr>
              <a:t>Child labour - poverty</a:t>
            </a:r>
            <a:endParaRPr lang="it-IT" dirty="0" smtClean="0">
              <a:latin typeface="Calibri" pitchFamily="34" charset="0"/>
            </a:endParaRPr>
          </a:p>
          <a:p>
            <a:pPr marL="576072" indent="-457200">
              <a:buFont typeface="+mj-lt"/>
              <a:buAutoNum type="arabicPeriod"/>
            </a:pPr>
            <a:r>
              <a:rPr lang="it-IT" dirty="0" err="1" smtClean="0">
                <a:latin typeface="Calibri" pitchFamily="34" charset="0"/>
                <a:hlinkClick r:id="rId3" action="ppaction://hlinksldjump"/>
              </a:rPr>
              <a:t>Industrialization</a:t>
            </a:r>
            <a:r>
              <a:rPr lang="it-IT" dirty="0" smtClean="0">
                <a:latin typeface="Calibri" pitchFamily="34" charset="0"/>
                <a:hlinkClick r:id="rId3" action="ppaction://hlinksldjump"/>
              </a:rPr>
              <a:t> </a:t>
            </a:r>
            <a:r>
              <a:rPr lang="it-IT" dirty="0" smtClean="0">
                <a:latin typeface="Calibri" pitchFamily="34" charset="0"/>
                <a:hlinkClick r:id="rId3" action="ppaction://hlinksldjump"/>
              </a:rPr>
              <a:t>– smog</a:t>
            </a:r>
            <a:endParaRPr lang="it-IT" dirty="0" smtClean="0">
              <a:latin typeface="Calibri" pitchFamily="34" charset="0"/>
            </a:endParaRPr>
          </a:p>
        </p:txBody>
      </p:sp>
      <p:sp>
        <p:nvSpPr>
          <p:cNvPr id="5" name="Segnaposto numero diapositiva 4"/>
          <p:cNvSpPr>
            <a:spLocks noGrp="1"/>
          </p:cNvSpPr>
          <p:nvPr>
            <p:ph type="sldNum" sz="quarter" idx="12"/>
          </p:nvPr>
        </p:nvSpPr>
        <p:spPr/>
        <p:txBody>
          <a:bodyPr/>
          <a:lstStyle/>
          <a:p>
            <a:fld id="{8F04A907-699A-4829-A573-9AF5C23AB77B}" type="slidenum">
              <a:rPr lang="it-IT" smtClean="0"/>
              <a:pPr/>
              <a:t>3</a:t>
            </a:fld>
            <a:endParaRPr lang="it-IT" dirty="0"/>
          </a:p>
        </p:txBody>
      </p:sp>
      <p:pic>
        <p:nvPicPr>
          <p:cNvPr id="1026" name="Picture 2" descr="https://encrypted-tbn2.gstatic.com/images?q=tbn:ANd9GcTC7xJcvvvJQueZrUcvwzdGErI41MF8Slf2NriD7C3ouBlt1teM3Q"/>
          <p:cNvPicPr>
            <a:picLocks noChangeAspect="1" noChangeArrowheads="1"/>
          </p:cNvPicPr>
          <p:nvPr/>
        </p:nvPicPr>
        <p:blipFill>
          <a:blip r:embed="rId4" cstate="print"/>
          <a:srcRect/>
          <a:stretch>
            <a:fillRect/>
          </a:stretch>
        </p:blipFill>
        <p:spPr bwMode="auto">
          <a:xfrm>
            <a:off x="4572000" y="1772816"/>
            <a:ext cx="4290162" cy="2944541"/>
          </a:xfrm>
          <a:prstGeom prst="rect">
            <a:avLst/>
          </a:prstGeom>
          <a:noFill/>
        </p:spPr>
      </p:pic>
      <p:pic>
        <p:nvPicPr>
          <p:cNvPr id="1028" name="Picture 4" descr="http://cdn.thedailybeast.com/content/dailybeast/articles/2012/12/02/charles-dickens-s-unhappy-children/jcr:content/image.img.2000.jpg/1354510515659.cached.jpg"/>
          <p:cNvPicPr>
            <a:picLocks noChangeAspect="1" noChangeArrowheads="1"/>
          </p:cNvPicPr>
          <p:nvPr/>
        </p:nvPicPr>
        <p:blipFill>
          <a:blip r:embed="rId5" cstate="print"/>
          <a:srcRect/>
          <a:stretch>
            <a:fillRect/>
          </a:stretch>
        </p:blipFill>
        <p:spPr bwMode="auto">
          <a:xfrm>
            <a:off x="395536" y="3573016"/>
            <a:ext cx="4157192" cy="2771462"/>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Immagine 8" descr="quotes-clip-art.png"/>
          <p:cNvPicPr>
            <a:picLocks noChangeAspect="1"/>
          </p:cNvPicPr>
          <p:nvPr/>
        </p:nvPicPr>
        <p:blipFill>
          <a:blip r:embed="rId2" cstate="print">
            <a:duotone>
              <a:schemeClr val="bg2">
                <a:shade val="45000"/>
                <a:satMod val="135000"/>
              </a:schemeClr>
              <a:prstClr val="white"/>
            </a:duotone>
          </a:blip>
          <a:stretch>
            <a:fillRect/>
          </a:stretch>
        </p:blipFill>
        <p:spPr>
          <a:xfrm>
            <a:off x="309231" y="2214554"/>
            <a:ext cx="976621" cy="642942"/>
          </a:xfrm>
          <a:prstGeom prst="rect">
            <a:avLst/>
          </a:prstGeom>
        </p:spPr>
      </p:pic>
      <p:sp>
        <p:nvSpPr>
          <p:cNvPr id="19" name="Titolo 1"/>
          <p:cNvSpPr>
            <a:spLocks noGrp="1"/>
          </p:cNvSpPr>
          <p:nvPr>
            <p:ph type="title"/>
          </p:nvPr>
        </p:nvSpPr>
        <p:spPr>
          <a:xfrm>
            <a:off x="323528" y="476672"/>
            <a:ext cx="8229600" cy="1380214"/>
          </a:xfrm>
        </p:spPr>
        <p:txBody>
          <a:bodyPr>
            <a:normAutofit/>
          </a:bodyPr>
          <a:lstStyle/>
          <a:p>
            <a:r>
              <a:rPr lang="it-IT" b="1" dirty="0" err="1" smtClean="0"/>
              <a:t>Child</a:t>
            </a:r>
            <a:r>
              <a:rPr lang="it-IT" b="1" dirty="0" smtClean="0"/>
              <a:t> </a:t>
            </a:r>
            <a:r>
              <a:rPr lang="it-IT" b="1" dirty="0" err="1" smtClean="0"/>
              <a:t>labour</a:t>
            </a:r>
            <a:r>
              <a:rPr lang="it-IT" b="1" dirty="0" smtClean="0"/>
              <a:t> – </a:t>
            </a:r>
            <a:r>
              <a:rPr lang="it-IT" b="1" dirty="0" err="1" smtClean="0"/>
              <a:t>poverty</a:t>
            </a:r>
            <a:r>
              <a:rPr lang="it-IT" sz="3600" b="1" dirty="0" smtClean="0">
                <a:latin typeface="Calibri" pitchFamily="34" charset="0"/>
              </a:rPr>
              <a:t/>
            </a:r>
            <a:br>
              <a:rPr lang="it-IT" sz="3600" b="1" dirty="0" smtClean="0">
                <a:latin typeface="Calibri" pitchFamily="34" charset="0"/>
              </a:rPr>
            </a:br>
            <a:endParaRPr lang="it-IT" sz="3600" dirty="0">
              <a:cs typeface="Arial" pitchFamily="34" charset="0"/>
            </a:endParaRPr>
          </a:p>
        </p:txBody>
      </p:sp>
      <p:sp>
        <p:nvSpPr>
          <p:cNvPr id="3" name="Segnaposto contenuto 2"/>
          <p:cNvSpPr>
            <a:spLocks noGrp="1"/>
          </p:cNvSpPr>
          <p:nvPr>
            <p:ph idx="1"/>
          </p:nvPr>
        </p:nvSpPr>
        <p:spPr>
          <a:xfrm>
            <a:off x="539552" y="1628800"/>
            <a:ext cx="8229600" cy="4325112"/>
          </a:xfrm>
        </p:spPr>
        <p:txBody>
          <a:bodyPr>
            <a:normAutofit/>
          </a:bodyPr>
          <a:lstStyle/>
          <a:p>
            <a:pPr marL="0" indent="0">
              <a:buNone/>
            </a:pPr>
            <a:endParaRPr lang="en-GB" sz="300" b="1" dirty="0" smtClean="0">
              <a:solidFill>
                <a:schemeClr val="accent6">
                  <a:lumMod val="50000"/>
                </a:schemeClr>
              </a:solidFill>
              <a:latin typeface="Calibri" pitchFamily="34" charset="0"/>
              <a:cs typeface="Nirmala UI Semilight" pitchFamily="34" charset="0"/>
            </a:endParaRPr>
          </a:p>
          <a:p>
            <a:pPr marL="0" indent="0">
              <a:buNone/>
            </a:pPr>
            <a:r>
              <a:rPr lang="en-GB" sz="1800" dirty="0" smtClean="0">
                <a:solidFill>
                  <a:srgbClr val="002060"/>
                </a:solidFill>
                <a:latin typeface="Calibri" pitchFamily="34" charset="0"/>
                <a:cs typeface="Nirmala UI Semilight" pitchFamily="34" charset="0"/>
              </a:rPr>
              <a:t>[…]</a:t>
            </a:r>
            <a:r>
              <a:rPr lang="en-GB" sz="1800" i="1" dirty="0" smtClean="0">
                <a:solidFill>
                  <a:srgbClr val="002060"/>
                </a:solidFill>
                <a:latin typeface="Calibri" pitchFamily="34" charset="0"/>
                <a:cs typeface="Nirmala UI Semilight" pitchFamily="34" charset="0"/>
              </a:rPr>
              <a:t> at last they got so voracious and wild with hunger, that one boy, who was tall for his age, and hadn’t been used to that sort of thing (for his father had kept a small </a:t>
            </a:r>
            <a:r>
              <a:rPr lang="en-GB" sz="1800" i="1" dirty="0" err="1" smtClean="0">
                <a:solidFill>
                  <a:srgbClr val="002060"/>
                </a:solidFill>
                <a:latin typeface="Calibri" pitchFamily="34" charset="0"/>
                <a:cs typeface="Nirmala UI Semilight" pitchFamily="34" charset="0"/>
              </a:rPr>
              <a:t>cookshop</a:t>
            </a:r>
            <a:r>
              <a:rPr lang="en-GB" sz="1800" i="1" dirty="0" smtClean="0">
                <a:solidFill>
                  <a:srgbClr val="002060"/>
                </a:solidFill>
                <a:latin typeface="Calibri" pitchFamily="34" charset="0"/>
                <a:cs typeface="Nirmala UI Semilight" pitchFamily="34" charset="0"/>
              </a:rPr>
              <a:t>), hinted darkly to his companions, that unless he had another basin of gruel </a:t>
            </a:r>
            <a:r>
              <a:rPr lang="en-GB" sz="1800" dirty="0" smtClean="0">
                <a:solidFill>
                  <a:srgbClr val="002060"/>
                </a:solidFill>
                <a:latin typeface="Calibri" pitchFamily="34" charset="0"/>
                <a:cs typeface="Nirmala UI Semilight" pitchFamily="34" charset="0"/>
              </a:rPr>
              <a:t>per diem</a:t>
            </a:r>
            <a:r>
              <a:rPr lang="en-GB" sz="1800" i="1" dirty="0" smtClean="0">
                <a:solidFill>
                  <a:srgbClr val="002060"/>
                </a:solidFill>
                <a:latin typeface="Calibri" pitchFamily="34" charset="0"/>
                <a:cs typeface="Nirmala UI Semilight" pitchFamily="34" charset="0"/>
              </a:rPr>
              <a:t>, he was afraid he might some night happen to eat the boy who slept next him </a:t>
            </a:r>
            <a:r>
              <a:rPr lang="en-GB" sz="1800" dirty="0" smtClean="0">
                <a:solidFill>
                  <a:srgbClr val="002060"/>
                </a:solidFill>
                <a:latin typeface="Calibri" pitchFamily="34" charset="0"/>
                <a:cs typeface="Nirmala UI Semilight" pitchFamily="34" charset="0"/>
              </a:rPr>
              <a:t>[…]</a:t>
            </a:r>
            <a:r>
              <a:rPr lang="en-GB" sz="1800" i="1" dirty="0" smtClean="0">
                <a:solidFill>
                  <a:srgbClr val="002060"/>
                </a:solidFill>
                <a:latin typeface="Calibri" pitchFamily="34" charset="0"/>
                <a:cs typeface="Nirmala UI Semilight" pitchFamily="34" charset="0"/>
              </a:rPr>
              <a:t>.</a:t>
            </a:r>
            <a:endParaRPr lang="it-IT" sz="1800" i="1" dirty="0" smtClean="0">
              <a:solidFill>
                <a:srgbClr val="002060"/>
              </a:solidFill>
              <a:latin typeface="Calibri" pitchFamily="34" charset="0"/>
              <a:cs typeface="Nirmala UI Semilight" pitchFamily="34" charset="0"/>
            </a:endParaRPr>
          </a:p>
          <a:p>
            <a:pPr algn="r">
              <a:buNone/>
            </a:pPr>
            <a:endParaRPr lang="en-GB" sz="1600" dirty="0" smtClean="0">
              <a:latin typeface="Calibri" pitchFamily="34" charset="0"/>
            </a:endParaRPr>
          </a:p>
          <a:p>
            <a:pPr algn="r">
              <a:buNone/>
            </a:pPr>
            <a:r>
              <a:rPr lang="en-GB" sz="1400" dirty="0" smtClean="0">
                <a:latin typeface="Calibri" pitchFamily="34" charset="0"/>
              </a:rPr>
              <a:t>[C. Dickens, </a:t>
            </a:r>
            <a:r>
              <a:rPr lang="en-GB" sz="1400" i="1" dirty="0" smtClean="0">
                <a:latin typeface="Calibri" pitchFamily="34" charset="0"/>
              </a:rPr>
              <a:t>Oliver Twist </a:t>
            </a:r>
            <a:r>
              <a:rPr lang="en-GB" sz="1400" dirty="0" smtClean="0">
                <a:latin typeface="Calibri" pitchFamily="34" charset="0"/>
              </a:rPr>
              <a:t>(1837-39), Chapter 2, “Oliver wants some more”]</a:t>
            </a:r>
            <a:endParaRPr lang="it-IT" sz="1400" dirty="0" smtClean="0">
              <a:latin typeface="Calibri" pitchFamily="34" charset="0"/>
            </a:endParaRPr>
          </a:p>
          <a:p>
            <a:pPr>
              <a:buNone/>
            </a:pPr>
            <a:endParaRPr lang="en-GB" sz="1800" dirty="0" smtClean="0">
              <a:latin typeface="Calibri" pitchFamily="34" charset="0"/>
            </a:endParaRPr>
          </a:p>
          <a:p>
            <a:pPr marL="365125" indent="-1588">
              <a:buNone/>
            </a:pPr>
            <a:r>
              <a:rPr lang="it-IT" sz="2000" dirty="0" err="1" smtClean="0">
                <a:latin typeface="Calibri" pitchFamily="34" charset="0"/>
              </a:rPr>
              <a:t>This</a:t>
            </a:r>
            <a:r>
              <a:rPr lang="it-IT" sz="2000" dirty="0" smtClean="0">
                <a:latin typeface="Calibri" pitchFamily="34" charset="0"/>
              </a:rPr>
              <a:t> </a:t>
            </a:r>
            <a:r>
              <a:rPr lang="it-IT" sz="2000" dirty="0" err="1" smtClean="0">
                <a:latin typeface="Calibri" pitchFamily="34" charset="0"/>
              </a:rPr>
              <a:t>quotation</a:t>
            </a:r>
            <a:r>
              <a:rPr lang="it-IT" sz="2000" dirty="0" smtClean="0">
                <a:latin typeface="Calibri" pitchFamily="34" charset="0"/>
              </a:rPr>
              <a:t> </a:t>
            </a:r>
            <a:r>
              <a:rPr lang="it-IT" sz="2000" dirty="0" err="1" smtClean="0">
                <a:latin typeface="Calibri" pitchFamily="34" charset="0"/>
              </a:rPr>
              <a:t>shows</a:t>
            </a:r>
            <a:r>
              <a:rPr lang="it-IT" sz="2000" dirty="0" smtClean="0">
                <a:latin typeface="Calibri" pitchFamily="34" charset="0"/>
              </a:rPr>
              <a:t> the </a:t>
            </a:r>
            <a:r>
              <a:rPr lang="it-IT" sz="2000" dirty="0" err="1" smtClean="0">
                <a:latin typeface="Calibri" pitchFamily="34" charset="0"/>
              </a:rPr>
              <a:t>children</a:t>
            </a:r>
            <a:r>
              <a:rPr lang="it-IT" sz="2000" dirty="0" smtClean="0">
                <a:latin typeface="Calibri" pitchFamily="34" charset="0"/>
              </a:rPr>
              <a:t>’s </a:t>
            </a:r>
            <a:r>
              <a:rPr lang="it-IT" sz="2000" dirty="0" err="1" smtClean="0">
                <a:latin typeface="Calibri" pitchFamily="34" charset="0"/>
              </a:rPr>
              <a:t>difficult</a:t>
            </a:r>
            <a:r>
              <a:rPr lang="it-IT" sz="2000" dirty="0" smtClean="0">
                <a:latin typeface="Calibri" pitchFamily="34" charset="0"/>
              </a:rPr>
              <a:t> </a:t>
            </a:r>
            <a:r>
              <a:rPr lang="it-IT" sz="2000" dirty="0" err="1" smtClean="0">
                <a:latin typeface="Calibri" pitchFamily="34" charset="0"/>
              </a:rPr>
              <a:t>conditions</a:t>
            </a:r>
            <a:r>
              <a:rPr lang="it-IT" sz="2000" dirty="0" smtClean="0">
                <a:latin typeface="Calibri" pitchFamily="34" charset="0"/>
              </a:rPr>
              <a:t>. </a:t>
            </a:r>
            <a:r>
              <a:rPr lang="it-IT" sz="2000" dirty="0" err="1" smtClean="0">
                <a:latin typeface="Calibri" pitchFamily="34" charset="0"/>
              </a:rPr>
              <a:t>Indeed</a:t>
            </a:r>
            <a:r>
              <a:rPr lang="it-IT" sz="2000" dirty="0" smtClean="0">
                <a:latin typeface="Calibri" pitchFamily="34" charset="0"/>
              </a:rPr>
              <a:t> in w</a:t>
            </a:r>
            <a:r>
              <a:rPr lang="en-GB" sz="1900" dirty="0" err="1" smtClean="0">
                <a:latin typeface="Calibri" pitchFamily="34" charset="0"/>
              </a:rPr>
              <a:t>orkhouses</a:t>
            </a:r>
            <a:r>
              <a:rPr lang="en-GB" sz="1900" dirty="0" smtClean="0">
                <a:latin typeface="Calibri" pitchFamily="34" charset="0"/>
              </a:rPr>
              <a:t> the children were given a fixed amount of food; </a:t>
            </a:r>
            <a:r>
              <a:rPr lang="it-IT" sz="1800" dirty="0" err="1" smtClean="0">
                <a:latin typeface="Calibri" pitchFamily="34" charset="0"/>
              </a:rPr>
              <a:t>only</a:t>
            </a:r>
            <a:r>
              <a:rPr lang="it-IT" sz="1800" dirty="0" smtClean="0">
                <a:latin typeface="Calibri" pitchFamily="34" charset="0"/>
              </a:rPr>
              <a:t> </a:t>
            </a:r>
            <a:r>
              <a:rPr lang="it-IT" sz="1800" dirty="0" err="1" smtClean="0">
                <a:latin typeface="Calibri" pitchFamily="34" charset="0"/>
              </a:rPr>
              <a:t>rich</a:t>
            </a:r>
            <a:r>
              <a:rPr lang="it-IT" sz="1800" dirty="0" smtClean="0">
                <a:latin typeface="Calibri" pitchFamily="34" charset="0"/>
              </a:rPr>
              <a:t> </a:t>
            </a:r>
            <a:r>
              <a:rPr lang="it-IT" sz="1800" dirty="0" err="1" smtClean="0">
                <a:latin typeface="Calibri" pitchFamily="34" charset="0"/>
              </a:rPr>
              <a:t>children</a:t>
            </a:r>
            <a:r>
              <a:rPr lang="it-IT" sz="1800" dirty="0" smtClean="0">
                <a:latin typeface="Calibri" pitchFamily="34" charset="0"/>
              </a:rPr>
              <a:t> </a:t>
            </a:r>
            <a:r>
              <a:rPr lang="it-IT" sz="1800" dirty="0" err="1" smtClean="0">
                <a:latin typeface="Calibri" pitchFamily="34" charset="0"/>
              </a:rPr>
              <a:t>could</a:t>
            </a:r>
            <a:r>
              <a:rPr lang="it-IT" sz="1800" dirty="0" smtClean="0">
                <a:latin typeface="Calibri" pitchFamily="34" charset="0"/>
              </a:rPr>
              <a:t> </a:t>
            </a:r>
            <a:r>
              <a:rPr lang="it-IT" sz="1800" dirty="0" err="1" smtClean="0">
                <a:latin typeface="Calibri" pitchFamily="34" charset="0"/>
              </a:rPr>
              <a:t>to</a:t>
            </a:r>
            <a:r>
              <a:rPr lang="it-IT" sz="1800" dirty="0" smtClean="0">
                <a:latin typeface="Calibri" pitchFamily="34" charset="0"/>
              </a:rPr>
              <a:t> go </a:t>
            </a:r>
            <a:r>
              <a:rPr lang="it-IT" sz="1800" dirty="0" err="1" smtClean="0">
                <a:latin typeface="Calibri" pitchFamily="34" charset="0"/>
              </a:rPr>
              <a:t>to</a:t>
            </a:r>
            <a:r>
              <a:rPr lang="it-IT" sz="1800" dirty="0" smtClean="0">
                <a:latin typeface="Calibri" pitchFamily="34" charset="0"/>
              </a:rPr>
              <a:t> </a:t>
            </a:r>
            <a:r>
              <a:rPr lang="it-IT" sz="1800" dirty="0" err="1" smtClean="0">
                <a:latin typeface="Calibri" pitchFamily="34" charset="0"/>
              </a:rPr>
              <a:t>school</a:t>
            </a:r>
            <a:r>
              <a:rPr lang="it-IT" sz="1800" dirty="0" smtClean="0">
                <a:latin typeface="Calibri" pitchFamily="34" charset="0"/>
              </a:rPr>
              <a:t>.</a:t>
            </a:r>
            <a:br>
              <a:rPr lang="it-IT" sz="1800" dirty="0" smtClean="0">
                <a:latin typeface="Calibri" pitchFamily="34" charset="0"/>
              </a:rPr>
            </a:br>
            <a:r>
              <a:rPr lang="en-GB" sz="1900" dirty="0" smtClean="0">
                <a:latin typeface="Calibri" pitchFamily="34" charset="0"/>
              </a:rPr>
              <a:t>Child labour was spread because families had no money and children are small and so they can do the work that adults can not do.</a:t>
            </a:r>
            <a:endParaRPr lang="it-IT" sz="2000" dirty="0" smtClean="0">
              <a:latin typeface="Calibri" pitchFamily="34" charset="0"/>
            </a:endParaRPr>
          </a:p>
          <a:p>
            <a:endParaRPr lang="it-IT" sz="2000" dirty="0" smtClean="0">
              <a:latin typeface="Calibri" pitchFamily="34" charset="0"/>
            </a:endParaRPr>
          </a:p>
          <a:p>
            <a:pPr>
              <a:buNone/>
            </a:pPr>
            <a:endParaRPr lang="it-IT" sz="2000" b="1" dirty="0" smtClean="0">
              <a:latin typeface="Calibri" pitchFamily="34" charset="0"/>
            </a:endParaRPr>
          </a:p>
        </p:txBody>
      </p:sp>
      <p:sp>
        <p:nvSpPr>
          <p:cNvPr id="4" name="Segnaposto numero diapositiva 3"/>
          <p:cNvSpPr>
            <a:spLocks noGrp="1"/>
          </p:cNvSpPr>
          <p:nvPr>
            <p:ph type="sldNum" sz="quarter" idx="12"/>
          </p:nvPr>
        </p:nvSpPr>
        <p:spPr/>
        <p:txBody>
          <a:bodyPr/>
          <a:lstStyle/>
          <a:p>
            <a:fld id="{8F04A907-699A-4829-A573-9AF5C23AB77B}" type="slidenum">
              <a:rPr lang="it-IT" smtClean="0"/>
              <a:pPr/>
              <a:t>4</a:t>
            </a:fld>
            <a:endParaRPr lang="it-IT"/>
          </a:p>
        </p:txBody>
      </p:sp>
      <p:sp>
        <p:nvSpPr>
          <p:cNvPr id="10" name="Pagina iniziale 9">
            <a:hlinkClick r:id="rId3" action="ppaction://hlinksldjump" highlightClick="1"/>
          </p:cNvPr>
          <p:cNvSpPr/>
          <p:nvPr/>
        </p:nvSpPr>
        <p:spPr>
          <a:xfrm>
            <a:off x="4572000" y="6093296"/>
            <a:ext cx="576064" cy="548680"/>
          </a:xfrm>
          <a:prstGeom prst="actionButtonHo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itolo 1"/>
          <p:cNvSpPr>
            <a:spLocks noGrp="1"/>
          </p:cNvSpPr>
          <p:nvPr>
            <p:ph type="title"/>
          </p:nvPr>
        </p:nvSpPr>
        <p:spPr>
          <a:xfrm>
            <a:off x="539552" y="332656"/>
            <a:ext cx="7572428" cy="1251062"/>
          </a:xfrm>
        </p:spPr>
        <p:txBody>
          <a:bodyPr>
            <a:normAutofit/>
          </a:bodyPr>
          <a:lstStyle/>
          <a:p>
            <a:r>
              <a:rPr lang="it-IT" b="1" dirty="0" err="1" smtClean="0"/>
              <a:t>Child</a:t>
            </a:r>
            <a:r>
              <a:rPr lang="it-IT" b="1" dirty="0" smtClean="0"/>
              <a:t> </a:t>
            </a:r>
            <a:r>
              <a:rPr lang="it-IT" b="1" dirty="0" err="1" smtClean="0"/>
              <a:t>labour-poverty</a:t>
            </a:r>
            <a:endParaRPr lang="it-IT" b="1" dirty="0"/>
          </a:p>
        </p:txBody>
      </p:sp>
      <p:sp>
        <p:nvSpPr>
          <p:cNvPr id="3" name="Segnaposto contenuto 2"/>
          <p:cNvSpPr>
            <a:spLocks noGrp="1"/>
          </p:cNvSpPr>
          <p:nvPr>
            <p:ph sz="half" idx="1"/>
          </p:nvPr>
        </p:nvSpPr>
        <p:spPr>
          <a:xfrm>
            <a:off x="467544" y="1412776"/>
            <a:ext cx="4968552" cy="4669979"/>
          </a:xfrm>
        </p:spPr>
        <p:txBody>
          <a:bodyPr>
            <a:noAutofit/>
          </a:bodyPr>
          <a:lstStyle/>
          <a:p>
            <a:pPr marL="0" indent="0">
              <a:buNone/>
            </a:pPr>
            <a:r>
              <a:rPr lang="en-GB" dirty="0" smtClean="0">
                <a:latin typeface="Calibri" pitchFamily="34" charset="0"/>
              </a:rPr>
              <a:t>Cause </a:t>
            </a:r>
            <a:r>
              <a:rPr lang="en-GB" dirty="0" smtClean="0">
                <a:latin typeface="Calibri" pitchFamily="34" charset="0"/>
              </a:rPr>
              <a:t>of child labour is poverty.</a:t>
            </a:r>
            <a:br>
              <a:rPr lang="en-GB" dirty="0" smtClean="0">
                <a:latin typeface="Calibri" pitchFamily="34" charset="0"/>
              </a:rPr>
            </a:br>
            <a:r>
              <a:rPr lang="en-GB" dirty="0" smtClean="0">
                <a:latin typeface="Calibri" pitchFamily="34" charset="0"/>
              </a:rPr>
              <a:t>Today the </a:t>
            </a:r>
            <a:r>
              <a:rPr lang="en-GB" sz="2000" dirty="0" smtClean="0">
                <a:latin typeface="Calibri" pitchFamily="34" charset="0"/>
              </a:rPr>
              <a:t>economic crisis is affecting  specially Greece.</a:t>
            </a:r>
            <a:endParaRPr lang="en-GB" sz="2000" b="1" dirty="0" smtClean="0">
              <a:latin typeface="Calibri" pitchFamily="34" charset="0"/>
            </a:endParaRPr>
          </a:p>
          <a:p>
            <a:pPr marL="0" indent="0">
              <a:buNone/>
            </a:pPr>
            <a:r>
              <a:rPr lang="en-GB" sz="2000" dirty="0" smtClean="0">
                <a:latin typeface="Calibri" pitchFamily="34" charset="0"/>
              </a:rPr>
              <a:t>Huge debt and cuts: people don’t have money.</a:t>
            </a:r>
          </a:p>
          <a:p>
            <a:pPr marL="0" indent="0">
              <a:buNone/>
            </a:pPr>
            <a:r>
              <a:rPr lang="en-GB" sz="2000" dirty="0" smtClean="0">
                <a:latin typeface="Calibri" pitchFamily="34" charset="0"/>
              </a:rPr>
              <a:t>The crisis affects children because</a:t>
            </a:r>
            <a:r>
              <a:rPr lang="en-GB" dirty="0" smtClean="0">
                <a:latin typeface="Calibri" pitchFamily="34" charset="0"/>
              </a:rPr>
              <a:t> th</a:t>
            </a:r>
            <a:r>
              <a:rPr lang="en-GB" sz="2000" dirty="0" smtClean="0">
                <a:latin typeface="Calibri" pitchFamily="34" charset="0"/>
              </a:rPr>
              <a:t>ey are forced to work and they faint at school because of hunger.</a:t>
            </a:r>
            <a:br>
              <a:rPr lang="en-GB" sz="2000" dirty="0" smtClean="0">
                <a:latin typeface="Calibri" pitchFamily="34" charset="0"/>
              </a:rPr>
            </a:br>
            <a:endParaRPr lang="en-GB" sz="2000" dirty="0" smtClean="0">
              <a:latin typeface="Calibri" pitchFamily="34" charset="0"/>
            </a:endParaRPr>
          </a:p>
        </p:txBody>
      </p:sp>
      <p:sp>
        <p:nvSpPr>
          <p:cNvPr id="7" name="Segnaposto numero diapositiva 6"/>
          <p:cNvSpPr>
            <a:spLocks noGrp="1"/>
          </p:cNvSpPr>
          <p:nvPr>
            <p:ph type="sldNum" sz="quarter" idx="12"/>
          </p:nvPr>
        </p:nvSpPr>
        <p:spPr/>
        <p:txBody>
          <a:bodyPr/>
          <a:lstStyle/>
          <a:p>
            <a:fld id="{8F04A907-699A-4829-A573-9AF5C23AB77B}" type="slidenum">
              <a:rPr lang="it-IT" smtClean="0"/>
              <a:pPr/>
              <a:t>5</a:t>
            </a:fld>
            <a:endParaRPr lang="it-IT"/>
          </a:p>
        </p:txBody>
      </p:sp>
      <p:sp>
        <p:nvSpPr>
          <p:cNvPr id="15" name="Pagina iniziale 14">
            <a:hlinkClick r:id="rId2" action="ppaction://hlinksldjump" highlightClick="1"/>
          </p:cNvPr>
          <p:cNvSpPr/>
          <p:nvPr/>
        </p:nvSpPr>
        <p:spPr>
          <a:xfrm>
            <a:off x="4572000" y="6093296"/>
            <a:ext cx="576064" cy="548680"/>
          </a:xfrm>
          <a:prstGeom prst="actionButtonHo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pic>
        <p:nvPicPr>
          <p:cNvPr id="21506" name="Picture 2" descr="http://www.sosutenticonsumatori.it/wp-content/uploads/2015/01/crisi-economica2.jpg"/>
          <p:cNvPicPr>
            <a:picLocks noChangeAspect="1" noChangeArrowheads="1"/>
          </p:cNvPicPr>
          <p:nvPr/>
        </p:nvPicPr>
        <p:blipFill>
          <a:blip r:embed="rId3" cstate="print"/>
          <a:srcRect/>
          <a:stretch>
            <a:fillRect/>
          </a:stretch>
        </p:blipFill>
        <p:spPr bwMode="auto">
          <a:xfrm>
            <a:off x="251520" y="4221088"/>
            <a:ext cx="4032448" cy="2425452"/>
          </a:xfrm>
          <a:prstGeom prst="rect">
            <a:avLst/>
          </a:prstGeom>
          <a:noFill/>
        </p:spPr>
      </p:pic>
      <p:pic>
        <p:nvPicPr>
          <p:cNvPr id="21508" name="Picture 4" descr="http://www.affaritaliani.it/static/upload/mens/mensa-caritas.jpg"/>
          <p:cNvPicPr>
            <a:picLocks noChangeAspect="1" noChangeArrowheads="1"/>
          </p:cNvPicPr>
          <p:nvPr/>
        </p:nvPicPr>
        <p:blipFill>
          <a:blip r:embed="rId4" cstate="print"/>
          <a:srcRect/>
          <a:stretch>
            <a:fillRect/>
          </a:stretch>
        </p:blipFill>
        <p:spPr bwMode="auto">
          <a:xfrm>
            <a:off x="5436096" y="1988840"/>
            <a:ext cx="3240360" cy="2333060"/>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95536" y="548680"/>
            <a:ext cx="8229600" cy="1066800"/>
          </a:xfrm>
        </p:spPr>
        <p:txBody>
          <a:bodyPr>
            <a:normAutofit/>
          </a:bodyPr>
          <a:lstStyle/>
          <a:p>
            <a:r>
              <a:rPr lang="it-IT" b="1" dirty="0" err="1" smtClean="0"/>
              <a:t>Child</a:t>
            </a:r>
            <a:r>
              <a:rPr lang="it-IT" b="1" dirty="0" smtClean="0"/>
              <a:t> </a:t>
            </a:r>
            <a:r>
              <a:rPr lang="it-IT" b="1" dirty="0" err="1" smtClean="0"/>
              <a:t>labour</a:t>
            </a:r>
            <a:r>
              <a:rPr lang="it-IT" b="1" dirty="0" smtClean="0"/>
              <a:t> - </a:t>
            </a:r>
            <a:r>
              <a:rPr lang="it-IT" b="1" dirty="0" err="1" smtClean="0"/>
              <a:t>poverty</a:t>
            </a:r>
            <a:endParaRPr lang="it-IT" dirty="0"/>
          </a:p>
        </p:txBody>
      </p:sp>
      <p:sp>
        <p:nvSpPr>
          <p:cNvPr id="3" name="Segnaposto contenuto 2"/>
          <p:cNvSpPr>
            <a:spLocks noGrp="1"/>
          </p:cNvSpPr>
          <p:nvPr>
            <p:ph sz="half" idx="1"/>
          </p:nvPr>
        </p:nvSpPr>
        <p:spPr>
          <a:xfrm>
            <a:off x="457200" y="1628800"/>
            <a:ext cx="6059016" cy="5146587"/>
          </a:xfrm>
        </p:spPr>
        <p:txBody>
          <a:bodyPr>
            <a:normAutofit/>
          </a:bodyPr>
          <a:lstStyle/>
          <a:p>
            <a:pPr marL="87313" indent="22225">
              <a:buNone/>
            </a:pPr>
            <a:r>
              <a:rPr lang="en-US" dirty="0" smtClean="0">
                <a:latin typeface="Calibri" pitchFamily="34" charset="0"/>
              </a:rPr>
              <a:t>Despite the documentation of the horrors of child labor even today, even in Italy, thousands of children work rather than going to school and live their childhood with serenity. </a:t>
            </a:r>
            <a:br>
              <a:rPr lang="en-US" dirty="0" smtClean="0">
                <a:latin typeface="Calibri" pitchFamily="34" charset="0"/>
              </a:rPr>
            </a:br>
            <a:r>
              <a:rPr lang="en-US" dirty="0" smtClean="0">
                <a:latin typeface="Calibri" pitchFamily="34" charset="0"/>
              </a:rPr>
              <a:t>Today, child labor was reduced because it is illegal, but has not disappeared, and all the dead who gave their lives for the rights of workers are not served at all, is an example </a:t>
            </a:r>
            <a:r>
              <a:rPr lang="en-US" dirty="0" err="1" smtClean="0">
                <a:latin typeface="Calibri" pitchFamily="34" charset="0"/>
              </a:rPr>
              <a:t>Iqbal</a:t>
            </a:r>
            <a:r>
              <a:rPr lang="en-US" dirty="0" smtClean="0">
                <a:latin typeface="Calibri" pitchFamily="34" charset="0"/>
              </a:rPr>
              <a:t>, a Pakistani boy of 12 who is became the symbol of the fight against child exploitation because he had the courage to denounce the men who held him in bondage succeeded in freeing many children. </a:t>
            </a:r>
            <a:br>
              <a:rPr lang="en-US" dirty="0" smtClean="0">
                <a:latin typeface="Calibri" pitchFamily="34" charset="0"/>
              </a:rPr>
            </a:br>
            <a:r>
              <a:rPr lang="en-US" dirty="0" smtClean="0">
                <a:latin typeface="Calibri" pitchFamily="34" charset="0"/>
              </a:rPr>
              <a:t>This problem is present especially in less developed countries where the poverty line is very high.</a:t>
            </a:r>
            <a:endParaRPr lang="it-IT" dirty="0">
              <a:latin typeface="Calibri" pitchFamily="34" charset="0"/>
            </a:endParaRPr>
          </a:p>
        </p:txBody>
      </p:sp>
      <p:sp>
        <p:nvSpPr>
          <p:cNvPr id="5" name="Segnaposto numero diapositiva 4"/>
          <p:cNvSpPr>
            <a:spLocks noGrp="1"/>
          </p:cNvSpPr>
          <p:nvPr>
            <p:ph type="sldNum" sz="quarter" idx="12"/>
          </p:nvPr>
        </p:nvSpPr>
        <p:spPr/>
        <p:txBody>
          <a:bodyPr/>
          <a:lstStyle/>
          <a:p>
            <a:fld id="{8F04A907-699A-4829-A573-9AF5C23AB77B}" type="slidenum">
              <a:rPr lang="it-IT" smtClean="0"/>
              <a:pPr/>
              <a:t>6</a:t>
            </a:fld>
            <a:endParaRPr lang="it-IT"/>
          </a:p>
        </p:txBody>
      </p:sp>
      <p:sp>
        <p:nvSpPr>
          <p:cNvPr id="6" name="Pagina iniziale 5">
            <a:hlinkClick r:id="rId2" action="ppaction://hlinksldjump" highlightClick="1"/>
          </p:cNvPr>
          <p:cNvSpPr/>
          <p:nvPr/>
        </p:nvSpPr>
        <p:spPr>
          <a:xfrm>
            <a:off x="4572000" y="6093296"/>
            <a:ext cx="576064" cy="548680"/>
          </a:xfrm>
          <a:prstGeom prst="actionButtonHo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pic>
        <p:nvPicPr>
          <p:cNvPr id="28674" name="Picture 2" descr="http://desk2.sd8.bc.ca/web1/Elementary/Iqbal/Iqbal-Masih.jpg"/>
          <p:cNvPicPr>
            <a:picLocks noChangeAspect="1" noChangeArrowheads="1"/>
          </p:cNvPicPr>
          <p:nvPr/>
        </p:nvPicPr>
        <p:blipFill>
          <a:blip r:embed="rId3" cstate="print"/>
          <a:srcRect/>
          <a:stretch>
            <a:fillRect/>
          </a:stretch>
        </p:blipFill>
        <p:spPr bwMode="auto">
          <a:xfrm>
            <a:off x="6444208" y="2060848"/>
            <a:ext cx="2343150" cy="3181350"/>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Immagine 8" descr="quotes-clip-art.png"/>
          <p:cNvPicPr>
            <a:picLocks noChangeAspect="1"/>
          </p:cNvPicPr>
          <p:nvPr/>
        </p:nvPicPr>
        <p:blipFill>
          <a:blip r:embed="rId2" cstate="print">
            <a:duotone>
              <a:schemeClr val="bg2">
                <a:shade val="45000"/>
                <a:satMod val="135000"/>
              </a:schemeClr>
              <a:prstClr val="white"/>
            </a:duotone>
          </a:blip>
          <a:stretch>
            <a:fillRect/>
          </a:stretch>
        </p:blipFill>
        <p:spPr>
          <a:xfrm>
            <a:off x="309231" y="2214554"/>
            <a:ext cx="976621" cy="642942"/>
          </a:xfrm>
          <a:prstGeom prst="rect">
            <a:avLst/>
          </a:prstGeom>
        </p:spPr>
      </p:pic>
      <p:sp>
        <p:nvSpPr>
          <p:cNvPr id="10" name="Titolo 1"/>
          <p:cNvSpPr>
            <a:spLocks noGrp="1"/>
          </p:cNvSpPr>
          <p:nvPr>
            <p:ph type="title"/>
          </p:nvPr>
        </p:nvSpPr>
        <p:spPr>
          <a:xfrm>
            <a:off x="323528" y="620688"/>
            <a:ext cx="8229600" cy="1252728"/>
          </a:xfrm>
        </p:spPr>
        <p:txBody>
          <a:bodyPr>
            <a:normAutofit/>
          </a:bodyPr>
          <a:lstStyle/>
          <a:p>
            <a:r>
              <a:rPr lang="it-IT" b="1" dirty="0" smtClean="0">
                <a:cs typeface="Arial" pitchFamily="34" charset="0"/>
              </a:rPr>
              <a:t>  </a:t>
            </a:r>
            <a:r>
              <a:rPr lang="it-IT" b="1" dirty="0" err="1" smtClean="0">
                <a:cs typeface="Arial" pitchFamily="34" charset="0"/>
              </a:rPr>
              <a:t>Industrialization-smog</a:t>
            </a:r>
            <a:endParaRPr lang="it-IT" b="1" dirty="0">
              <a:cs typeface="Arial" pitchFamily="34" charset="0"/>
            </a:endParaRPr>
          </a:p>
        </p:txBody>
      </p:sp>
      <p:sp>
        <p:nvSpPr>
          <p:cNvPr id="3" name="Segnaposto contenuto 2"/>
          <p:cNvSpPr>
            <a:spLocks noGrp="1"/>
          </p:cNvSpPr>
          <p:nvPr>
            <p:ph idx="1"/>
          </p:nvPr>
        </p:nvSpPr>
        <p:spPr/>
        <p:txBody>
          <a:bodyPr>
            <a:noAutofit/>
          </a:bodyPr>
          <a:lstStyle/>
          <a:p>
            <a:pPr marL="0" indent="0">
              <a:buNone/>
            </a:pPr>
            <a:r>
              <a:rPr lang="en-US" sz="2000" i="1" dirty="0" smtClean="0">
                <a:solidFill>
                  <a:srgbClr val="002060"/>
                </a:solidFill>
                <a:latin typeface="Calibri" pitchFamily="34" charset="0"/>
                <a:cs typeface="Nirmala UI Semilight" pitchFamily="34" charset="0"/>
              </a:rPr>
              <a:t>It was a town of red brick, or of brick that would have been red if the smoke and ashes had allowed it; but as matters stood, it was a town of unnatural red and black like the painted face of a savage. It was a town of machinery and tall chimneys, out of which interminable serpents of smoke trailed themselves for ever and ever, and never got uncoiled. It had a black canal in it, and a river that ran purple with ill-smelling dye, and vast piles of building full of windows where there was a rattling and a trembling all day long, and where the piston of the steam-engine worked monotonously up and down, like the head of an elephant in a state of melancholy madness. </a:t>
            </a:r>
          </a:p>
          <a:p>
            <a:pPr marL="0" indent="0">
              <a:buNone/>
            </a:pPr>
            <a:endParaRPr lang="en-GB" sz="1600" dirty="0" smtClean="0">
              <a:latin typeface="Calibri" pitchFamily="34" charset="0"/>
            </a:endParaRPr>
          </a:p>
          <a:p>
            <a:pPr algn="r">
              <a:buNone/>
            </a:pPr>
            <a:r>
              <a:rPr lang="en-GB" sz="1600" dirty="0" smtClean="0">
                <a:latin typeface="Calibri" pitchFamily="34" charset="0"/>
              </a:rPr>
              <a:t>[</a:t>
            </a:r>
            <a:r>
              <a:rPr lang="en-US" sz="1600" dirty="0" smtClean="0">
                <a:latin typeface="Calibri" pitchFamily="34" charset="0"/>
              </a:rPr>
              <a:t>C. Dickens, Hard Times (1854), Chapter 5, “</a:t>
            </a:r>
            <a:r>
              <a:rPr lang="en-US" sz="1600" dirty="0" err="1" smtClean="0">
                <a:latin typeface="Calibri" pitchFamily="34" charset="0"/>
              </a:rPr>
              <a:t>Coketown</a:t>
            </a:r>
            <a:r>
              <a:rPr lang="en-US" sz="1600" dirty="0" smtClean="0">
                <a:latin typeface="Calibri" pitchFamily="34" charset="0"/>
              </a:rPr>
              <a:t> / The Keynote”</a:t>
            </a:r>
            <a:r>
              <a:rPr lang="en-GB" sz="1600" dirty="0" smtClean="0">
                <a:latin typeface="Calibri" pitchFamily="34" charset="0"/>
              </a:rPr>
              <a:t>]</a:t>
            </a:r>
            <a:endParaRPr lang="it-IT" sz="2000" dirty="0" smtClean="0">
              <a:latin typeface="Calibri" pitchFamily="34" charset="0"/>
            </a:endParaRPr>
          </a:p>
          <a:p>
            <a:pPr lvl="1">
              <a:buClr>
                <a:schemeClr val="accent1"/>
              </a:buClr>
              <a:buFont typeface="Wingdings" pitchFamily="2" charset="2"/>
              <a:buChar char="Ø"/>
            </a:pPr>
            <a:endParaRPr lang="it-IT" sz="2000" dirty="0" smtClean="0">
              <a:latin typeface="Calibri" pitchFamily="34" charset="0"/>
            </a:endParaRPr>
          </a:p>
          <a:p>
            <a:endParaRPr lang="it-IT" sz="2000" dirty="0"/>
          </a:p>
        </p:txBody>
      </p:sp>
      <p:sp>
        <p:nvSpPr>
          <p:cNvPr id="4" name="Segnaposto numero diapositiva 3"/>
          <p:cNvSpPr>
            <a:spLocks noGrp="1"/>
          </p:cNvSpPr>
          <p:nvPr>
            <p:ph type="sldNum" sz="quarter" idx="12"/>
          </p:nvPr>
        </p:nvSpPr>
        <p:spPr/>
        <p:txBody>
          <a:bodyPr/>
          <a:lstStyle/>
          <a:p>
            <a:fld id="{8F04A907-699A-4829-A573-9AF5C23AB77B}" type="slidenum">
              <a:rPr lang="it-IT" smtClean="0"/>
              <a:pPr/>
              <a:t>7</a:t>
            </a:fld>
            <a:endParaRPr lang="it-IT"/>
          </a:p>
        </p:txBody>
      </p:sp>
      <p:sp>
        <p:nvSpPr>
          <p:cNvPr id="11" name="Pagina iniziale 10">
            <a:hlinkClick r:id="rId3" action="ppaction://hlinksldjump" highlightClick="1"/>
          </p:cNvPr>
          <p:cNvSpPr/>
          <p:nvPr/>
        </p:nvSpPr>
        <p:spPr>
          <a:xfrm>
            <a:off x="4572000" y="6093296"/>
            <a:ext cx="576064" cy="548680"/>
          </a:xfrm>
          <a:prstGeom prst="actionButtonHo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2249424"/>
            <a:ext cx="4402832" cy="4325112"/>
          </a:xfrm>
        </p:spPr>
        <p:txBody>
          <a:bodyPr>
            <a:noAutofit/>
          </a:bodyPr>
          <a:lstStyle/>
          <a:p>
            <a:pPr marL="365125" lvl="0" indent="-1588">
              <a:buNone/>
            </a:pPr>
            <a:r>
              <a:rPr lang="it-IT" sz="2000" dirty="0" smtClean="0">
                <a:latin typeface="Calibri" pitchFamily="34" charset="0"/>
              </a:rPr>
              <a:t>In the </a:t>
            </a:r>
            <a:r>
              <a:rPr lang="it-IT" sz="2000" dirty="0" err="1" smtClean="0">
                <a:latin typeface="Calibri" pitchFamily="34" charset="0"/>
              </a:rPr>
              <a:t>Victorian</a:t>
            </a:r>
            <a:r>
              <a:rPr lang="it-IT" sz="2000" dirty="0" smtClean="0">
                <a:latin typeface="Calibri" pitchFamily="34" charset="0"/>
              </a:rPr>
              <a:t> </a:t>
            </a:r>
            <a:r>
              <a:rPr lang="it-IT" sz="2000" dirty="0" err="1" smtClean="0">
                <a:latin typeface="Calibri" pitchFamily="34" charset="0"/>
              </a:rPr>
              <a:t>age</a:t>
            </a:r>
            <a:r>
              <a:rPr lang="it-IT" sz="2000" dirty="0" smtClean="0">
                <a:latin typeface="Calibri" pitchFamily="34" charset="0"/>
              </a:rPr>
              <a:t> are </a:t>
            </a:r>
            <a:r>
              <a:rPr lang="it-IT" sz="2000" dirty="0" err="1" smtClean="0">
                <a:latin typeface="Calibri" pitchFamily="34" charset="0"/>
              </a:rPr>
              <a:t>visible</a:t>
            </a:r>
            <a:r>
              <a:rPr lang="it-IT" sz="2000" dirty="0" smtClean="0">
                <a:latin typeface="Calibri" pitchFamily="34" charset="0"/>
              </a:rPr>
              <a:t> the </a:t>
            </a:r>
            <a:r>
              <a:rPr lang="it-IT" sz="2000" dirty="0" err="1" smtClean="0">
                <a:latin typeface="Calibri" pitchFamily="34" charset="0"/>
              </a:rPr>
              <a:t>consequences</a:t>
            </a:r>
            <a:r>
              <a:rPr lang="it-IT" sz="2000" dirty="0" smtClean="0">
                <a:latin typeface="Calibri" pitchFamily="34" charset="0"/>
              </a:rPr>
              <a:t> </a:t>
            </a:r>
            <a:r>
              <a:rPr lang="it-IT" sz="2000" dirty="0" err="1" smtClean="0">
                <a:latin typeface="Calibri" pitchFamily="34" charset="0"/>
              </a:rPr>
              <a:t>of</a:t>
            </a:r>
            <a:r>
              <a:rPr lang="it-IT" sz="2000" dirty="0" smtClean="0">
                <a:latin typeface="Calibri" pitchFamily="34" charset="0"/>
              </a:rPr>
              <a:t> the Industrial </a:t>
            </a:r>
            <a:r>
              <a:rPr lang="it-IT" sz="2000" dirty="0" err="1" smtClean="0">
                <a:latin typeface="Calibri" pitchFamily="34" charset="0"/>
              </a:rPr>
              <a:t>Revolution</a:t>
            </a:r>
            <a:r>
              <a:rPr lang="it-IT" sz="2000" dirty="0" smtClean="0">
                <a:latin typeface="Calibri" pitchFamily="34" charset="0"/>
              </a:rPr>
              <a:t>. The </a:t>
            </a:r>
            <a:r>
              <a:rPr lang="it-IT" sz="2000" dirty="0" err="1" smtClean="0">
                <a:latin typeface="Calibri" pitchFamily="34" charset="0"/>
              </a:rPr>
              <a:t>consequences</a:t>
            </a:r>
            <a:r>
              <a:rPr lang="it-IT" sz="2000" dirty="0" smtClean="0">
                <a:latin typeface="Calibri" pitchFamily="34" charset="0"/>
              </a:rPr>
              <a:t> are the </a:t>
            </a:r>
            <a:r>
              <a:rPr lang="it-IT" sz="2000" dirty="0" err="1" smtClean="0">
                <a:latin typeface="Calibri" pitchFamily="34" charset="0"/>
              </a:rPr>
              <a:t>u</a:t>
            </a:r>
            <a:r>
              <a:rPr lang="it-IT" sz="2000" dirty="0" err="1" smtClean="0">
                <a:latin typeface="Calibri" pitchFamily="34" charset="0"/>
              </a:rPr>
              <a:t>rbanization</a:t>
            </a:r>
            <a:r>
              <a:rPr lang="it-IT" sz="2000" dirty="0" smtClean="0">
                <a:latin typeface="Calibri" pitchFamily="34" charset="0"/>
              </a:rPr>
              <a:t> </a:t>
            </a:r>
            <a:r>
              <a:rPr lang="it-IT" sz="2000" dirty="0" smtClean="0">
                <a:latin typeface="Calibri" pitchFamily="34" charset="0"/>
              </a:rPr>
              <a:t>and </a:t>
            </a:r>
            <a:r>
              <a:rPr lang="it-IT" sz="2000" dirty="0" err="1" smtClean="0">
                <a:latin typeface="Calibri" pitchFamily="34" charset="0"/>
              </a:rPr>
              <a:t>infrastructure</a:t>
            </a:r>
            <a:r>
              <a:rPr lang="it-IT" sz="2000" dirty="0" smtClean="0">
                <a:latin typeface="Calibri" pitchFamily="34" charset="0"/>
              </a:rPr>
              <a:t> </a:t>
            </a:r>
            <a:r>
              <a:rPr lang="it-IT" sz="2000" dirty="0" err="1" smtClean="0">
                <a:latin typeface="Calibri" pitchFamily="34" charset="0"/>
              </a:rPr>
              <a:t>improvements</a:t>
            </a:r>
            <a:r>
              <a:rPr lang="it-IT" sz="2000" dirty="0" smtClean="0">
                <a:latin typeface="Calibri" pitchFamily="34" charset="0"/>
              </a:rPr>
              <a:t>, the </a:t>
            </a:r>
            <a:r>
              <a:rPr lang="it-IT" sz="2000" dirty="0" err="1" smtClean="0">
                <a:latin typeface="Calibri" pitchFamily="34" charset="0"/>
              </a:rPr>
              <a:t>overcrowding</a:t>
            </a:r>
            <a:r>
              <a:rPr lang="it-IT" sz="2000" dirty="0" smtClean="0">
                <a:latin typeface="Calibri" pitchFamily="34" charset="0"/>
              </a:rPr>
              <a:t> </a:t>
            </a:r>
            <a:r>
              <a:rPr lang="it-IT" sz="2000" dirty="0" err="1" smtClean="0">
                <a:latin typeface="Calibri" pitchFamily="34" charset="0"/>
              </a:rPr>
              <a:t>of</a:t>
            </a:r>
            <a:r>
              <a:rPr lang="it-IT" sz="2000" dirty="0" smtClean="0">
                <a:latin typeface="Calibri" pitchFamily="34" charset="0"/>
              </a:rPr>
              <a:t> </a:t>
            </a:r>
            <a:r>
              <a:rPr lang="it-IT" sz="2000" dirty="0" smtClean="0">
                <a:latin typeface="Calibri" pitchFamily="34" charset="0"/>
              </a:rPr>
              <a:t>London and  the </a:t>
            </a:r>
            <a:r>
              <a:rPr lang="it-IT" sz="2000" dirty="0" err="1" smtClean="0">
                <a:latin typeface="Calibri" pitchFamily="34" charset="0"/>
              </a:rPr>
              <a:t>dirt</a:t>
            </a:r>
            <a:r>
              <a:rPr lang="it-IT" sz="2000" dirty="0" smtClean="0">
                <a:latin typeface="Calibri" pitchFamily="34" charset="0"/>
              </a:rPr>
              <a:t> </a:t>
            </a:r>
            <a:r>
              <a:rPr lang="it-IT" sz="2000" dirty="0" err="1" smtClean="0">
                <a:latin typeface="Calibri" pitchFamily="34" charset="0"/>
              </a:rPr>
              <a:t>of</a:t>
            </a:r>
            <a:r>
              <a:rPr lang="it-IT" sz="2000" dirty="0" smtClean="0">
                <a:latin typeface="Calibri" pitchFamily="34" charset="0"/>
              </a:rPr>
              <a:t> the </a:t>
            </a:r>
            <a:r>
              <a:rPr lang="it-IT" sz="2000" dirty="0" err="1" smtClean="0">
                <a:latin typeface="Calibri" pitchFamily="34" charset="0"/>
              </a:rPr>
              <a:t>cities</a:t>
            </a:r>
            <a:r>
              <a:rPr lang="it-IT" sz="2000" dirty="0" smtClean="0">
                <a:latin typeface="Calibri" pitchFamily="34" charset="0"/>
              </a:rPr>
              <a:t>. </a:t>
            </a:r>
            <a:endParaRPr lang="it-IT" sz="2000" dirty="0"/>
          </a:p>
        </p:txBody>
      </p:sp>
      <p:sp>
        <p:nvSpPr>
          <p:cNvPr id="4" name="Segnaposto numero diapositiva 3"/>
          <p:cNvSpPr>
            <a:spLocks noGrp="1"/>
          </p:cNvSpPr>
          <p:nvPr>
            <p:ph type="sldNum" sz="quarter" idx="12"/>
          </p:nvPr>
        </p:nvSpPr>
        <p:spPr/>
        <p:txBody>
          <a:bodyPr/>
          <a:lstStyle/>
          <a:p>
            <a:fld id="{8F04A907-699A-4829-A573-9AF5C23AB77B}" type="slidenum">
              <a:rPr lang="it-IT" smtClean="0"/>
              <a:pPr/>
              <a:t>8</a:t>
            </a:fld>
            <a:endParaRPr lang="it-IT"/>
          </a:p>
        </p:txBody>
      </p:sp>
      <p:sp>
        <p:nvSpPr>
          <p:cNvPr id="14" name="Titolo 1"/>
          <p:cNvSpPr>
            <a:spLocks noGrp="1"/>
          </p:cNvSpPr>
          <p:nvPr>
            <p:ph type="title"/>
          </p:nvPr>
        </p:nvSpPr>
        <p:spPr>
          <a:xfrm>
            <a:off x="467544" y="620688"/>
            <a:ext cx="8229600" cy="1066800"/>
          </a:xfrm>
        </p:spPr>
        <p:txBody>
          <a:bodyPr>
            <a:normAutofit/>
          </a:bodyPr>
          <a:lstStyle/>
          <a:p>
            <a:r>
              <a:rPr lang="it-IT" b="1" dirty="0" smtClean="0">
                <a:cs typeface="Arial" pitchFamily="34" charset="0"/>
              </a:rPr>
              <a:t>  </a:t>
            </a:r>
            <a:r>
              <a:rPr lang="it-IT" b="1" dirty="0" err="1" smtClean="0">
                <a:cs typeface="Arial" pitchFamily="34" charset="0"/>
              </a:rPr>
              <a:t>Industrialization-smog</a:t>
            </a:r>
            <a:endParaRPr lang="it-IT" b="1" dirty="0">
              <a:cs typeface="Arial" pitchFamily="34" charset="0"/>
            </a:endParaRPr>
          </a:p>
        </p:txBody>
      </p:sp>
      <p:sp>
        <p:nvSpPr>
          <p:cNvPr id="15" name="Pagina iniziale 14">
            <a:hlinkClick r:id="rId2" action="ppaction://hlinksldjump" highlightClick="1"/>
          </p:cNvPr>
          <p:cNvSpPr/>
          <p:nvPr/>
        </p:nvSpPr>
        <p:spPr>
          <a:xfrm>
            <a:off x="4572000" y="6093296"/>
            <a:ext cx="576064" cy="548680"/>
          </a:xfrm>
          <a:prstGeom prst="actionButtonHo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pic>
        <p:nvPicPr>
          <p:cNvPr id="5122" name="Picture 2" descr="http://babilonia61.files.wordpress.com/2009/01/rivoluzione-industriale.jpg"/>
          <p:cNvPicPr>
            <a:picLocks noChangeAspect="1" noChangeArrowheads="1"/>
          </p:cNvPicPr>
          <p:nvPr/>
        </p:nvPicPr>
        <p:blipFill>
          <a:blip r:embed="rId3" cstate="print"/>
          <a:srcRect/>
          <a:stretch>
            <a:fillRect/>
          </a:stretch>
        </p:blipFill>
        <p:spPr bwMode="auto">
          <a:xfrm>
            <a:off x="5220072" y="2132856"/>
            <a:ext cx="3343275" cy="2457451"/>
          </a:xfrm>
          <a:prstGeom prst="rect">
            <a:avLst/>
          </a:prstGeom>
          <a:noFill/>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395536" y="1700808"/>
            <a:ext cx="4834880" cy="4625609"/>
          </a:xfrm>
        </p:spPr>
        <p:txBody>
          <a:bodyPr>
            <a:noAutofit/>
          </a:bodyPr>
          <a:lstStyle/>
          <a:p>
            <a:pPr marL="363538" lvl="1" indent="47625">
              <a:buClr>
                <a:schemeClr val="accent1"/>
              </a:buClr>
              <a:buNone/>
            </a:pPr>
            <a:r>
              <a:rPr lang="it-IT" sz="2000" dirty="0" err="1" smtClean="0">
                <a:solidFill>
                  <a:schemeClr val="tx1"/>
                </a:solidFill>
                <a:latin typeface="Calibri" pitchFamily="34" charset="0"/>
              </a:rPr>
              <a:t>Today</a:t>
            </a:r>
            <a:r>
              <a:rPr lang="it-IT" sz="2000" dirty="0" smtClean="0">
                <a:solidFill>
                  <a:schemeClr val="tx1"/>
                </a:solidFill>
                <a:latin typeface="Calibri" pitchFamily="34" charset="0"/>
              </a:rPr>
              <a:t> </a:t>
            </a:r>
            <a:r>
              <a:rPr lang="it-IT" sz="2000" dirty="0" err="1" smtClean="0">
                <a:solidFill>
                  <a:schemeClr val="tx1"/>
                </a:solidFill>
                <a:latin typeface="Calibri" pitchFamily="34" charset="0"/>
              </a:rPr>
              <a:t>we</a:t>
            </a:r>
            <a:r>
              <a:rPr lang="it-IT" sz="2000" dirty="0" smtClean="0">
                <a:solidFill>
                  <a:schemeClr val="tx1"/>
                </a:solidFill>
                <a:latin typeface="Calibri" pitchFamily="34" charset="0"/>
              </a:rPr>
              <a:t> </a:t>
            </a:r>
            <a:r>
              <a:rPr lang="it-IT" sz="2000" dirty="0" err="1" smtClean="0">
                <a:solidFill>
                  <a:schemeClr val="tx1"/>
                </a:solidFill>
                <a:latin typeface="Calibri" pitchFamily="34" charset="0"/>
              </a:rPr>
              <a:t>find</a:t>
            </a:r>
            <a:r>
              <a:rPr lang="it-IT" sz="2000" dirty="0" smtClean="0">
                <a:solidFill>
                  <a:schemeClr val="tx1"/>
                </a:solidFill>
                <a:latin typeface="Calibri" pitchFamily="34" charset="0"/>
              </a:rPr>
              <a:t> a situation </a:t>
            </a:r>
            <a:r>
              <a:rPr lang="it-IT" sz="2000" dirty="0" err="1" smtClean="0">
                <a:solidFill>
                  <a:schemeClr val="tx1"/>
                </a:solidFill>
                <a:latin typeface="Calibri" pitchFamily="34" charset="0"/>
              </a:rPr>
              <a:t>similar</a:t>
            </a:r>
            <a:r>
              <a:rPr lang="it-IT" sz="2000" dirty="0" smtClean="0">
                <a:solidFill>
                  <a:schemeClr val="tx1"/>
                </a:solidFill>
                <a:latin typeface="Calibri" pitchFamily="34" charset="0"/>
              </a:rPr>
              <a:t> </a:t>
            </a:r>
            <a:r>
              <a:rPr lang="it-IT" sz="2000" dirty="0" err="1" smtClean="0">
                <a:solidFill>
                  <a:schemeClr val="tx1"/>
                </a:solidFill>
                <a:latin typeface="Calibri" pitchFamily="34" charset="0"/>
              </a:rPr>
              <a:t>to</a:t>
            </a:r>
            <a:r>
              <a:rPr lang="it-IT" sz="2000" dirty="0" smtClean="0">
                <a:solidFill>
                  <a:schemeClr val="tx1"/>
                </a:solidFill>
                <a:latin typeface="Calibri" pitchFamily="34" charset="0"/>
              </a:rPr>
              <a:t> </a:t>
            </a:r>
            <a:r>
              <a:rPr lang="it-IT" sz="2000" dirty="0" err="1" smtClean="0">
                <a:solidFill>
                  <a:schemeClr val="tx1"/>
                </a:solidFill>
                <a:latin typeface="Calibri" pitchFamily="34" charset="0"/>
              </a:rPr>
              <a:t>that</a:t>
            </a:r>
            <a:r>
              <a:rPr lang="it-IT" sz="2000" dirty="0" smtClean="0">
                <a:solidFill>
                  <a:schemeClr val="tx1"/>
                </a:solidFill>
                <a:latin typeface="Calibri" pitchFamily="34" charset="0"/>
              </a:rPr>
              <a:t> </a:t>
            </a:r>
            <a:r>
              <a:rPr lang="it-IT" sz="2000" dirty="0" err="1" smtClean="0">
                <a:solidFill>
                  <a:schemeClr val="tx1"/>
                </a:solidFill>
                <a:latin typeface="Calibri" pitchFamily="34" charset="0"/>
              </a:rPr>
              <a:t>of</a:t>
            </a:r>
            <a:r>
              <a:rPr lang="it-IT" sz="2000" dirty="0" smtClean="0">
                <a:solidFill>
                  <a:schemeClr val="tx1"/>
                </a:solidFill>
                <a:latin typeface="Calibri" pitchFamily="34" charset="0"/>
              </a:rPr>
              <a:t> </a:t>
            </a:r>
            <a:r>
              <a:rPr lang="it-IT" sz="2000" dirty="0" err="1" smtClean="0">
                <a:solidFill>
                  <a:schemeClr val="tx1"/>
                </a:solidFill>
                <a:latin typeface="Calibri" pitchFamily="34" charset="0"/>
              </a:rPr>
              <a:t>Coketown</a:t>
            </a:r>
            <a:r>
              <a:rPr lang="it-IT" sz="2000" dirty="0" smtClean="0">
                <a:solidFill>
                  <a:schemeClr val="tx1"/>
                </a:solidFill>
                <a:latin typeface="Calibri" pitchFamily="34" charset="0"/>
              </a:rPr>
              <a:t> in Milan.</a:t>
            </a:r>
            <a:br>
              <a:rPr lang="it-IT" sz="2000" dirty="0" smtClean="0">
                <a:solidFill>
                  <a:schemeClr val="tx1"/>
                </a:solidFill>
                <a:latin typeface="Calibri" pitchFamily="34" charset="0"/>
              </a:rPr>
            </a:br>
            <a:r>
              <a:rPr lang="it-IT" sz="2000" dirty="0" err="1" smtClean="0">
                <a:solidFill>
                  <a:schemeClr val="tx1"/>
                </a:solidFill>
                <a:latin typeface="Calibri" pitchFamily="34" charset="0"/>
              </a:rPr>
              <a:t>I</a:t>
            </a:r>
            <a:r>
              <a:rPr lang="it-IT" sz="2000" dirty="0" err="1" smtClean="0">
                <a:solidFill>
                  <a:schemeClr val="tx1"/>
                </a:solidFill>
                <a:latin typeface="Calibri" pitchFamily="34" charset="0"/>
              </a:rPr>
              <a:t>ndeed</a:t>
            </a:r>
            <a:r>
              <a:rPr lang="en-US" sz="2000" dirty="0" smtClean="0">
                <a:solidFill>
                  <a:schemeClr val="tx1"/>
                </a:solidFill>
                <a:latin typeface="Calibri" pitchFamily="34" charset="0"/>
              </a:rPr>
              <a:t>, </a:t>
            </a:r>
            <a:r>
              <a:rPr lang="en-US" sz="2000" dirty="0" smtClean="0">
                <a:solidFill>
                  <a:schemeClr val="tx1"/>
                </a:solidFill>
                <a:latin typeface="Calibri" pitchFamily="34" charset="0"/>
              </a:rPr>
              <a:t>both the PM10 </a:t>
            </a:r>
            <a:r>
              <a:rPr lang="en-US" sz="2000" dirty="0" smtClean="0">
                <a:solidFill>
                  <a:schemeClr val="tx1"/>
                </a:solidFill>
                <a:latin typeface="Calibri" pitchFamily="34" charset="0"/>
              </a:rPr>
              <a:t>and </a:t>
            </a:r>
            <a:r>
              <a:rPr lang="en-US" sz="2000" dirty="0" smtClean="0">
                <a:solidFill>
                  <a:schemeClr val="tx1"/>
                </a:solidFill>
                <a:latin typeface="Calibri" pitchFamily="34" charset="0"/>
              </a:rPr>
              <a:t>the average of concentrations exceeded the legal threshold: 56 micrograms against 40 established forever from Europe as the maximum limit.</a:t>
            </a:r>
            <a:endParaRPr lang="it-IT" sz="2000" dirty="0" smtClean="0">
              <a:solidFill>
                <a:schemeClr val="tx1"/>
              </a:solidFill>
              <a:latin typeface="Calibri" pitchFamily="34" charset="0"/>
            </a:endParaRPr>
          </a:p>
          <a:p>
            <a:pPr marL="363538" lvl="1" indent="47625">
              <a:buClr>
                <a:schemeClr val="accent1"/>
              </a:buClr>
              <a:buNone/>
            </a:pPr>
            <a:r>
              <a:rPr lang="it-IT" sz="2000" dirty="0" err="1" smtClean="0">
                <a:solidFill>
                  <a:schemeClr val="tx1"/>
                </a:solidFill>
                <a:latin typeface="Calibri" pitchFamily="34" charset="0"/>
              </a:rPr>
              <a:t>Cities</a:t>
            </a:r>
            <a:r>
              <a:rPr lang="it-IT" sz="2000" dirty="0" smtClean="0">
                <a:solidFill>
                  <a:schemeClr val="tx1"/>
                </a:solidFill>
                <a:latin typeface="Calibri" pitchFamily="34" charset="0"/>
              </a:rPr>
              <a:t> </a:t>
            </a:r>
            <a:r>
              <a:rPr lang="it-IT" sz="2000" dirty="0" smtClean="0">
                <a:solidFill>
                  <a:schemeClr val="tx1"/>
                </a:solidFill>
                <a:latin typeface="Calibri" pitchFamily="34" charset="0"/>
              </a:rPr>
              <a:t>are </a:t>
            </a:r>
            <a:r>
              <a:rPr lang="it-IT" sz="2000" dirty="0" err="1" smtClean="0">
                <a:solidFill>
                  <a:schemeClr val="tx1"/>
                </a:solidFill>
                <a:latin typeface="Calibri" pitchFamily="34" charset="0"/>
              </a:rPr>
              <a:t>surrounded</a:t>
            </a:r>
            <a:r>
              <a:rPr lang="it-IT" sz="2000" dirty="0" smtClean="0">
                <a:solidFill>
                  <a:schemeClr val="tx1"/>
                </a:solidFill>
                <a:latin typeface="Calibri" pitchFamily="34" charset="0"/>
              </a:rPr>
              <a:t> </a:t>
            </a:r>
            <a:r>
              <a:rPr lang="it-IT" sz="2000" dirty="0" err="1" smtClean="0">
                <a:solidFill>
                  <a:schemeClr val="tx1"/>
                </a:solidFill>
                <a:latin typeface="Calibri" pitchFamily="34" charset="0"/>
              </a:rPr>
              <a:t>by</a:t>
            </a:r>
            <a:r>
              <a:rPr lang="it-IT" sz="2000" dirty="0" smtClean="0">
                <a:solidFill>
                  <a:schemeClr val="tx1"/>
                </a:solidFill>
                <a:latin typeface="Calibri" pitchFamily="34" charset="0"/>
              </a:rPr>
              <a:t> </a:t>
            </a:r>
            <a:r>
              <a:rPr lang="it-IT" sz="2000" dirty="0" err="1" smtClean="0">
                <a:solidFill>
                  <a:schemeClr val="tx1"/>
                </a:solidFill>
                <a:latin typeface="Calibri" pitchFamily="34" charset="0"/>
              </a:rPr>
              <a:t>clouds</a:t>
            </a:r>
            <a:r>
              <a:rPr lang="it-IT" sz="2000" dirty="0" smtClean="0">
                <a:solidFill>
                  <a:schemeClr val="tx1"/>
                </a:solidFill>
                <a:latin typeface="Calibri" pitchFamily="34" charset="0"/>
              </a:rPr>
              <a:t> </a:t>
            </a:r>
            <a:r>
              <a:rPr lang="it-IT" sz="2000" dirty="0" err="1" smtClean="0">
                <a:solidFill>
                  <a:schemeClr val="tx1"/>
                </a:solidFill>
                <a:latin typeface="Calibri" pitchFamily="34" charset="0"/>
              </a:rPr>
              <a:t>of</a:t>
            </a:r>
            <a:r>
              <a:rPr lang="it-IT" sz="2000" dirty="0" smtClean="0">
                <a:solidFill>
                  <a:schemeClr val="tx1"/>
                </a:solidFill>
                <a:latin typeface="Calibri" pitchFamily="34" charset="0"/>
              </a:rPr>
              <a:t> </a:t>
            </a:r>
            <a:r>
              <a:rPr lang="it-IT" sz="2000" dirty="0" err="1" smtClean="0">
                <a:solidFill>
                  <a:schemeClr val="tx1"/>
                </a:solidFill>
                <a:latin typeface="Calibri" pitchFamily="34" charset="0"/>
              </a:rPr>
              <a:t>smoke</a:t>
            </a:r>
            <a:r>
              <a:rPr lang="it-IT" sz="2000" dirty="0" smtClean="0">
                <a:solidFill>
                  <a:schemeClr val="tx1"/>
                </a:solidFill>
                <a:latin typeface="Calibri" pitchFamily="34" charset="0"/>
              </a:rPr>
              <a:t> and </a:t>
            </a:r>
            <a:r>
              <a:rPr lang="it-IT" sz="2000" dirty="0" err="1" smtClean="0">
                <a:solidFill>
                  <a:schemeClr val="tx1"/>
                </a:solidFill>
                <a:latin typeface="Calibri" pitchFamily="34" charset="0"/>
              </a:rPr>
              <a:t>sand</a:t>
            </a:r>
            <a:r>
              <a:rPr lang="it-IT" sz="2000" dirty="0" smtClean="0">
                <a:solidFill>
                  <a:schemeClr val="tx1"/>
                </a:solidFill>
                <a:latin typeface="Calibri" pitchFamily="34" charset="0"/>
              </a:rPr>
              <a:t>.</a:t>
            </a:r>
            <a:endParaRPr lang="it-IT" sz="2000" dirty="0" smtClean="0">
              <a:solidFill>
                <a:schemeClr val="tx1"/>
              </a:solidFill>
              <a:latin typeface="Calibri" pitchFamily="34" charset="0"/>
            </a:endParaRPr>
          </a:p>
          <a:p>
            <a:endParaRPr lang="it-IT" sz="2000" dirty="0" smtClean="0">
              <a:latin typeface="Calibri" pitchFamily="34" charset="0"/>
            </a:endParaRPr>
          </a:p>
          <a:p>
            <a:pPr>
              <a:buClr>
                <a:schemeClr val="tx2"/>
              </a:buClr>
            </a:pPr>
            <a:endParaRPr lang="it-IT" sz="1950" dirty="0">
              <a:latin typeface="Calibri" pitchFamily="34" charset="0"/>
            </a:endParaRPr>
          </a:p>
        </p:txBody>
      </p:sp>
      <p:sp>
        <p:nvSpPr>
          <p:cNvPr id="4" name="Segnaposto numero diapositiva 3"/>
          <p:cNvSpPr>
            <a:spLocks noGrp="1"/>
          </p:cNvSpPr>
          <p:nvPr>
            <p:ph type="sldNum" sz="quarter" idx="12"/>
          </p:nvPr>
        </p:nvSpPr>
        <p:spPr/>
        <p:txBody>
          <a:bodyPr/>
          <a:lstStyle/>
          <a:p>
            <a:fld id="{8F04A907-699A-4829-A573-9AF5C23AB77B}" type="slidenum">
              <a:rPr lang="it-IT" smtClean="0"/>
              <a:pPr/>
              <a:t>9</a:t>
            </a:fld>
            <a:endParaRPr lang="it-IT"/>
          </a:p>
        </p:txBody>
      </p:sp>
      <p:sp>
        <p:nvSpPr>
          <p:cNvPr id="13" name="Titolo 1"/>
          <p:cNvSpPr txBox="1">
            <a:spLocks/>
          </p:cNvSpPr>
          <p:nvPr/>
        </p:nvSpPr>
        <p:spPr>
          <a:xfrm>
            <a:off x="323528" y="620688"/>
            <a:ext cx="8229600" cy="1252728"/>
          </a:xfrm>
          <a:prstGeom prst="rect">
            <a:avLst/>
          </a:prstGeom>
        </p:spPr>
        <p:txBody>
          <a:bodyPr vert="horz" anchor="ctr">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it-IT" sz="4000" b="1" i="0" u="none" strike="noStrike" kern="1200" cap="none" spc="0" normalizeH="0" baseline="0" noProof="0" smtClean="0">
                <a:ln>
                  <a:noFill/>
                </a:ln>
                <a:solidFill>
                  <a:schemeClr val="tx2"/>
                </a:solidFill>
                <a:effectLst/>
                <a:uLnTx/>
                <a:uFillTx/>
                <a:latin typeface="+mj-lt"/>
                <a:ea typeface="+mj-ea"/>
                <a:cs typeface="Arial" pitchFamily="34" charset="0"/>
              </a:rPr>
              <a:t>  Industrialization-smog</a:t>
            </a:r>
            <a:endParaRPr kumimoji="0" lang="it-IT" sz="4000" b="1" i="0" u="none" strike="noStrike" kern="1200" cap="none" spc="0" normalizeH="0" baseline="0" noProof="0" dirty="0">
              <a:ln>
                <a:noFill/>
              </a:ln>
              <a:solidFill>
                <a:schemeClr val="tx2"/>
              </a:solidFill>
              <a:effectLst/>
              <a:uLnTx/>
              <a:uFillTx/>
              <a:latin typeface="+mj-lt"/>
              <a:ea typeface="+mj-ea"/>
              <a:cs typeface="Arial" pitchFamily="34" charset="0"/>
            </a:endParaRPr>
          </a:p>
        </p:txBody>
      </p:sp>
      <p:sp>
        <p:nvSpPr>
          <p:cNvPr id="16" name="Pagina iniziale 15">
            <a:hlinkClick r:id="rId2" action="ppaction://hlinksldjump" highlightClick="1"/>
          </p:cNvPr>
          <p:cNvSpPr/>
          <p:nvPr/>
        </p:nvSpPr>
        <p:spPr>
          <a:xfrm>
            <a:off x="4572000" y="6093296"/>
            <a:ext cx="576064" cy="548680"/>
          </a:xfrm>
          <a:prstGeom prst="actionButtonHo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pic>
        <p:nvPicPr>
          <p:cNvPr id="4098" name="Picture 2" descr="http://cdn.ecologiae.com/wp-content/uploads/2009/03/milano-smog.jpg"/>
          <p:cNvPicPr>
            <a:picLocks noChangeAspect="1" noChangeArrowheads="1"/>
          </p:cNvPicPr>
          <p:nvPr/>
        </p:nvPicPr>
        <p:blipFill>
          <a:blip r:embed="rId3" cstate="print"/>
          <a:srcRect/>
          <a:stretch>
            <a:fillRect/>
          </a:stretch>
        </p:blipFill>
        <p:spPr bwMode="auto">
          <a:xfrm>
            <a:off x="1187624" y="4581128"/>
            <a:ext cx="3096344" cy="2064229"/>
          </a:xfrm>
          <a:prstGeom prst="rect">
            <a:avLst/>
          </a:prstGeom>
          <a:noFill/>
        </p:spPr>
      </p:pic>
      <p:sp>
        <p:nvSpPr>
          <p:cNvPr id="4100" name="AutoShape 4" descr="data:image/jpeg;base64,/9j/4AAQSkZJRgABAQAAAQABAAD/2wCEAAkGBxQTEhQUExQWFRQXGB8YFhgXGBkYFxgXFxcWGBccFxcYHSggHBwlHBgYITEhJSkrLi4uFx8zODMsNygtLiwBCgoKDg0OGhAQGiwkHCQsLCwsLCwsLCwsLCwsLCwsLCwsLCwsLCwsLCwsLCwsLCwsLCwsLCwsLCwsLCwsLCwsLP/AABEIAMIBBAMBIgACEQEDEQH/xAAbAAABBQEBAAAAAAAAAAAAAAAFAAIDBAYBB//EAEEQAAEDAgMFBgQEAgkEAwAAAAEAAhEDIQQSMQVBUWGRBhMicYGhMrHB0UJS4fAjkgcUM2JygqKy8RUkQ1Nzk9L/xAAXAQEBAQEAAAAAAAAAAAAAAAAAAQID/8QAHxEBAQEAAgMAAwEAAAAAAAAAAAERAhIhMUEDQlEi/9oADAMBAAIRAxEAPwD2IJwTQnBdWDgurgXVFdC6uLqBLqbKcgSSSSgS7K4kgSSSSCptZ4bRqE6ZT7iFW21iSMPnZvLCPLM0pdpahGHdliXQ2/Am/wAkI2jWLsHSm3ig8w0OA+SDVSkqexnzQp3m0dCR9FHtjGZGECZI3EAiSG6/5teSIILO9tm/w6WvxxGmrT9lawW2Js7Xhw8QbdxMGJCqdq8Qx1JkGSKgIHUFKsUsbVB2dTIvleBx3n6FXexuMml3ZmWkx5Wt80FoYtpwlSiYDpBE3Bu3hvspuzNdzKzW7nOMz5OIj1Kmq2xXEiuStIH4zFNZiKIOrw5vuwj3+aILK9tcaKTsO6Jc12YeQiR62WhwOKFSm140cJ+6osEppKRKaqOrigxuKFNuYgkAiY3AmJ8lOoOFNKrbOrOczxxnBLXRpY29oVkqoaQkkkgmCcmroUDgnJgT1FJJJJAguhcSQOSSSQJdXEkCXVVwZvVvPj6eFllaUATte2cPEx4xPldAK5LsEy8/xXQOWUm6L9rXGGN/C6/lln/9eyC06kUxTgkTNtAYLd/mFlYM7Dx7adAtJaHB+hMQHQZ8tUPxVeZcRBAzZhaPGSddTJ3ShgxGV/wzAuP8MgX4XUVZpMQctzN9bfLcmri6cYHHQ5CZbN3HPxJPEDoFG6pny+IujdaRE25CIQ41GM1MkNgnW0/vcpcLihUe4AWAJkfiu3f6oJ31WtEeETJG89AoqdVzfFJkEGY00NlJUoAFvgEjQ6RI3JVWWN9RdBvsBWz0mOmZaDPpdTFZfs5tTLTyG+UeEWuAHuN+gutGyu0mARPDfExK3GWX7fwG0SR+MieAjT98Fe7HYw1MOAdWeHfcACDdVe3sdy0QS7NII5C8n1HRUexmOIqOpWyulwN5kQflPRPo2a5KRKbK0iLHtBpPB0yn5LmAxAq0muGhF/PQqTEEZHTplM+UXWf7JY4CaJ4lzTxGkexKzqp9i4s99UpHdp5thvuBKNlYfH4p1DFPI3OJ4/Ff5FbWhVD2tcNHAHqmjqS6uK6JgkuBdCBy7KauqB0roTE4FB1JJJAl1cSQdlJcTMQ6GuPBpPQFAM7P1w414MzULvQ2HyReVmOyNQZ6g/uiPIE/daSrUDQSdBdSAD2rp3pumNRpJ1Bss+Wkky4kGIH6BFtsYxr3HMS0McdbAAAAx6j3Qp1csBcJdGkRN5AhZqxVxtJ2YZIEi/z0VbFYbIzO959N5PBEKlSYM7vnxVDbNQkm4ORst4ZiYB8pi+5FVNm1aZID2ZbwDOYA7geCOmgGkRwOgWXw8Ne0XIcS10nUkjc68gg8uq0lH4WlxOaAI3dVUMdV7zi0g796ZRnM5sggC2vIH5qZuHIF7zBEzuM/IhIsuSNZg+Xl6BRUOzqpDmAxMRmm1zBn0JCMYfGlhGUjIHDMbk5XOBFyPwxF+KzdGkQ4Q6zXGRxkgj5qZ+1bHvJZNgAYBMQJ8x9VJSjO1sZ31FovLXAEuiZLCfWYlCuzuJb/AFhpBJyvym0DxSLLlWsHumzRFgXEkuByt13hpPKAosK1zXNdwmI5GWrWpj0hKVRwu0mP0Mi9wLWDT18Q91cBW2XarMzXNOhBHULAbJxQZXa6IGaCeIOmq9BC802pQbTrVW8HTxMAzceRCzWon247JiKoJvm9YcbD3C1XZLEl2HDTqwlvpuWP7QVQ6uHtuKlJpt+Zogg8IICPdlMZDy0iBUgi++JuE+jVwuLqSqOpwTF2UD11MBXZQOldTZXZQOSlNBTkEeIqENkayB1IH1UVR4NRgBMtcQfIsJ9dW9FW29XLKbY31Gj0Bn6Ki/GzjWtmwcR1YB8x7qWjQhVto1stN3MEf6XH6KyhfaR0UCeBB+aVQnsxXDajpsCIHo4AD1lWdv48kECRaJmB8UX9GuQZlX+zcWkXkiYNjJEjeoMXiYaQCHS3fqSLmCbxMm35lnfAkrhzmn4XeIxGpvcuKjosd4WnWGyed5j971Hs0w5xMyItNhA0HqSrDfiJ3Ae/7+aioqzS2BEx671V2k0upuBsTAPlI+yuVDJ4BD9tB2R+T/1O882UxlAQBRhneAvOhbr+YGBwubdFqcO+WgjSbfRefuwtZ1yDMU/iIF2CN97La4XECC1uY79OP7KvJItl5LALymtMSmuGvx6eSbRuAWgAakukuUVWnxPHMEeo/RQMeXue11PKGGGuOj7G4su18T3dR4IlxDSOBEHQW43vuTK2OeQ8tbroQN89eKKZiKZzEkkgPB00uBa2kaog582BcRGoECfmhOL7144ZrQbGeP6I62s0C/5Z9kRFgKzsrmsLvBJjS7gA5vlAJHotBhdrQXAABsOeCdC3O2T53f7LHY0Q6pMADK6ZiZsd25dbjzmygBwiRzbvGvwlWVMelUcW1xgETf2dl181hdpU/wDuKsn8TpnW5H0hSYTbBa0AEACYG85nNiPIiVFjKodVqua7NDzfiDB9lbdJFasIc2YyX8xMfZW8I/KWuBuIIVR7C5zZ4f8ACkkAXcAfPcor0WlUDmhw0InquqhsGuHUW3mPCfT9hJbYEQkmrsopyS4uoOpyYuygeE4KMFPBQZrtpV/smkx8R+UIRg8XnxFJxmXVATB3ZhFlc7bvGdvJnPi7ghexjBoZgT4mndvcb8dyxfbT0Oq6Gk8AfkhHaCsDSa0kDNckkRp+vsru18QGUnk/lI6iFla9XvI3EARvsS4zOmjm9CrairiKmXLlM9OPNUiHOlzozAENtYN0GnpKm2oC3KRLiN0DysPNA6/aJrJpGoe9aILWsJOYG8ETPDRZakG8DMeL4yBmygwXReOU/RXA62UB2kzpyQPY202PL3seXOmDTILXtNvwuvG9HQ6L6WOvmJlCo3MIDT/z62QzaQa1xL3E8pMoriH2BG9BKmDh4zOMa8tdDAUpENPHtBI7npE/NXMPtGkIaBBdwIOnFTtDG2y38oPvEqLB4WHOhgAi2hjXgmAhUxFwDqYgjRR0zkjfIP7Ka0OJBvlj3HGUg2fiA1nWOd0DatGXzEyP381mtt7Tg6EtnwgGPMn6LVZvFu9OazG1sO2YNmiRfgCS433gEe6qL2xsSajTmMzds6j+7zVyqyctxaxkTvIsPJCdlPDXQMsyJi8ZgSD5RHRHMOCQQCNUFTFvGe/5YMjeCCPZVw0ktOa3wxxvH2Vnab8mV7tzo5CQb/RUHY10AAQZmOXoouHiiQOMH8vGftqnYDwvcDo645/8KIuquJtAPw8fULuEpPFWXG0QOaAkXgAwzMd03+eiVKo54BygcOHQ3UoIAP71TMPWFwNxhaQa2ZicjImLzbyC6hjag4FJXUbsFdBWWwva9n/lpvp8x429W36gI5g9p0qomnUa7yNx5jULTK/KSjBXQ5FPXZTMyQKCQFOBUQKeCoMXt2p3lR7pkSQ0HkCPmD1VUkbtRaVJiakucQ3UnWB8RtxUNd2VsDLPTlqfNYrQptjHZxJgfDEGZ8OaPLx+xQejinZuIDSAAeD4GhjjrxXDmgBzhlBmJMS3eAPRVquOp0Guc5zYAsOJN7Cboq1tPFZKT6m9jC7ibAnRZfYWMfRo03dy6rXrHN4AS4hxtLoO7dw6oZj+23fZmlgpt01uW8rRMgWvaVrOxm1WmnnDohrW5TbKI0AHGPZZk7curpx/zxvI7HEjEUWVaVSnUILmOtDgQQ5he3zBjkjFKnAaDEReTPDromYvbLXN8RmHiLbyYgdV19MZwb6HpZa5cetyMXl281x7wMoERwiBHJOxjRAIEQD8k/FERfRRCuC7KT6edrqI8se5zn53Ol5M5t88uH0Xpex6xLGONy6m0k8TlErzUDn7re7KrH+r0nATDP8AaSPounP0xxGaYJBMkAX6/NQU8JJId4mkyAeEKfB1JaJta+/ek0idJ+g4wsNIK7Q028Mctw0WX21gHVnNLXiJdMg6PbFsov6rUYyoA0uO4/NZ7FY9xEMFjJNjFuEi+izuNZqtszZRokudLgWt0bAlggGZn2Wg2e8kR8MkHjrKzeGxFUXJkbxMa6GQJ9LoxsjEPcXZvTyB3mPortTBDFUgfCbibyqGJx1KiDJBINh+96u4w+A8cpjzWV/q25zneGXXNi0RuTSRcb2jmZZaYnLx00JjorLNoNLokg6gSCsq7blInJBy6ZiPD04IsxhBGXKAIGmoCDTsfIvqnMZcxc6qpRqkiOQ9rJ5cc7SDuIPGbR9VpBH090lC2qOH76pJo81o4uvT0L44B2dv8r83sQrtHtGf/IxpP5hNN48plv8AqCWBpta0hoMFxeTIMzrfSPVMpUA4vLnNILvAPyt4Ega+qaY0+z+2ZaJFZ7RwrDM3/wCwSP8AUtTgu2BgF9PM381JwdPofuV5RQ2dmc+GlsOhpBIzCBefVR0aD5LqbrhxbN2uJaYN2wT1Kupj3PBdosPUIAqBrj+F/gd0ciocvAKe167fjGdv95oeI5EQfW6JbN7TZPgfUpHgx8s9adQD2BV1Ht4Ke0rzrZXbt5Ia/u6nkTSqfyO19lqMJ2noOs4upng8QP5hLfdAEq0m/wCqdb8guYpgLTbl13qQj79FFjnkNJEz5rDSEbPpwMxMnfN5Op5LOdvdm0jRkVWU3t8QDnGHgiCIaCdwggH3TtqVyGvfUfla1tgDALrnznReb4raJILqjiSeNyUih9TFU/D4XZpk3j7rQYGs4tz0yWGIdl1Mfmbv9OqzD3tcbA/RFtglzXaEsMieDg0ubDjaYBsdQsc5c2e3b8POS9eXqio228CS4vynnE6WOk9Vouzvax47ttVwcLZp1E6xxErz/F131HZrC9m8J5q3snEhlQd43MJFuTbrM433fbXP8s5XJ6j3HG1Q5k7rfMIcK1MEHP4tYaLz66woNiYhtbCtcw+H4dNCDo7mNJ+6hxGFfmaS4NAnLaTcX9FvXDIrMq4ZvwsJjgIv5gIh/XhDQKYgtsSZtYX53VJuIosHiMmbkaf6RZOpCjUmHG+gn5DVNMF9jVc1JsiDKuVZn0+qq7OphggG08NBAUld5kXMXE9NfdVDcc2x4Wngsx2gJpsqOZuAynhJg/NaqoQ4QCdN/ks32gpTSf8A4D7X+ifT4y3Z/Gv79jXOLmuOVwJ/MCJHC621EZAAJsI9l51hHZajHcHA9HBejVnR1kDiryTj5XCJBsLiECxlH4mwLtc03vcQiRxH8MCTmF9+nmqOKeJnQzMQfNSrHmrgt/s9+ajTcN7BM8QIPyWTxeynh7tAJJFibTbQcFqdhhzKDWubmib7ozTobrVsrMmL+HfpJPp6K3VmQQRYjpN/mqbaeY2IEHTzUtbDuDDLpMGC0RusstVebVjUT0SUeHZmaCNCAR6ifqkqjI7LoBlJrSItfdckkybcVHsljiyXklxLtdQJgBR0SW04a94J0Ml/O0zZSYWq8Ndme1zhpLQ3qWwo3/HMDLmuJgeJzRE6A2Mkm6WFxRyZ9AZPiExBIcTEnclhq7srpYLGQGHrZwso2VWd1BD2Nu34ZMGb+EmdURM1v8IMaIEANc0kECxEZrmfqnVaDHEeGAQZBG8xlAj1SNakWsGdgbLCM1pDHNMQ4CDZTFju9zAnLlIsSROYG8W0m6amRUGzxDyJyt3A5swDQZDfORHJEtnMqse1rX2J0uLAtB8N27xuUUEMeSBMuygjUCMukEjf6ovgmxVaINgTrwIER68dyumNLUNhr+wT0TcXBAsecquKjjuJGgnlqm47FtYzPVORt9TJmxjooMn/AEnVGsp0WT4nOLugAn6LzDEHM8Dctt2x7UU61qdNhsIe5oLrGWxwAmecol2BrUG4fP3dN1YE53OAdUzTa/xAaRCbka48e1x59TYBopRWIFiRvsfRbftVjqD2PfWpAviGEGPEdA2o27gDcscLCVgWEZTczNuEXnnwSXTnw63FmrUzAzcnVV+/IhpAnQO334+SiNVRmpLhyVYep/0d7Qa3DVqZIDqZzhptIIaJ8pHuESfXbiIjPBBIkAA5BN7z7Lz3YO0xRqtJPhPhdm0yuEH7+i9DwkzlZAOUwdfDA9IUqwGr4SblxPrHkOH/ACrWBolmaG5oI+LNEctP2VTx3ailSe6m57szTBysET5xCsbE2s3FOc2m+pmaJyutM7wJ/crONa0WxcU54fIAyv8ADrcZRrJ4gq1XzWB0LpMf4XG08wFQ7LOJFQ3+LkToRcovjHARpqN/G27zWmUbaZ1JncOSE1XtMte/dcWg67uBRZ+IaYG9ZzHY4AOFPIXNJEucBcG+pUWK3/TaQIOc2MwGAD2CttxDcwDWmTqd1jO9Zyvja41qU28ACw9dSrFHaTg2Xva4j8od9oTTGsFMwYbvObTT7oZtBz2lpY2bb9dI+is0sSS3MBOZogRcSAUN2/iTT7uxIeCJEWII1nzVRWrbQe34nMHLU9U2ltTNYVR5AD9UBe1hcXGm9xne8D3yp9Ms17kAg2lznddFNXGywBsRINteYuihIgi3NZLYtY9+27QyC3eBJG+VoqYE6m9/aFUSYIkMAFolvQkD2hJUTtJtJzh/EdJzCGiBIEjXiD1XUVntoQKTuIETzNp90wMihJNwyf8ANlmeqFO2zWAh1Gk8Ebi4W8pK7U24S2H4c5SIgPkH/SriavsB7kO1dlzHhMW0Ta1QtpBx5EtHF0CLzxVL/rVPJkfSrARFg30vIUp2xh3NyvNRun4Du00JTDU+IZ8DTfMYG+DBKk7oZyQBnABtaxkC/GxVeptLDuc1wqDwkxIc3Ub5arWGewkvZUY7MWtjMPwa79wdKYafQc8N8NR0TY5pAixAz21sjmxq9Q1WgkERclt5jiLeyEUsP4GNDmGCHGHC47zPI9ijWy6J71ziLFgA6vn2Kg1AqS9tx9ED7e1Kf9TquqQR+H/FYNjn+qu0nfDa5mI3Rl0BN0D7ak1W5SIbSy1DxJdUYGyNNA+3IIPIqlSbprMQ5pDmOLTuIMG3kvQu1uwsNSqUwWOdWqmS1j8o5uNiBPIcVh9qUGtqQIAgEAaDNJj3hVEeLxlSsc1R7nnmeFkxpXGs5pwFigjqAwr1TY1RuHpYk3p1HObP5S0kCfODHkVUC9W7ObPFfZdKkWlzHhwJAHhIqPggkag3twQeb4ETvcOEfvRekdh8WS0tM5msIHNuo5cRZed7SwNXC1nUqnhc067nN/C5vEH7jcjPZvajqdRr92hsbtNnX8vdAEY0uJc65JJN95ubo12POTG0CIu7KfJzSPshRo5XEEaE/NXNhEjE0HRpUaTyGYSVb6T69P2QYdVHM9JNz1VsV2Qd8OH4hNiD7wheHcBUqBxMTuEmxt80+riGZXZS8GJkMEwJ4mFhtLi9p0qdQZ3U2k2bmcASdICCbRwOau8hsAmX74JvN1nP6RKXePpVBma0NLXFwAiDIyid9/VEuzO2xWaWmGlohoklxaALuJNzMyVc8J9D8dtSjTe5oY5xFibRPqdVPs8trNzMkQRmafUwVnMe2KtQf3nfMor2PqQ944gHThP3VzwdvLX1cz2husRpaMu63kmY+iH02giL6a7jcypaDnBpADIHFpJv63SxFR2TcQHRDWAfSeKyrL9rKvcik2nALmyTE6WP0QXZ+2Xsd4zmabEW6hH+3lMd3QdwLh6EA/RYwrUjNr1SjREtcBvnr/yrr8I4mTmHKbD3CHYJ3eYemfzMHy/RSNwPhabE3mSfkFlqeUuPw9XN4O7Ije9oO9JdGEYdQZ3wSUkGFq4Qd2X1BOUTrOgQHaGNdUaHNAY0GCGkiTuMEk7uvmrnaTFvAbTc19Mgy4Et4W+H6oBJVk/qWtRhqzG02VKrTUAgFned2Xzr4xe2qsPpNdRfWpkhjXENmDYOtJ8is9j6zCGgSSGgDhlDRpzmZRDY2OHcOoXzOeCOES3nqYWsQQxWEyinUsQ4xEciZ9k2ps6KuQhpLgCDHM/ZTY3bVIupNuBTec1hFmObAg8VCzbOauKhb4fhbrMNJg6RvPRQQDAjI52VvgdDtR+LLZH+y9AU8U2AJLC5klxGhkwDwBQduPHd5A0xUfmDvzA1CT8oWk7KYinWxLniQKVMNuALkvba6eRqGVnWcckAOvldaCJFzbVCtoh1RlfKQQ60CD4WBsHW1yYVrHYl7avdUw0tLDmBIJLybC2gECZ4q5S2cCH5/ieIcWyCRyv4eHFZawA7YHxDEBuYGgA10iGl+YzfkbEwBffAWF27hS2o0ODP7NpllmkEuIy8RFp3kFexkMa1wdam1gBm/huAOJssr2s2TSxFAVMPGal8LRaW72gHyEcxzTfJnh5eQQYPoU0uVpwBt0+iiFE8lpkzuyLzK9N/o9oipg/8FWOcFwcf9y82at7/AET4wB2IpmILWvAdpmaSPkR0UqwY7W9ljiGOLABUpyWf3hrkcSd+7gfVec4MknxSINxcEEWM8+S9J2720yPdSospvqCQcwOWzSXCx9AvLsViyYeIDjAJGgtrHl8irIUSxdG2YbrG8+X75qi6oYyghs3Jgz4ZgDqei1NTstkoVnf1hzqlNgqGY7p9JwmWjUGxgzq1ZTGUyww4eIHQEEiwdeN0ToUllOXG8a9A7L7RFTICfEWjUyXQAJJjXSVdxLgxwa5zgHtdc3aLDieJXnPZXEPGJpEGAw5iZAhuh1PBHe1OMc/EUw5/eU3DwiQ3K4Gbkbhb9VrlOOzqkt+o/wCkHFFrmUjr3LZ884j/AGnqstsfFFlak7g8dDY+xKn7T7QqVsQ5z5t4WgmYaOe+dfVVNlPy1qR4Pb8ws/AW21au8c/oFY7MVorxxBHyKl2rgG1aznNe1ogG4JJJkEW4QOqds3ZYpVG1DVBy7spvaNVfifXoGy6Zc1xtFh6iVNigGsfJGmYiR+G6zLtstDX6km4gRBiB7rPbD2lWa9oq5iwUzTcLeIEkjfzF+SzjQ32vcKmEY8aZmuHkbfVYYOWxqV6ZoCgc+UWGk2M7yh7cBh+FQ+rR9FYlaPspXnCM/uyOhWkwgbkBMmZOnNYzA4llJpYxroPFw3+iuUtvlrQ1rAYtc3+Sixp6lUNsKZPq0fVJZV/aKp+RvVcTBiO0uDdTqDMfE8ZyCZguJzeLf4pQkFa/tthmvxFACQ54DSdRGYAR1PsquB2TSp47uKzS9jv7MybzdsxE6FvmtIzraZIkaDX6LdYHsy5gbDWFwvmMEzrw3IbhsGO5Y/Jl7zGNloaRlY3MADwjMV6N3iDH4Hs/UZIYKepmQ1xE7rtVTYWxXNe8Md4iDGYDQOykixvPsVvQ5daWjcB0VRl9n7Dr02NbNPwiLAc9+Wd56ojSwlamC6RG+IB+SNtq/v8A4Ty4OBG4iFLF0O2VRvm8/wB+/sjWHIAhCcK+B5hTjEQD5rnG6btyq4NqQfhDXcZEaQsGcTWFVjxueAGA2BIJbn9A7+VbbHY1hLbHK/8AhPI3HKXMkfzDnPkubCwFCkXOZd5tJBzDjMorAdsNn9zVDwIbVGcAbnaVB5Tf/MgQccs7v3uXpP8ASRhf4DX2BY/qH+F0euU+i87gZTaFqMUPeJWi7DsnEBkxmY7qLx7IHlRXsiYxtDm4jq1w3+aqNszY/cVK9clrhlDmtDb+EEuETvWMGDGIxFXwmm0l5aGNkBwaS1vhsP0XqrmAbv36D6qLfYe33WtA2nQe5jRnAaWAEZPERE5TJ0km0IB2h2U2ix1doGcEQS3iQFs3VANwPX7oF2xrNOFeDkBJEQ25IcDaOQKzOMnprlzvL2yGw8HFdzapyucMwPHNBGu4zrxCMbW2KYY5suLXt3DQmHbuCuU8PTxGFoh4AcKYAeBDwQI14cirPZyvUZSc3EOaS17mtkSS0QBEbvNWeGWR7UbJNKK0gjOABbSJE2uZDvZA6VMl1M2bmdIO6c8X8lu+2+J7zCv8IgFpBiDOYD5ErCvqTQZxa9wHkQ0/MFBvaezG2uSfO3pZOq7JAiekmVd2Zj2mhTcweJzAXHfMXj1Scw6yUw1VobLpkxB0/MVzEbNYwi1jzKJUGwOZUe0BLPIpgojAs4J4w1L8TAOeo9V2i+R5KQFMDqeApx4WMI8kmYZgN6YHoEwMvLTB9lYpYyLPHqNFQu6p8G/y/okrLW0ze3VJBidr1O9xVGzixmpykQZnUiDoFY29hWvpSC41Kd2HU3IkWHL2RwFm5jfc/VObU4AegH2Kgr7PoBrAIk2LiRJLo3mLq+wP3N9k0Ofz6kJwY46kKidjH72nopg13Aqq2mRvHRPDo3oLAY7gei7iauSm4xu56myg70qDaBe5kNvcGCdQN374KUjtLEgb9FUrbZAkarN47FODyDmbfQ2TKAe8wxpcTw09ToFzx00VG0fEcwlp1vcQZaRzBuFexnaOnTh+bxb/AA6kcjx4SotndnCYNZ4aPytMn+bQekoR2+2ZTpuoOpthpBabzcQRM7yCeivVnsGbe7T1MS4ZiRT1A58/sqTnN7uQ+XSRlj8MWdmnjaIUgwILVSxeEyAEcYXTr4Y7Gkner3Z18YqgR/7G7xoSAfmpOzOEz4ijOmcE+TTmOvkvUKwpSD3VOxkfw2WIMgjw2KmKldV/c/oozW5e/wCi47G8vYJhx3IdAg6aw4e/6KF9YcPf9F043kOgTDjBwHT9UEZrgbvf9Ex2K/c/onuxQ4Dp+qTKwOgHT9UAjbBq1GFjC0BwIcXEmx4LPN7PPFMt+JxIMggAATx8yt0Xcm9D91Gat9G9D90AXYeGdSpBhA1J+LiVfnkOqv4XxG7WwPP7q1VosDCYE7k0DBiTxCa+uSCJF1KQuZVNa6qdNsfiCmkqrVEONlZwxkRwWmDwU6VzInBiKY6kOaSlyJKiJjU9cSUQ4I9gaLS34R0C4kilXoN/K3oFRrNHAJJIKxK4EkkDiwHUA+d05oiwsEkkElNZ3t5/Y0v/AJR/tekkiM/TeYNzoq20/g9Qkkuv6sfRjsGP+4Z5O/2lehuSSXKtmuahmL1SSUVA7RROXUlRE5XgPCEklAyobKuNEklYlGdnD+G39703aHwjz+i6ks1qBxSGq6kstqOK+Jdw2qSS6RyvtbTgkkg6kkkg/9k="/>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it-IT"/>
          </a:p>
        </p:txBody>
      </p:sp>
      <p:sp>
        <p:nvSpPr>
          <p:cNvPr id="4102" name="AutoShape 6" descr="data:image/jpeg;base64,/9j/4AAQSkZJRgABAQAAAQABAAD/2wCEAAkGBxQTEhQUExQWFRQXGB8YFhgXGBkYFxgXFxcWGBccFxcYHSggHBwlHBgYITEhJSkrLi4uFx8zODMsNygtLiwBCgoKDg0OGhAQGiwkHCQsLCwsLCwsLCwsLCwsLCwsLCwsLCwsLCwsLCwsLCwsLCwsLCwsLCwsLCwsLCwsLCwsLP/AABEIAMIBBAMBIgACEQEDEQH/xAAbAAABBQEBAAAAAAAAAAAAAAAFAAIDBAYBB//EAEEQAAEDAgMFBgQEAgkEAwAAAAEAAhEDIQQSMQVBUWGRBhMicYGhMrHB0UJS4fAjkgcUM2JygqKy8RUkQ1Nzk9L/xAAXAQEBAQEAAAAAAAAAAAAAAAAAAQID/8QAHxEBAQEAAgMAAwEAAAAAAAAAAAERAhIhMUEDQlEi/9oADAMBAAIRAxEAPwD2IJwTQnBdWDgurgXVFdC6uLqBLqbKcgSSSSgS7K4kgSSSSCptZ4bRqE6ZT7iFW21iSMPnZvLCPLM0pdpahGHdliXQ2/Am/wAkI2jWLsHSm3ig8w0OA+SDVSkqexnzQp3m0dCR9FHtjGZGECZI3EAiSG6/5teSIILO9tm/w6WvxxGmrT9lawW2Js7Xhw8QbdxMGJCqdq8Qx1JkGSKgIHUFKsUsbVB2dTIvleBx3n6FXexuMml3ZmWkx5Wt80FoYtpwlSiYDpBE3Bu3hvspuzNdzKzW7nOMz5OIj1Kmq2xXEiuStIH4zFNZiKIOrw5vuwj3+aILK9tcaKTsO6Jc12YeQiR62WhwOKFSm140cJ+6osEppKRKaqOrigxuKFNuYgkAiY3AmJ8lOoOFNKrbOrOczxxnBLXRpY29oVkqoaQkkkgmCcmroUDgnJgT1FJJJJAguhcSQOSSSQJdXEkCXVVwZvVvPj6eFllaUATte2cPEx4xPldAK5LsEy8/xXQOWUm6L9rXGGN/C6/lln/9eyC06kUxTgkTNtAYLd/mFlYM7Dx7adAtJaHB+hMQHQZ8tUPxVeZcRBAzZhaPGSddTJ3ShgxGV/wzAuP8MgX4XUVZpMQctzN9bfLcmri6cYHHQ5CZbN3HPxJPEDoFG6pny+IujdaRE25CIQ41GM1MkNgnW0/vcpcLihUe4AWAJkfiu3f6oJ31WtEeETJG89AoqdVzfFJkEGY00NlJUoAFvgEjQ6RI3JVWWN9RdBvsBWz0mOmZaDPpdTFZfs5tTLTyG+UeEWuAHuN+gutGyu0mARPDfExK3GWX7fwG0SR+MieAjT98Fe7HYw1MOAdWeHfcACDdVe3sdy0QS7NII5C8n1HRUexmOIqOpWyulwN5kQflPRPo2a5KRKbK0iLHtBpPB0yn5LmAxAq0muGhF/PQqTEEZHTplM+UXWf7JY4CaJ4lzTxGkexKzqp9i4s99UpHdp5thvuBKNlYfH4p1DFPI3OJ4/Ff5FbWhVD2tcNHAHqmjqS6uK6JgkuBdCBy7KauqB0roTE4FB1JJJAl1cSQdlJcTMQ6GuPBpPQFAM7P1w414MzULvQ2HyReVmOyNQZ6g/uiPIE/daSrUDQSdBdSAD2rp3pumNRpJ1Bss+Wkky4kGIH6BFtsYxr3HMS0McdbAAAAx6j3Qp1csBcJdGkRN5AhZqxVxtJ2YZIEi/z0VbFYbIzO959N5PBEKlSYM7vnxVDbNQkm4ORst4ZiYB8pi+5FVNm1aZID2ZbwDOYA7geCOmgGkRwOgWXw8Ne0XIcS10nUkjc68gg8uq0lH4WlxOaAI3dVUMdV7zi0g796ZRnM5sggC2vIH5qZuHIF7zBEzuM/IhIsuSNZg+Xl6BRUOzqpDmAxMRmm1zBn0JCMYfGlhGUjIHDMbk5XOBFyPwxF+KzdGkQ4Q6zXGRxkgj5qZ+1bHvJZNgAYBMQJ8x9VJSjO1sZ31FovLXAEuiZLCfWYlCuzuJb/AFhpBJyvym0DxSLLlWsHumzRFgXEkuByt13hpPKAosK1zXNdwmI5GWrWpj0hKVRwu0mP0Mi9wLWDT18Q91cBW2XarMzXNOhBHULAbJxQZXa6IGaCeIOmq9BC802pQbTrVW8HTxMAzceRCzWon247JiKoJvm9YcbD3C1XZLEl2HDTqwlvpuWP7QVQ6uHtuKlJpt+Zogg8IICPdlMZDy0iBUgi++JuE+jVwuLqSqOpwTF2UD11MBXZQOldTZXZQOSlNBTkEeIqENkayB1IH1UVR4NRgBMtcQfIsJ9dW9FW29XLKbY31Gj0Bn6Ki/GzjWtmwcR1YB8x7qWjQhVto1stN3MEf6XH6KyhfaR0UCeBB+aVQnsxXDajpsCIHo4AD1lWdv48kECRaJmB8UX9GuQZlX+zcWkXkiYNjJEjeoMXiYaQCHS3fqSLmCbxMm35lnfAkrhzmn4XeIxGpvcuKjosd4WnWGyed5j971Hs0w5xMyItNhA0HqSrDfiJ3Ae/7+aioqzS2BEx671V2k0upuBsTAPlI+yuVDJ4BD9tB2R+T/1O882UxlAQBRhneAvOhbr+YGBwubdFqcO+WgjSbfRefuwtZ1yDMU/iIF2CN97La4XECC1uY79OP7KvJItl5LALymtMSmuGvx6eSbRuAWgAakukuUVWnxPHMEeo/RQMeXue11PKGGGuOj7G4su18T3dR4IlxDSOBEHQW43vuTK2OeQ8tbroQN89eKKZiKZzEkkgPB00uBa2kaog582BcRGoECfmhOL7144ZrQbGeP6I62s0C/5Z9kRFgKzsrmsLvBJjS7gA5vlAJHotBhdrQXAABsOeCdC3O2T53f7LHY0Q6pMADK6ZiZsd25dbjzmygBwiRzbvGvwlWVMelUcW1xgETf2dl181hdpU/wDuKsn8TpnW5H0hSYTbBa0AEACYG85nNiPIiVFjKodVqua7NDzfiDB9lbdJFasIc2YyX8xMfZW8I/KWuBuIIVR7C5zZ4f8ACkkAXcAfPcor0WlUDmhw0InquqhsGuHUW3mPCfT9hJbYEQkmrsopyS4uoOpyYuygeE4KMFPBQZrtpV/smkx8R+UIRg8XnxFJxmXVATB3ZhFlc7bvGdvJnPi7ghexjBoZgT4mndvcb8dyxfbT0Oq6Gk8AfkhHaCsDSa0kDNckkRp+vsru18QGUnk/lI6iFla9XvI3EARvsS4zOmjm9CrairiKmXLlM9OPNUiHOlzozAENtYN0GnpKm2oC3KRLiN0DysPNA6/aJrJpGoe9aILWsJOYG8ETPDRZakG8DMeL4yBmygwXReOU/RXA62UB2kzpyQPY202PL3seXOmDTILXtNvwuvG9HQ6L6WOvmJlCo3MIDT/z62QzaQa1xL3E8pMoriH2BG9BKmDh4zOMa8tdDAUpENPHtBI7npE/NXMPtGkIaBBdwIOnFTtDG2y38oPvEqLB4WHOhgAi2hjXgmAhUxFwDqYgjRR0zkjfIP7Ka0OJBvlj3HGUg2fiA1nWOd0DatGXzEyP381mtt7Tg6EtnwgGPMn6LVZvFu9OazG1sO2YNmiRfgCS433gEe6qL2xsSajTmMzds6j+7zVyqyctxaxkTvIsPJCdlPDXQMsyJi8ZgSD5RHRHMOCQQCNUFTFvGe/5YMjeCCPZVw0ktOa3wxxvH2Vnab8mV7tzo5CQb/RUHY10AAQZmOXoouHiiQOMH8vGftqnYDwvcDo645/8KIuquJtAPw8fULuEpPFWXG0QOaAkXgAwzMd03+eiVKo54BygcOHQ3UoIAP71TMPWFwNxhaQa2ZicjImLzbyC6hjag4FJXUbsFdBWWwva9n/lpvp8x429W36gI5g9p0qomnUa7yNx5jULTK/KSjBXQ5FPXZTMyQKCQFOBUQKeCoMXt2p3lR7pkSQ0HkCPmD1VUkbtRaVJiakucQ3UnWB8RtxUNd2VsDLPTlqfNYrQptjHZxJgfDEGZ8OaPLx+xQejinZuIDSAAeD4GhjjrxXDmgBzhlBmJMS3eAPRVquOp0Guc5zYAsOJN7Cboq1tPFZKT6m9jC7ibAnRZfYWMfRo03dy6rXrHN4AS4hxtLoO7dw6oZj+23fZmlgpt01uW8rRMgWvaVrOxm1WmnnDohrW5TbKI0AHGPZZk7curpx/zxvI7HEjEUWVaVSnUILmOtDgQQ5he3zBjkjFKnAaDEReTPDromYvbLXN8RmHiLbyYgdV19MZwb6HpZa5cetyMXl281x7wMoERwiBHJOxjRAIEQD8k/FERfRRCuC7KT6edrqI8se5zn53Ol5M5t88uH0Xpex6xLGONy6m0k8TlErzUDn7re7KrH+r0nATDP8AaSPounP0xxGaYJBMkAX6/NQU8JJId4mkyAeEKfB1JaJta+/ek0idJ+g4wsNIK7Q028Mctw0WX21gHVnNLXiJdMg6PbFsov6rUYyoA0uO4/NZ7FY9xEMFjJNjFuEi+izuNZqtszZRokudLgWt0bAlggGZn2Wg2e8kR8MkHjrKzeGxFUXJkbxMa6GQJ9LoxsjEPcXZvTyB3mPortTBDFUgfCbibyqGJx1KiDJBINh+96u4w+A8cpjzWV/q25zneGXXNi0RuTSRcb2jmZZaYnLx00JjorLNoNLokg6gSCsq7blInJBy6ZiPD04IsxhBGXKAIGmoCDTsfIvqnMZcxc6qpRqkiOQ9rJ5cc7SDuIPGbR9VpBH090lC2qOH76pJo81o4uvT0L44B2dv8r83sQrtHtGf/IxpP5hNN48plv8AqCWBpta0hoMFxeTIMzrfSPVMpUA4vLnNILvAPyt4Ega+qaY0+z+2ZaJFZ7RwrDM3/wCwSP8AUtTgu2BgF9PM381JwdPofuV5RQ2dmc+GlsOhpBIzCBefVR0aD5LqbrhxbN2uJaYN2wT1Kupj3PBdosPUIAqBrj+F/gd0ciocvAKe167fjGdv95oeI5EQfW6JbN7TZPgfUpHgx8s9adQD2BV1Ht4Ke0rzrZXbt5Ia/u6nkTSqfyO19lqMJ2noOs4upng8QP5hLfdAEq0m/wCqdb8guYpgLTbl13qQj79FFjnkNJEz5rDSEbPpwMxMnfN5Op5LOdvdm0jRkVWU3t8QDnGHgiCIaCdwggH3TtqVyGvfUfla1tgDALrnznReb4raJILqjiSeNyUih9TFU/D4XZpk3j7rQYGs4tz0yWGIdl1Mfmbv9OqzD3tcbA/RFtglzXaEsMieDg0ubDjaYBsdQsc5c2e3b8POS9eXqio228CS4vynnE6WOk9Vouzvax47ttVwcLZp1E6xxErz/F131HZrC9m8J5q3snEhlQd43MJFuTbrM433fbXP8s5XJ6j3HG1Q5k7rfMIcK1MEHP4tYaLz66woNiYhtbCtcw+H4dNCDo7mNJ+6hxGFfmaS4NAnLaTcX9FvXDIrMq4ZvwsJjgIv5gIh/XhDQKYgtsSZtYX53VJuIosHiMmbkaf6RZOpCjUmHG+gn5DVNMF9jVc1JsiDKuVZn0+qq7OphggG08NBAUld5kXMXE9NfdVDcc2x4Wngsx2gJpsqOZuAynhJg/NaqoQ4QCdN/ks32gpTSf8A4D7X+ifT4y3Z/Gv79jXOLmuOVwJ/MCJHC621EZAAJsI9l51hHZajHcHA9HBejVnR1kDiryTj5XCJBsLiECxlH4mwLtc03vcQiRxH8MCTmF9+nmqOKeJnQzMQfNSrHmrgt/s9+ajTcN7BM8QIPyWTxeynh7tAJJFibTbQcFqdhhzKDWubmib7ozTobrVsrMmL+HfpJPp6K3VmQQRYjpN/mqbaeY2IEHTzUtbDuDDLpMGC0RusstVebVjUT0SUeHZmaCNCAR6ifqkqjI7LoBlJrSItfdckkybcVHsljiyXklxLtdQJgBR0SW04a94J0Ml/O0zZSYWq8Ndme1zhpLQ3qWwo3/HMDLmuJgeJzRE6A2Mkm6WFxRyZ9AZPiExBIcTEnclhq7srpYLGQGHrZwso2VWd1BD2Nu34ZMGb+EmdURM1v8IMaIEANc0kECxEZrmfqnVaDHEeGAQZBG8xlAj1SNakWsGdgbLCM1pDHNMQ4CDZTFju9zAnLlIsSROYG8W0m6amRUGzxDyJyt3A5swDQZDfORHJEtnMqse1rX2J0uLAtB8N27xuUUEMeSBMuygjUCMukEjf6ovgmxVaINgTrwIER68dyumNLUNhr+wT0TcXBAsecquKjjuJGgnlqm47FtYzPVORt9TJmxjooMn/AEnVGsp0WT4nOLugAn6LzDEHM8Dctt2x7UU61qdNhsIe5oLrGWxwAmecol2BrUG4fP3dN1YE53OAdUzTa/xAaRCbka48e1x59TYBopRWIFiRvsfRbftVjqD2PfWpAviGEGPEdA2o27gDcscLCVgWEZTczNuEXnnwSXTnw63FmrUzAzcnVV+/IhpAnQO334+SiNVRmpLhyVYep/0d7Qa3DVqZIDqZzhptIIaJ8pHuESfXbiIjPBBIkAA5BN7z7Lz3YO0xRqtJPhPhdm0yuEH7+i9DwkzlZAOUwdfDA9IUqwGr4SblxPrHkOH/ACrWBolmaG5oI+LNEctP2VTx3ailSe6m57szTBysET5xCsbE2s3FOc2m+pmaJyutM7wJ/crONa0WxcU54fIAyv8ADrcZRrJ4gq1XzWB0LpMf4XG08wFQ7LOJFQ3+LkToRcovjHARpqN/G27zWmUbaZ1JncOSE1XtMte/dcWg67uBRZ+IaYG9ZzHY4AOFPIXNJEucBcG+pUWK3/TaQIOc2MwGAD2CttxDcwDWmTqd1jO9Zyvja41qU28ACw9dSrFHaTg2Xva4j8od9oTTGsFMwYbvObTT7oZtBz2lpY2bb9dI+is0sSS3MBOZogRcSAUN2/iTT7uxIeCJEWII1nzVRWrbQe34nMHLU9U2ltTNYVR5AD9UBe1hcXGm9xne8D3yp9Ms17kAg2lznddFNXGywBsRINteYuihIgi3NZLYtY9+27QyC3eBJG+VoqYE6m9/aFUSYIkMAFolvQkD2hJUTtJtJzh/EdJzCGiBIEjXiD1XUVntoQKTuIETzNp90wMihJNwyf8ANlmeqFO2zWAh1Gk8Ebi4W8pK7U24S2H4c5SIgPkH/SriavsB7kO1dlzHhMW0Ta1QtpBx5EtHF0CLzxVL/rVPJkfSrARFg30vIUp2xh3NyvNRun4Du00JTDU+IZ8DTfMYG+DBKk7oZyQBnABtaxkC/GxVeptLDuc1wqDwkxIc3Ub5arWGewkvZUY7MWtjMPwa79wdKYafQc8N8NR0TY5pAixAz21sjmxq9Q1WgkERclt5jiLeyEUsP4GNDmGCHGHC47zPI9ijWy6J71ziLFgA6vn2Kg1AqS9tx9ED7e1Kf9TquqQR+H/FYNjn+qu0nfDa5mI3Rl0BN0D7ak1W5SIbSy1DxJdUYGyNNA+3IIPIqlSbprMQ5pDmOLTuIMG3kvQu1uwsNSqUwWOdWqmS1j8o5uNiBPIcVh9qUGtqQIAgEAaDNJj3hVEeLxlSsc1R7nnmeFkxpXGs5pwFigjqAwr1TY1RuHpYk3p1HObP5S0kCfODHkVUC9W7ObPFfZdKkWlzHhwJAHhIqPggkag3twQeb4ETvcOEfvRekdh8WS0tM5msIHNuo5cRZed7SwNXC1nUqnhc067nN/C5vEH7jcjPZvajqdRr92hsbtNnX8vdAEY0uJc65JJN95ubo12POTG0CIu7KfJzSPshRo5XEEaE/NXNhEjE0HRpUaTyGYSVb6T69P2QYdVHM9JNz1VsV2Qd8OH4hNiD7wheHcBUqBxMTuEmxt80+riGZXZS8GJkMEwJ4mFhtLi9p0qdQZ3U2k2bmcASdICCbRwOau8hsAmX74JvN1nP6RKXePpVBma0NLXFwAiDIyid9/VEuzO2xWaWmGlohoklxaALuJNzMyVc8J9D8dtSjTe5oY5xFibRPqdVPs8trNzMkQRmafUwVnMe2KtQf3nfMor2PqQ944gHThP3VzwdvLX1cz2husRpaMu63kmY+iH02giL6a7jcypaDnBpADIHFpJv63SxFR2TcQHRDWAfSeKyrL9rKvcik2nALmyTE6WP0QXZ+2Xsd4zmabEW6hH+3lMd3QdwLh6EA/RYwrUjNr1SjREtcBvnr/yrr8I4mTmHKbD3CHYJ3eYemfzMHy/RSNwPhabE3mSfkFlqeUuPw9XN4O7Ije9oO9JdGEYdQZ3wSUkGFq4Qd2X1BOUTrOgQHaGNdUaHNAY0GCGkiTuMEk7uvmrnaTFvAbTc19Mgy4Et4W+H6oBJVk/qWtRhqzG02VKrTUAgFned2Xzr4xe2qsPpNdRfWpkhjXENmDYOtJ8is9j6zCGgSSGgDhlDRpzmZRDY2OHcOoXzOeCOES3nqYWsQQxWEyinUsQ4xEciZ9k2ps6KuQhpLgCDHM/ZTY3bVIupNuBTec1hFmObAg8VCzbOauKhb4fhbrMNJg6RvPRQQDAjI52VvgdDtR+LLZH+y9AU8U2AJLC5klxGhkwDwBQduPHd5A0xUfmDvzA1CT8oWk7KYinWxLniQKVMNuALkvba6eRqGVnWcckAOvldaCJFzbVCtoh1RlfKQQ60CD4WBsHW1yYVrHYl7avdUw0tLDmBIJLybC2gECZ4q5S2cCH5/ieIcWyCRyv4eHFZawA7YHxDEBuYGgA10iGl+YzfkbEwBffAWF27hS2o0ODP7NpllmkEuIy8RFp3kFexkMa1wdam1gBm/huAOJssr2s2TSxFAVMPGal8LRaW72gHyEcxzTfJnh5eQQYPoU0uVpwBt0+iiFE8lpkzuyLzK9N/o9oipg/8FWOcFwcf9y82at7/AET4wB2IpmILWvAdpmaSPkR0UqwY7W9ljiGOLABUpyWf3hrkcSd+7gfVec4MknxSINxcEEWM8+S9J2720yPdSospvqCQcwOWzSXCx9AvLsViyYeIDjAJGgtrHl8irIUSxdG2YbrG8+X75qi6oYyghs3Jgz4ZgDqei1NTstkoVnf1hzqlNgqGY7p9JwmWjUGxgzq1ZTGUyww4eIHQEEiwdeN0ToUllOXG8a9A7L7RFTICfEWjUyXQAJJjXSVdxLgxwa5zgHtdc3aLDieJXnPZXEPGJpEGAw5iZAhuh1PBHe1OMc/EUw5/eU3DwiQ3K4Gbkbhb9VrlOOzqkt+o/wCkHFFrmUjr3LZ884j/AGnqstsfFFlak7g8dDY+xKn7T7QqVsQ5z5t4WgmYaOe+dfVVNlPy1qR4Pb8ws/AW21au8c/oFY7MVorxxBHyKl2rgG1aznNe1ogG4JJJkEW4QOqds3ZYpVG1DVBy7spvaNVfifXoGy6Zc1xtFh6iVNigGsfJGmYiR+G6zLtstDX6km4gRBiB7rPbD2lWa9oq5iwUzTcLeIEkjfzF+SzjQ32vcKmEY8aZmuHkbfVYYOWxqV6ZoCgc+UWGk2M7yh7cBh+FQ+rR9FYlaPspXnCM/uyOhWkwgbkBMmZOnNYzA4llJpYxroPFw3+iuUtvlrQ1rAYtc3+Sixp6lUNsKZPq0fVJZV/aKp+RvVcTBiO0uDdTqDMfE8ZyCZguJzeLf4pQkFa/tthmvxFACQ54DSdRGYAR1PsquB2TSp47uKzS9jv7MybzdsxE6FvmtIzraZIkaDX6LdYHsy5gbDWFwvmMEzrw3IbhsGO5Y/Jl7zGNloaRlY3MADwjMV6N3iDH4Hs/UZIYKepmQ1xE7rtVTYWxXNe8Md4iDGYDQOykixvPsVvQ5daWjcB0VRl9n7Dr02NbNPwiLAc9+Wd56ojSwlamC6RG+IB+SNtq/v8A4Ty4OBG4iFLF0O2VRvm8/wB+/sjWHIAhCcK+B5hTjEQD5rnG6btyq4NqQfhDXcZEaQsGcTWFVjxueAGA2BIJbn9A7+VbbHY1hLbHK/8AhPI3HKXMkfzDnPkubCwFCkXOZd5tJBzDjMorAdsNn9zVDwIbVGcAbnaVB5Tf/MgQccs7v3uXpP8ASRhf4DX2BY/qH+F0euU+i87gZTaFqMUPeJWi7DsnEBkxmY7qLx7IHlRXsiYxtDm4jq1w3+aqNszY/cVK9clrhlDmtDb+EEuETvWMGDGIxFXwmm0l5aGNkBwaS1vhsP0XqrmAbv36D6qLfYe33WtA2nQe5jRnAaWAEZPERE5TJ0km0IB2h2U2ix1doGcEQS3iQFs3VANwPX7oF2xrNOFeDkBJEQ25IcDaOQKzOMnprlzvL2yGw8HFdzapyucMwPHNBGu4zrxCMbW2KYY5suLXt3DQmHbuCuU8PTxGFoh4AcKYAeBDwQI14cirPZyvUZSc3EOaS17mtkSS0QBEbvNWeGWR7UbJNKK0gjOABbSJE2uZDvZA6VMl1M2bmdIO6c8X8lu+2+J7zCv8IgFpBiDOYD5ErCvqTQZxa9wHkQ0/MFBvaezG2uSfO3pZOq7JAiekmVd2Zj2mhTcweJzAXHfMXj1Scw6yUw1VobLpkxB0/MVzEbNYwi1jzKJUGwOZUe0BLPIpgojAs4J4w1L8TAOeo9V2i+R5KQFMDqeApx4WMI8kmYZgN6YHoEwMvLTB9lYpYyLPHqNFQu6p8G/y/okrLW0ze3VJBidr1O9xVGzixmpykQZnUiDoFY29hWvpSC41Kd2HU3IkWHL2RwFm5jfc/VObU4AegH2Kgr7PoBrAIk2LiRJLo3mLq+wP3N9k0Ofz6kJwY46kKidjH72nopg13Aqq2mRvHRPDo3oLAY7gei7iauSm4xu56myg70qDaBe5kNvcGCdQN374KUjtLEgb9FUrbZAkarN47FODyDmbfQ2TKAe8wxpcTw09ToFzx00VG0fEcwlp1vcQZaRzBuFexnaOnTh+bxb/AA6kcjx4SotndnCYNZ4aPytMn+bQekoR2+2ZTpuoOpthpBabzcQRM7yCeivVnsGbe7T1MS4ZiRT1A58/sqTnN7uQ+XSRlj8MWdmnjaIUgwILVSxeEyAEcYXTr4Y7Gkner3Z18YqgR/7G7xoSAfmpOzOEz4ijOmcE+TTmOvkvUKwpSD3VOxkfw2WIMgjw2KmKldV/c/oozW5e/wCi47G8vYJhx3IdAg6aw4e/6KF9YcPf9F043kOgTDjBwHT9UEZrgbvf9Ex2K/c/onuxQ4Dp+qTKwOgHT9UAjbBq1GFjC0BwIcXEmx4LPN7PPFMt+JxIMggAATx8yt0Xcm9D91Gat9G9D90AXYeGdSpBhA1J+LiVfnkOqv4XxG7WwPP7q1VosDCYE7k0DBiTxCa+uSCJF1KQuZVNa6qdNsfiCmkqrVEONlZwxkRwWmDwU6VzInBiKY6kOaSlyJKiJjU9cSUQ4I9gaLS34R0C4kilXoN/K3oFRrNHAJJIKxK4EkkDiwHUA+d05oiwsEkkElNZ3t5/Y0v/AJR/tekkiM/TeYNzoq20/g9Qkkuv6sfRjsGP+4Z5O/2lehuSSXKtmuahmL1SSUVA7RROXUlRE5XgPCEklAyobKuNEklYlGdnD+G39703aHwjz+i6ks1qBxSGq6kstqOK+Jdw2qSS6RyvtbTgkkg6kkkg/9k="/>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it-IT"/>
          </a:p>
        </p:txBody>
      </p:sp>
      <p:sp>
        <p:nvSpPr>
          <p:cNvPr id="4104" name="AutoShape 8" descr="data:image/jpeg;base64,/9j/4AAQSkZJRgABAQAAAQABAAD/2wCEAAkGBxQTEhQUExQWFRQXGB8YFhgXGBkYFxgXFxcWGBccFxcYHSggHBwlHBgYITEhJSkrLi4uFx8zODMsNygtLiwBCgoKDg0OGhAQGiwkHCQsLCwsLCwsLCwsLCwsLCwsLCwsLCwsLCwsLCwsLCwsLCwsLCwsLCwsLCwsLCwsLCwsLP/AABEIAMIBBAMBIgACEQEDEQH/xAAbAAABBQEBAAAAAAAAAAAAAAAFAAIDBAYBB//EAEEQAAEDAgMFBgQEAgkEAwAAAAEAAhEDIQQSMQVBUWGRBhMicYGhMrHB0UJS4fAjkgcUM2JygqKy8RUkQ1Nzk9L/xAAXAQEBAQEAAAAAAAAAAAAAAAAAAQID/8QAHxEBAQEAAgMAAwEAAAAAAAAAAAERAhIhMUEDQlEi/9oADAMBAAIRAxEAPwD2IJwTQnBdWDgurgXVFdC6uLqBLqbKcgSSSSgS7K4kgSSSSCptZ4bRqE6ZT7iFW21iSMPnZvLCPLM0pdpahGHdliXQ2/Am/wAkI2jWLsHSm3ig8w0OA+SDVSkqexnzQp3m0dCR9FHtjGZGECZI3EAiSG6/5teSIILO9tm/w6WvxxGmrT9lawW2Js7Xhw8QbdxMGJCqdq8Qx1JkGSKgIHUFKsUsbVB2dTIvleBx3n6FXexuMml3ZmWkx5Wt80FoYtpwlSiYDpBE3Bu3hvspuzNdzKzW7nOMz5OIj1Kmq2xXEiuStIH4zFNZiKIOrw5vuwj3+aILK9tcaKTsO6Jc12YeQiR62WhwOKFSm140cJ+6osEppKRKaqOrigxuKFNuYgkAiY3AmJ8lOoOFNKrbOrOczxxnBLXRpY29oVkqoaQkkkgmCcmroUDgnJgT1FJJJJAguhcSQOSSSQJdXEkCXVVwZvVvPj6eFllaUATte2cPEx4xPldAK5LsEy8/xXQOWUm6L9rXGGN/C6/lln/9eyC06kUxTgkTNtAYLd/mFlYM7Dx7adAtJaHB+hMQHQZ8tUPxVeZcRBAzZhaPGSddTJ3ShgxGV/wzAuP8MgX4XUVZpMQctzN9bfLcmri6cYHHQ5CZbN3HPxJPEDoFG6pny+IujdaRE25CIQ41GM1MkNgnW0/vcpcLihUe4AWAJkfiu3f6oJ31WtEeETJG89AoqdVzfFJkEGY00NlJUoAFvgEjQ6RI3JVWWN9RdBvsBWz0mOmZaDPpdTFZfs5tTLTyG+UeEWuAHuN+gutGyu0mARPDfExK3GWX7fwG0SR+MieAjT98Fe7HYw1MOAdWeHfcACDdVe3sdy0QS7NII5C8n1HRUexmOIqOpWyulwN5kQflPRPo2a5KRKbK0iLHtBpPB0yn5LmAxAq0muGhF/PQqTEEZHTplM+UXWf7JY4CaJ4lzTxGkexKzqp9i4s99UpHdp5thvuBKNlYfH4p1DFPI3OJ4/Ff5FbWhVD2tcNHAHqmjqS6uK6JgkuBdCBy7KauqB0roTE4FB1JJJAl1cSQdlJcTMQ6GuPBpPQFAM7P1w414MzULvQ2HyReVmOyNQZ6g/uiPIE/daSrUDQSdBdSAD2rp3pumNRpJ1Bss+Wkky4kGIH6BFtsYxr3HMS0McdbAAAAx6j3Qp1csBcJdGkRN5AhZqxVxtJ2YZIEi/z0VbFYbIzO959N5PBEKlSYM7vnxVDbNQkm4ORst4ZiYB8pi+5FVNm1aZID2ZbwDOYA7geCOmgGkRwOgWXw8Ne0XIcS10nUkjc68gg8uq0lH4WlxOaAI3dVUMdV7zi0g796ZRnM5sggC2vIH5qZuHIF7zBEzuM/IhIsuSNZg+Xl6BRUOzqpDmAxMRmm1zBn0JCMYfGlhGUjIHDMbk5XOBFyPwxF+KzdGkQ4Q6zXGRxkgj5qZ+1bHvJZNgAYBMQJ8x9VJSjO1sZ31FovLXAEuiZLCfWYlCuzuJb/AFhpBJyvym0DxSLLlWsHumzRFgXEkuByt13hpPKAosK1zXNdwmI5GWrWpj0hKVRwu0mP0Mi9wLWDT18Q91cBW2XarMzXNOhBHULAbJxQZXa6IGaCeIOmq9BC802pQbTrVW8HTxMAzceRCzWon247JiKoJvm9YcbD3C1XZLEl2HDTqwlvpuWP7QVQ6uHtuKlJpt+Zogg8IICPdlMZDy0iBUgi++JuE+jVwuLqSqOpwTF2UD11MBXZQOldTZXZQOSlNBTkEeIqENkayB1IH1UVR4NRgBMtcQfIsJ9dW9FW29XLKbY31Gj0Bn6Ki/GzjWtmwcR1YB8x7qWjQhVto1stN3MEf6XH6KyhfaR0UCeBB+aVQnsxXDajpsCIHo4AD1lWdv48kECRaJmB8UX9GuQZlX+zcWkXkiYNjJEjeoMXiYaQCHS3fqSLmCbxMm35lnfAkrhzmn4XeIxGpvcuKjosd4WnWGyed5j971Hs0w5xMyItNhA0HqSrDfiJ3Ae/7+aioqzS2BEx671V2k0upuBsTAPlI+yuVDJ4BD9tB2R+T/1O882UxlAQBRhneAvOhbr+YGBwubdFqcO+WgjSbfRefuwtZ1yDMU/iIF2CN97La4XECC1uY79OP7KvJItl5LALymtMSmuGvx6eSbRuAWgAakukuUVWnxPHMEeo/RQMeXue11PKGGGuOj7G4su18T3dR4IlxDSOBEHQW43vuTK2OeQ8tbroQN89eKKZiKZzEkkgPB00uBa2kaog582BcRGoECfmhOL7144ZrQbGeP6I62s0C/5Z9kRFgKzsrmsLvBJjS7gA5vlAJHotBhdrQXAABsOeCdC3O2T53f7LHY0Q6pMADK6ZiZsd25dbjzmygBwiRzbvGvwlWVMelUcW1xgETf2dl181hdpU/wDuKsn8TpnW5H0hSYTbBa0AEACYG85nNiPIiVFjKodVqua7NDzfiDB9lbdJFasIc2YyX8xMfZW8I/KWuBuIIVR7C5zZ4f8ACkkAXcAfPcor0WlUDmhw0InquqhsGuHUW3mPCfT9hJbYEQkmrsopyS4uoOpyYuygeE4KMFPBQZrtpV/smkx8R+UIRg8XnxFJxmXVATB3ZhFlc7bvGdvJnPi7ghexjBoZgT4mndvcb8dyxfbT0Oq6Gk8AfkhHaCsDSa0kDNckkRp+vsru18QGUnk/lI6iFla9XvI3EARvsS4zOmjm9CrairiKmXLlM9OPNUiHOlzozAENtYN0GnpKm2oC3KRLiN0DysPNA6/aJrJpGoe9aILWsJOYG8ETPDRZakG8DMeL4yBmygwXReOU/RXA62UB2kzpyQPY202PL3seXOmDTILXtNvwuvG9HQ6L6WOvmJlCo3MIDT/z62QzaQa1xL3E8pMoriH2BG9BKmDh4zOMa8tdDAUpENPHtBI7npE/NXMPtGkIaBBdwIOnFTtDG2y38oPvEqLB4WHOhgAi2hjXgmAhUxFwDqYgjRR0zkjfIP7Ka0OJBvlj3HGUg2fiA1nWOd0DatGXzEyP381mtt7Tg6EtnwgGPMn6LVZvFu9OazG1sO2YNmiRfgCS433gEe6qL2xsSajTmMzds6j+7zVyqyctxaxkTvIsPJCdlPDXQMsyJi8ZgSD5RHRHMOCQQCNUFTFvGe/5YMjeCCPZVw0ktOa3wxxvH2Vnab8mV7tzo5CQb/RUHY10AAQZmOXoouHiiQOMH8vGftqnYDwvcDo645/8KIuquJtAPw8fULuEpPFWXG0QOaAkXgAwzMd03+eiVKo54BygcOHQ3UoIAP71TMPWFwNxhaQa2ZicjImLzbyC6hjag4FJXUbsFdBWWwva9n/lpvp8x429W36gI5g9p0qomnUa7yNx5jULTK/KSjBXQ5FPXZTMyQKCQFOBUQKeCoMXt2p3lR7pkSQ0HkCPmD1VUkbtRaVJiakucQ3UnWB8RtxUNd2VsDLPTlqfNYrQptjHZxJgfDEGZ8OaPLx+xQejinZuIDSAAeD4GhjjrxXDmgBzhlBmJMS3eAPRVquOp0Guc5zYAsOJN7Cboq1tPFZKT6m9jC7ibAnRZfYWMfRo03dy6rXrHN4AS4hxtLoO7dw6oZj+23fZmlgpt01uW8rRMgWvaVrOxm1WmnnDohrW5TbKI0AHGPZZk7curpx/zxvI7HEjEUWVaVSnUILmOtDgQQ5he3zBjkjFKnAaDEReTPDromYvbLXN8RmHiLbyYgdV19MZwb6HpZa5cetyMXl281x7wMoERwiBHJOxjRAIEQD8k/FERfRRCuC7KT6edrqI8se5zn53Ol5M5t88uH0Xpex6xLGONy6m0k8TlErzUDn7re7KrH+r0nATDP8AaSPounP0xxGaYJBMkAX6/NQU8JJId4mkyAeEKfB1JaJta+/ek0idJ+g4wsNIK7Q028Mctw0WX21gHVnNLXiJdMg6PbFsov6rUYyoA0uO4/NZ7FY9xEMFjJNjFuEi+izuNZqtszZRokudLgWt0bAlggGZn2Wg2e8kR8MkHjrKzeGxFUXJkbxMa6GQJ9LoxsjEPcXZvTyB3mPortTBDFUgfCbibyqGJx1KiDJBINh+96u4w+A8cpjzWV/q25zneGXXNi0RuTSRcb2jmZZaYnLx00JjorLNoNLokg6gSCsq7blInJBy6ZiPD04IsxhBGXKAIGmoCDTsfIvqnMZcxc6qpRqkiOQ9rJ5cc7SDuIPGbR9VpBH090lC2qOH76pJo81o4uvT0L44B2dv8r83sQrtHtGf/IxpP5hNN48plv8AqCWBpta0hoMFxeTIMzrfSPVMpUA4vLnNILvAPyt4Ega+qaY0+z+2ZaJFZ7RwrDM3/wCwSP8AUtTgu2BgF9PM381JwdPofuV5RQ2dmc+GlsOhpBIzCBefVR0aD5LqbrhxbN2uJaYN2wT1Kupj3PBdosPUIAqBrj+F/gd0ciocvAKe167fjGdv95oeI5EQfW6JbN7TZPgfUpHgx8s9adQD2BV1Ht4Ke0rzrZXbt5Ia/u6nkTSqfyO19lqMJ2noOs4upng8QP5hLfdAEq0m/wCqdb8guYpgLTbl13qQj79FFjnkNJEz5rDSEbPpwMxMnfN5Op5LOdvdm0jRkVWU3t8QDnGHgiCIaCdwggH3TtqVyGvfUfla1tgDALrnznReb4raJILqjiSeNyUih9TFU/D4XZpk3j7rQYGs4tz0yWGIdl1Mfmbv9OqzD3tcbA/RFtglzXaEsMieDg0ubDjaYBsdQsc5c2e3b8POS9eXqio228CS4vynnE6WOk9Vouzvax47ttVwcLZp1E6xxErz/F131HZrC9m8J5q3snEhlQd43MJFuTbrM433fbXP8s5XJ6j3HG1Q5k7rfMIcK1MEHP4tYaLz66woNiYhtbCtcw+H4dNCDo7mNJ+6hxGFfmaS4NAnLaTcX9FvXDIrMq4ZvwsJjgIv5gIh/XhDQKYgtsSZtYX53VJuIosHiMmbkaf6RZOpCjUmHG+gn5DVNMF9jVc1JsiDKuVZn0+qq7OphggG08NBAUld5kXMXE9NfdVDcc2x4Wngsx2gJpsqOZuAynhJg/NaqoQ4QCdN/ks32gpTSf8A4D7X+ifT4y3Z/Gv79jXOLmuOVwJ/MCJHC621EZAAJsI9l51hHZajHcHA9HBejVnR1kDiryTj5XCJBsLiECxlH4mwLtc03vcQiRxH8MCTmF9+nmqOKeJnQzMQfNSrHmrgt/s9+ajTcN7BM8QIPyWTxeynh7tAJJFibTbQcFqdhhzKDWubmib7ozTobrVsrMmL+HfpJPp6K3VmQQRYjpN/mqbaeY2IEHTzUtbDuDDLpMGC0RusstVebVjUT0SUeHZmaCNCAR6ifqkqjI7LoBlJrSItfdckkybcVHsljiyXklxLtdQJgBR0SW04a94J0Ml/O0zZSYWq8Ndme1zhpLQ3qWwo3/HMDLmuJgeJzRE6A2Mkm6WFxRyZ9AZPiExBIcTEnclhq7srpYLGQGHrZwso2VWd1BD2Nu34ZMGb+EmdURM1v8IMaIEANc0kECxEZrmfqnVaDHEeGAQZBG8xlAj1SNakWsGdgbLCM1pDHNMQ4CDZTFju9zAnLlIsSROYG8W0m6amRUGzxDyJyt3A5swDQZDfORHJEtnMqse1rX2J0uLAtB8N27xuUUEMeSBMuygjUCMukEjf6ovgmxVaINgTrwIER68dyumNLUNhr+wT0TcXBAsecquKjjuJGgnlqm47FtYzPVORt9TJmxjooMn/AEnVGsp0WT4nOLugAn6LzDEHM8Dctt2x7UU61qdNhsIe5oLrGWxwAmecol2BrUG4fP3dN1YE53OAdUzTa/xAaRCbka48e1x59TYBopRWIFiRvsfRbftVjqD2PfWpAviGEGPEdA2o27gDcscLCVgWEZTczNuEXnnwSXTnw63FmrUzAzcnVV+/IhpAnQO334+SiNVRmpLhyVYep/0d7Qa3DVqZIDqZzhptIIaJ8pHuESfXbiIjPBBIkAA5BN7z7Lz3YO0xRqtJPhPhdm0yuEH7+i9DwkzlZAOUwdfDA9IUqwGr4SblxPrHkOH/ACrWBolmaG5oI+LNEctP2VTx3ailSe6m57szTBysET5xCsbE2s3FOc2m+pmaJyutM7wJ/crONa0WxcU54fIAyv8ADrcZRrJ4gq1XzWB0LpMf4XG08wFQ7LOJFQ3+LkToRcovjHARpqN/G27zWmUbaZ1JncOSE1XtMte/dcWg67uBRZ+IaYG9ZzHY4AOFPIXNJEucBcG+pUWK3/TaQIOc2MwGAD2CttxDcwDWmTqd1jO9Zyvja41qU28ACw9dSrFHaTg2Xva4j8od9oTTGsFMwYbvObTT7oZtBz2lpY2bb9dI+is0sSS3MBOZogRcSAUN2/iTT7uxIeCJEWII1nzVRWrbQe34nMHLU9U2ltTNYVR5AD9UBe1hcXGm9xne8D3yp9Ms17kAg2lznddFNXGywBsRINteYuihIgi3NZLYtY9+27QyC3eBJG+VoqYE6m9/aFUSYIkMAFolvQkD2hJUTtJtJzh/EdJzCGiBIEjXiD1XUVntoQKTuIETzNp90wMihJNwyf8ANlmeqFO2zWAh1Gk8Ebi4W8pK7U24S2H4c5SIgPkH/SriavsB7kO1dlzHhMW0Ta1QtpBx5EtHF0CLzxVL/rVPJkfSrARFg30vIUp2xh3NyvNRun4Du00JTDU+IZ8DTfMYG+DBKk7oZyQBnABtaxkC/GxVeptLDuc1wqDwkxIc3Ub5arWGewkvZUY7MWtjMPwa79wdKYafQc8N8NR0TY5pAixAz21sjmxq9Q1WgkERclt5jiLeyEUsP4GNDmGCHGHC47zPI9ijWy6J71ziLFgA6vn2Kg1AqS9tx9ED7e1Kf9TquqQR+H/FYNjn+qu0nfDa5mI3Rl0BN0D7ak1W5SIbSy1DxJdUYGyNNA+3IIPIqlSbprMQ5pDmOLTuIMG3kvQu1uwsNSqUwWOdWqmS1j8o5uNiBPIcVh9qUGtqQIAgEAaDNJj3hVEeLxlSsc1R7nnmeFkxpXGs5pwFigjqAwr1TY1RuHpYk3p1HObP5S0kCfODHkVUC9W7ObPFfZdKkWlzHhwJAHhIqPggkag3twQeb4ETvcOEfvRekdh8WS0tM5msIHNuo5cRZed7SwNXC1nUqnhc067nN/C5vEH7jcjPZvajqdRr92hsbtNnX8vdAEY0uJc65JJN95ubo12POTG0CIu7KfJzSPshRo5XEEaE/NXNhEjE0HRpUaTyGYSVb6T69P2QYdVHM9JNz1VsV2Qd8OH4hNiD7wheHcBUqBxMTuEmxt80+riGZXZS8GJkMEwJ4mFhtLi9p0qdQZ3U2k2bmcASdICCbRwOau8hsAmX74JvN1nP6RKXePpVBma0NLXFwAiDIyid9/VEuzO2xWaWmGlohoklxaALuJNzMyVc8J9D8dtSjTe5oY5xFibRPqdVPs8trNzMkQRmafUwVnMe2KtQf3nfMor2PqQ944gHThP3VzwdvLX1cz2husRpaMu63kmY+iH02giL6a7jcypaDnBpADIHFpJv63SxFR2TcQHRDWAfSeKyrL9rKvcik2nALmyTE6WP0QXZ+2Xsd4zmabEW6hH+3lMd3QdwLh6EA/RYwrUjNr1SjREtcBvnr/yrr8I4mTmHKbD3CHYJ3eYemfzMHy/RSNwPhabE3mSfkFlqeUuPw9XN4O7Ije9oO9JdGEYdQZ3wSUkGFq4Qd2X1BOUTrOgQHaGNdUaHNAY0GCGkiTuMEk7uvmrnaTFvAbTc19Mgy4Et4W+H6oBJVk/qWtRhqzG02VKrTUAgFned2Xzr4xe2qsPpNdRfWpkhjXENmDYOtJ8is9j6zCGgSSGgDhlDRpzmZRDY2OHcOoXzOeCOES3nqYWsQQxWEyinUsQ4xEciZ9k2ps6KuQhpLgCDHM/ZTY3bVIupNuBTec1hFmObAg8VCzbOauKhb4fhbrMNJg6RvPRQQDAjI52VvgdDtR+LLZH+y9AU8U2AJLC5klxGhkwDwBQduPHd5A0xUfmDvzA1CT8oWk7KYinWxLniQKVMNuALkvba6eRqGVnWcckAOvldaCJFzbVCtoh1RlfKQQ60CD4WBsHW1yYVrHYl7avdUw0tLDmBIJLybC2gECZ4q5S2cCH5/ieIcWyCRyv4eHFZawA7YHxDEBuYGgA10iGl+YzfkbEwBffAWF27hS2o0ODP7NpllmkEuIy8RFp3kFexkMa1wdam1gBm/huAOJssr2s2TSxFAVMPGal8LRaW72gHyEcxzTfJnh5eQQYPoU0uVpwBt0+iiFE8lpkzuyLzK9N/o9oipg/8FWOcFwcf9y82at7/AET4wB2IpmILWvAdpmaSPkR0UqwY7W9ljiGOLABUpyWf3hrkcSd+7gfVec4MknxSINxcEEWM8+S9J2720yPdSospvqCQcwOWzSXCx9AvLsViyYeIDjAJGgtrHl8irIUSxdG2YbrG8+X75qi6oYyghs3Jgz4ZgDqei1NTstkoVnf1hzqlNgqGY7p9JwmWjUGxgzq1ZTGUyww4eIHQEEiwdeN0ToUllOXG8a9A7L7RFTICfEWjUyXQAJJjXSVdxLgxwa5zgHtdc3aLDieJXnPZXEPGJpEGAw5iZAhuh1PBHe1OMc/EUw5/eU3DwiQ3K4Gbkbhb9VrlOOzqkt+o/wCkHFFrmUjr3LZ884j/AGnqstsfFFlak7g8dDY+xKn7T7QqVsQ5z5t4WgmYaOe+dfVVNlPy1qR4Pb8ws/AW21au8c/oFY7MVorxxBHyKl2rgG1aznNe1ogG4JJJkEW4QOqds3ZYpVG1DVBy7spvaNVfifXoGy6Zc1xtFh6iVNigGsfJGmYiR+G6zLtstDX6km4gRBiB7rPbD2lWa9oq5iwUzTcLeIEkjfzF+SzjQ32vcKmEY8aZmuHkbfVYYOWxqV6ZoCgc+UWGk2M7yh7cBh+FQ+rR9FYlaPspXnCM/uyOhWkwgbkBMmZOnNYzA4llJpYxroPFw3+iuUtvlrQ1rAYtc3+Sixp6lUNsKZPq0fVJZV/aKp+RvVcTBiO0uDdTqDMfE8ZyCZguJzeLf4pQkFa/tthmvxFACQ54DSdRGYAR1PsquB2TSp47uKzS9jv7MybzdsxE6FvmtIzraZIkaDX6LdYHsy5gbDWFwvmMEzrw3IbhsGO5Y/Jl7zGNloaRlY3MADwjMV6N3iDH4Hs/UZIYKepmQ1xE7rtVTYWxXNe8Md4iDGYDQOykixvPsVvQ5daWjcB0VRl9n7Dr02NbNPwiLAc9+Wd56ojSwlamC6RG+IB+SNtq/v8A4Ty4OBG4iFLF0O2VRvm8/wB+/sjWHIAhCcK+B5hTjEQD5rnG6btyq4NqQfhDXcZEaQsGcTWFVjxueAGA2BIJbn9A7+VbbHY1hLbHK/8AhPI3HKXMkfzDnPkubCwFCkXOZd5tJBzDjMorAdsNn9zVDwIbVGcAbnaVB5Tf/MgQccs7v3uXpP8ASRhf4DX2BY/qH+F0euU+i87gZTaFqMUPeJWi7DsnEBkxmY7qLx7IHlRXsiYxtDm4jq1w3+aqNszY/cVK9clrhlDmtDb+EEuETvWMGDGIxFXwmm0l5aGNkBwaS1vhsP0XqrmAbv36D6qLfYe33WtA2nQe5jRnAaWAEZPERE5TJ0km0IB2h2U2ix1doGcEQS3iQFs3VANwPX7oF2xrNOFeDkBJEQ25IcDaOQKzOMnprlzvL2yGw8HFdzapyucMwPHNBGu4zrxCMbW2KYY5suLXt3DQmHbuCuU8PTxGFoh4AcKYAeBDwQI14cirPZyvUZSc3EOaS17mtkSS0QBEbvNWeGWR7UbJNKK0gjOABbSJE2uZDvZA6VMl1M2bmdIO6c8X8lu+2+J7zCv8IgFpBiDOYD5ErCvqTQZxa9wHkQ0/MFBvaezG2uSfO3pZOq7JAiekmVd2Zj2mhTcweJzAXHfMXj1Scw6yUw1VobLpkxB0/MVzEbNYwi1jzKJUGwOZUe0BLPIpgojAs4J4w1L8TAOeo9V2i+R5KQFMDqeApx4WMI8kmYZgN6YHoEwMvLTB9lYpYyLPHqNFQu6p8G/y/okrLW0ze3VJBidr1O9xVGzixmpykQZnUiDoFY29hWvpSC41Kd2HU3IkWHL2RwFm5jfc/VObU4AegH2Kgr7PoBrAIk2LiRJLo3mLq+wP3N9k0Ofz6kJwY46kKidjH72nopg13Aqq2mRvHRPDo3oLAY7gei7iauSm4xu56myg70qDaBe5kNvcGCdQN374KUjtLEgb9FUrbZAkarN47FODyDmbfQ2TKAe8wxpcTw09ToFzx00VG0fEcwlp1vcQZaRzBuFexnaOnTh+bxb/AA6kcjx4SotndnCYNZ4aPytMn+bQekoR2+2ZTpuoOpthpBabzcQRM7yCeivVnsGbe7T1MS4ZiRT1A58/sqTnN7uQ+XSRlj8MWdmnjaIUgwILVSxeEyAEcYXTr4Y7Gkner3Z18YqgR/7G7xoSAfmpOzOEz4ijOmcE+TTmOvkvUKwpSD3VOxkfw2WIMgjw2KmKldV/c/oozW5e/wCi47G8vYJhx3IdAg6aw4e/6KF9YcPf9F043kOgTDjBwHT9UEZrgbvf9Ex2K/c/onuxQ4Dp+qTKwOgHT9UAjbBq1GFjC0BwIcXEmx4LPN7PPFMt+JxIMggAATx8yt0Xcm9D91Gat9G9D90AXYeGdSpBhA1J+LiVfnkOqv4XxG7WwPP7q1VosDCYE7k0DBiTxCa+uSCJF1KQuZVNa6qdNsfiCmkqrVEONlZwxkRwWmDwU6VzInBiKY6kOaSlyJKiJjU9cSUQ4I9gaLS34R0C4kilXoN/K3oFRrNHAJJIKxK4EkkDiwHUA+d05oiwsEkkElNZ3t5/Y0v/AJR/tekkiM/TeYNzoq20/g9Qkkuv6sfRjsGP+4Z5O/2lehuSSXKtmuahmL1SSUVA7RROXUlRE5XgPCEklAyobKuNEklYlGdnD+G39703aHwjz+i6ks1qBxSGq6kstqOK+Jdw2qSS6RyvtbTgkkg6kkkg/9k="/>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it-IT"/>
          </a:p>
        </p:txBody>
      </p:sp>
      <p:pic>
        <p:nvPicPr>
          <p:cNvPr id="4106" name="Picture 10" descr="http://www.blogdem.it/carlo-borghetti/files/2011/03/d2cafe9f0cb89fe3f8b7a689f4287103_smog_milano.jpg"/>
          <p:cNvPicPr>
            <a:picLocks noChangeAspect="1" noChangeArrowheads="1"/>
          </p:cNvPicPr>
          <p:nvPr/>
        </p:nvPicPr>
        <p:blipFill>
          <a:blip r:embed="rId4" cstate="print"/>
          <a:srcRect/>
          <a:stretch>
            <a:fillRect/>
          </a:stretch>
        </p:blipFill>
        <p:spPr bwMode="auto">
          <a:xfrm>
            <a:off x="5220072" y="2204864"/>
            <a:ext cx="3750667" cy="2808312"/>
          </a:xfrm>
          <a:prstGeom prst="rect">
            <a:avLst/>
          </a:prstGeom>
          <a:noFill/>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ramonto">
  <a:themeElements>
    <a:clrScheme name="Tramonto">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Tramonto">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ramonto">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1245</TotalTime>
  <Words>460</Words>
  <Application>Microsoft Office PowerPoint</Application>
  <PresentationFormat>Presentazione su schermo (4:3)</PresentationFormat>
  <Paragraphs>47</Paragraphs>
  <Slides>10</Slides>
  <Notes>0</Notes>
  <HiddenSlides>0</HiddenSlides>
  <MMClips>0</MMClips>
  <ScaleCrop>false</ScaleCrop>
  <HeadingPairs>
    <vt:vector size="4" baseType="variant">
      <vt:variant>
        <vt:lpstr>Tema</vt:lpstr>
      </vt:variant>
      <vt:variant>
        <vt:i4>1</vt:i4>
      </vt:variant>
      <vt:variant>
        <vt:lpstr>Titoli diapositive</vt:lpstr>
      </vt:variant>
      <vt:variant>
        <vt:i4>10</vt:i4>
      </vt:variant>
    </vt:vector>
  </HeadingPairs>
  <TitlesOfParts>
    <vt:vector size="11" baseType="lpstr">
      <vt:lpstr>Tramonto</vt:lpstr>
      <vt:lpstr> CHARLES DICKENS’ FICTION  VS  CONTEMPORARY REALITY</vt:lpstr>
      <vt:lpstr>       Introduction</vt:lpstr>
      <vt:lpstr>List of topics</vt:lpstr>
      <vt:lpstr>Child labour – poverty </vt:lpstr>
      <vt:lpstr>Child labour-poverty</vt:lpstr>
      <vt:lpstr>Child labour - poverty</vt:lpstr>
      <vt:lpstr>  Industrialization-smog</vt:lpstr>
      <vt:lpstr>  Industrialization-smog</vt:lpstr>
      <vt:lpstr>Diapositiva 9</vt:lpstr>
      <vt:lpstr>Sitography</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Similarities and Differences:  C. Dickens’ fiction and contemporary reality</dc:title>
  <dc:creator>Renato</dc:creator>
  <cp:lastModifiedBy>User-PC</cp:lastModifiedBy>
  <cp:revision>137</cp:revision>
  <dcterms:created xsi:type="dcterms:W3CDTF">2015-01-23T18:10:36Z</dcterms:created>
  <dcterms:modified xsi:type="dcterms:W3CDTF">2015-03-03T20:51:57Z</dcterms:modified>
</cp:coreProperties>
</file>