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9B42D6-67F8-4F78-B44C-F54742530FEC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4A54FA-6F2D-44E5-A4AA-B65AC8D40004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/>
          <a:lstStyle/>
          <a:p>
            <a:r>
              <a:rPr lang="en-US" dirty="0" smtClean="0"/>
              <a:t>POSTMODERNISM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67744" y="2132856"/>
            <a:ext cx="6172200" cy="1371600"/>
          </a:xfrm>
        </p:spPr>
        <p:txBody>
          <a:bodyPr/>
          <a:lstStyle/>
          <a:p>
            <a:r>
              <a:rPr lang="en-US" dirty="0" smtClean="0"/>
              <a:t>Postmodernism in “Nice Work” and the “Reluctant Fundamentalist”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4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Postmodernism in “the reluctant fundamentalist”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600" u="sng" dirty="0" smtClean="0"/>
              <a:t>Narrative technique</a:t>
            </a:r>
            <a:r>
              <a:rPr lang="en-US" sz="1600" dirty="0" smtClean="0"/>
              <a:t>: the use of a dramatic monologue allows the narrator to tell the story form his point of view. The reader becomes the listener of the story.</a:t>
            </a:r>
          </a:p>
          <a:p>
            <a:r>
              <a:rPr lang="en-US" sz="1600" u="sng" dirty="0" smtClean="0"/>
              <a:t>Faction</a:t>
            </a:r>
            <a:r>
              <a:rPr lang="en-US" sz="1600" dirty="0" smtClean="0"/>
              <a:t>: The story is a clear fiction but it takes part during a real age . In particular the novelist sets the story in 2001, the year of the attack on the “Twin Towers”</a:t>
            </a:r>
          </a:p>
          <a:p>
            <a:r>
              <a:rPr lang="en-US" sz="1600" u="sng" dirty="0" smtClean="0"/>
              <a:t>Minimalism</a:t>
            </a:r>
            <a:r>
              <a:rPr lang="en-US" sz="1600" dirty="0" smtClean="0"/>
              <a:t>: the protagonist embodies the typical American-</a:t>
            </a:r>
            <a:r>
              <a:rPr lang="en-US" sz="1600" dirty="0"/>
              <a:t>P</a:t>
            </a:r>
            <a:r>
              <a:rPr lang="en-US" sz="1600" dirty="0" smtClean="0"/>
              <a:t>akistani who lives in New York</a:t>
            </a:r>
          </a:p>
          <a:p>
            <a:r>
              <a:rPr lang="en-US" sz="1600" u="sng" dirty="0" err="1" smtClean="0"/>
              <a:t>Maximalism</a:t>
            </a:r>
            <a:r>
              <a:rPr lang="en-US" sz="1600" dirty="0" smtClean="0"/>
              <a:t>: there are many detailed and particular descriptions .</a:t>
            </a:r>
          </a:p>
          <a:p>
            <a:r>
              <a:rPr lang="en-US" sz="1600" u="sng" dirty="0" smtClean="0"/>
              <a:t>Temporal distortion</a:t>
            </a:r>
            <a:r>
              <a:rPr lang="en-US" sz="1600" dirty="0" smtClean="0"/>
              <a:t>: there are many “flashbacks” about </a:t>
            </a:r>
            <a:r>
              <a:rPr lang="en-US" sz="1600" dirty="0" err="1" smtClean="0"/>
              <a:t>Changez</a:t>
            </a:r>
            <a:r>
              <a:rPr lang="en-US" sz="1600" dirty="0" smtClean="0"/>
              <a:t>’ life in the narration.</a:t>
            </a:r>
          </a:p>
          <a:p>
            <a:r>
              <a:rPr lang="en-US" sz="1600" u="sng" dirty="0" smtClean="0"/>
              <a:t>Truth</a:t>
            </a:r>
            <a:r>
              <a:rPr lang="en-US" sz="1600" dirty="0" smtClean="0"/>
              <a:t>: there are no good values and bed values. Everything is relative, the world is impossible to strictly understand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3524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Postmodernism in “Nice work”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u="sng" dirty="0" smtClean="0"/>
              <a:t>The plot</a:t>
            </a:r>
            <a:r>
              <a:rPr lang="en-US" sz="1600" dirty="0" smtClean="0"/>
              <a:t>: it is a pastiche, a work that imitates the style of other books and authors.</a:t>
            </a:r>
          </a:p>
          <a:p>
            <a:r>
              <a:rPr lang="en-US" sz="1600" u="sng" dirty="0" smtClean="0"/>
              <a:t>Character</a:t>
            </a:r>
            <a:r>
              <a:rPr lang="en-US" sz="1600" dirty="0" smtClean="0"/>
              <a:t>: Lodge presents us Robyn Penrose, Temporary Lecturer in English Literature at the University of </a:t>
            </a:r>
            <a:r>
              <a:rPr lang="en-US" sz="1600" dirty="0" err="1" smtClean="0"/>
              <a:t>Rummidge</a:t>
            </a:r>
            <a:r>
              <a:rPr lang="en-US" sz="1600" dirty="0" smtClean="0"/>
              <a:t>.  She is a feminist and  she is presented through her actions, behaviors and words.</a:t>
            </a:r>
          </a:p>
          <a:p>
            <a:r>
              <a:rPr lang="en-US" sz="1600" u="sng" dirty="0" smtClean="0"/>
              <a:t>Narrator</a:t>
            </a:r>
            <a:r>
              <a:rPr lang="en-US" sz="1600" dirty="0" smtClean="0"/>
              <a:t>: he is present in the story and participates with his comments.</a:t>
            </a:r>
          </a:p>
          <a:p>
            <a:r>
              <a:rPr lang="en-US" sz="1600" u="sng" dirty="0" smtClean="0"/>
              <a:t>Theme</a:t>
            </a:r>
            <a:r>
              <a:rPr lang="en-US" sz="1600" dirty="0" smtClean="0"/>
              <a:t>: Penrose claims the parallelism between novel and capitalism, character and capitalist . There is also the theme about women’s role in society. </a:t>
            </a:r>
          </a:p>
          <a:p>
            <a:r>
              <a:rPr lang="en-US" sz="1600" u="sng" dirty="0" smtClean="0"/>
              <a:t>Examples</a:t>
            </a:r>
            <a:r>
              <a:rPr lang="en-US" sz="1600" dirty="0" smtClean="0"/>
              <a:t>: there re many references to the characters of Charles Dickens’ work “Hard Times”. There are also many references to Industrial Revolution and typical buildings.</a:t>
            </a:r>
          </a:p>
          <a:p>
            <a:r>
              <a:rPr lang="en-US" sz="1600" u="sng" dirty="0" smtClean="0"/>
              <a:t>Position</a:t>
            </a:r>
            <a:r>
              <a:rPr lang="en-US" sz="1600" dirty="0" smtClean="0"/>
              <a:t>: there are many point of views. The reader is left to decide whichever he prefers.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9943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</TotalTime>
  <Words>301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Loggia</vt:lpstr>
      <vt:lpstr>POSTMODERNISM</vt:lpstr>
      <vt:lpstr>Postmodernism in “the reluctant fundamentalist”</vt:lpstr>
      <vt:lpstr>Postmodernism in “Nice work”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</dc:title>
  <dc:creator>Utente</dc:creator>
  <cp:lastModifiedBy>Utente</cp:lastModifiedBy>
  <cp:revision>8</cp:revision>
  <dcterms:created xsi:type="dcterms:W3CDTF">2015-04-27T15:59:10Z</dcterms:created>
  <dcterms:modified xsi:type="dcterms:W3CDTF">2015-04-27T19:36:39Z</dcterms:modified>
</cp:coreProperties>
</file>