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35F34-F495-4C39-8076-01D6A2ECA635}" type="datetimeFigureOut">
              <a:rPr lang="it-IT" smtClean="0"/>
              <a:t>30/04/2015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A0F37-8260-478F-8C97-210F57FBBB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A0F37-8260-478F-8C97-210F57FBBB1C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30/04/2015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Zanon Alice</a:t>
            </a:r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en-GB" dirty="0" smtClean="0"/>
              <a:t>Modern</a:t>
            </a:r>
            <a:r>
              <a:rPr lang="it-IT" dirty="0" smtClean="0"/>
              <a:t> </a:t>
            </a:r>
            <a:r>
              <a:rPr lang="en-GB" dirty="0" smtClean="0"/>
              <a:t>Age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940152" y="580526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Zanon</a:t>
            </a:r>
            <a:r>
              <a:rPr lang="it-IT" dirty="0" smtClean="0"/>
              <a:t> Alice VB</a:t>
            </a:r>
          </a:p>
          <a:p>
            <a:r>
              <a:rPr lang="it-IT" dirty="0" smtClean="0"/>
              <a:t>Liceo Scientifico “A. Einstein”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main features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loss of values </a:t>
            </a:r>
            <a:r>
              <a:rPr lang="en-GB" dirty="0" smtClean="0">
                <a:sym typeface="Wingdings" pitchFamily="2" charset="2"/>
              </a:rPr>
              <a:t> religious and moral crisis;</a:t>
            </a:r>
            <a:endParaRPr lang="en-GB" dirty="0" smtClean="0"/>
          </a:p>
          <a:p>
            <a:r>
              <a:rPr lang="en-GB" dirty="0" smtClean="0"/>
              <a:t>Doubts and fears about society and man’s place in the Universe;</a:t>
            </a:r>
          </a:p>
          <a:p>
            <a:r>
              <a:rPr lang="en-GB" dirty="0" smtClean="0"/>
              <a:t>New way of thinking: philosophy;</a:t>
            </a:r>
          </a:p>
          <a:p>
            <a:r>
              <a:rPr lang="en-GB" dirty="0" smtClean="0"/>
              <a:t>Economic crisis;</a:t>
            </a:r>
          </a:p>
          <a:p>
            <a:r>
              <a:rPr lang="en-GB" dirty="0" smtClean="0"/>
              <a:t>New kinds of poetry.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loss of values was due to: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failure of Positivism;</a:t>
            </a:r>
          </a:p>
          <a:p>
            <a:r>
              <a:rPr lang="en-GB" dirty="0" smtClean="0"/>
              <a:t>Economic crisis;</a:t>
            </a:r>
          </a:p>
          <a:p>
            <a:r>
              <a:rPr lang="en-GB" dirty="0" smtClean="0"/>
              <a:t>Scientific development;</a:t>
            </a:r>
            <a:endParaRPr lang="en-GB" dirty="0" smtClean="0"/>
          </a:p>
          <a:p>
            <a:r>
              <a:rPr lang="en-GB" dirty="0" smtClean="0"/>
              <a:t>New ideas about men and their conditions.</a:t>
            </a:r>
          </a:p>
          <a:p>
            <a:pPr algn="ctr">
              <a:buNone/>
            </a:pPr>
            <a:r>
              <a:rPr lang="en-GB" sz="4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Consequences:</a:t>
            </a:r>
          </a:p>
          <a:p>
            <a:r>
              <a:rPr lang="en-GB" dirty="0" smtClean="0"/>
              <a:t>Religious and moral crisis;</a:t>
            </a:r>
          </a:p>
          <a:p>
            <a:r>
              <a:rPr lang="en-US" dirty="0" smtClean="0"/>
              <a:t>Destruction of European’s self </a:t>
            </a:r>
            <a:r>
              <a:rPr lang="en-US" dirty="0" smtClean="0"/>
              <a:t>confidence;</a:t>
            </a:r>
            <a:endParaRPr lang="en-US" dirty="0" smtClean="0"/>
          </a:p>
          <a:p>
            <a:r>
              <a:rPr lang="en-GB" dirty="0" smtClean="0"/>
              <a:t>Doubt, insecurity and sense of isolation.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New theories of scientists and philosophers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A. Einstein develops the theory of relativity;</a:t>
            </a:r>
          </a:p>
          <a:p>
            <a:r>
              <a:rPr lang="en-GB" dirty="0" smtClean="0"/>
              <a:t>Freud’s theories about the psychoanalysis;</a:t>
            </a:r>
          </a:p>
          <a:p>
            <a:r>
              <a:rPr lang="en-GB" dirty="0" smtClean="0"/>
              <a:t>Darwin’s theory of Evolution </a:t>
            </a:r>
            <a:r>
              <a:rPr lang="en-GB" i="1" dirty="0" smtClean="0"/>
              <a:t>On The Origin Of Species;</a:t>
            </a:r>
          </a:p>
          <a:p>
            <a:r>
              <a:rPr lang="en-GB" dirty="0" smtClean="0"/>
              <a:t>Yung’s studies about men’s unconscious mind;</a:t>
            </a:r>
          </a:p>
          <a:p>
            <a:r>
              <a:rPr lang="en-GB" dirty="0" smtClean="0"/>
              <a:t>Euclidean geometry and Newtonian physics were shown to rest on false assumptions;</a:t>
            </a:r>
          </a:p>
          <a:p>
            <a:r>
              <a:rPr lang="en-GB" dirty="0" smtClean="0"/>
              <a:t>Bergson rejection of the conventional idea of time.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 crisis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 World War;</a:t>
            </a:r>
          </a:p>
          <a:p>
            <a:r>
              <a:rPr lang="en-GB" dirty="0" smtClean="0"/>
              <a:t>Economic depression </a:t>
            </a:r>
            <a:r>
              <a:rPr lang="en-GB" dirty="0" smtClean="0">
                <a:sym typeface="Wingdings" pitchFamily="2" charset="2"/>
              </a:rPr>
              <a:t> Unemployment</a:t>
            </a:r>
            <a:r>
              <a:rPr lang="en-GB" dirty="0" smtClean="0"/>
              <a:t>;</a:t>
            </a:r>
          </a:p>
          <a:p>
            <a:r>
              <a:rPr lang="en-GB" dirty="0" smtClean="0"/>
              <a:t>Communist revolution broke out in Russia;</a:t>
            </a:r>
          </a:p>
          <a:p>
            <a:r>
              <a:rPr lang="en-GB" dirty="0" smtClean="0"/>
              <a:t>Europe was in competition with other States;</a:t>
            </a:r>
          </a:p>
          <a:p>
            <a:r>
              <a:rPr lang="en-GB" dirty="0" smtClean="0"/>
              <a:t>USA supremacy.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modern poetry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Language of senses;</a:t>
            </a:r>
          </a:p>
          <a:p>
            <a:r>
              <a:rPr lang="en-GB" dirty="0" smtClean="0"/>
              <a:t>Birth of the dramatic novels and monologues;</a:t>
            </a:r>
          </a:p>
          <a:p>
            <a:r>
              <a:rPr lang="en-GB" dirty="0" smtClean="0"/>
              <a:t>The narrator is invisible </a:t>
            </a:r>
            <a:r>
              <a:rPr lang="en-GB" dirty="0" smtClean="0">
                <a:sym typeface="Wingdings" pitchFamily="2" charset="2"/>
              </a:rPr>
              <a:t> he is not omniscient, he does not judge; </a:t>
            </a:r>
          </a:p>
          <a:p>
            <a:r>
              <a:rPr lang="en-GB" dirty="0" smtClean="0">
                <a:sym typeface="Wingdings" pitchFamily="2" charset="2"/>
              </a:rPr>
              <a:t>The novelist does not appear;</a:t>
            </a:r>
          </a:p>
          <a:p>
            <a:r>
              <a:rPr lang="en-GB" dirty="0" smtClean="0">
                <a:sym typeface="Wingdings" pitchFamily="2" charset="2"/>
              </a:rPr>
              <a:t>Interior monologue that makes the reader understand the protagonist’s identity;</a:t>
            </a:r>
          </a:p>
          <a:p>
            <a:r>
              <a:rPr lang="en-GB" dirty="0" smtClean="0">
                <a:sym typeface="Wingdings" pitchFamily="2" charset="2"/>
              </a:rPr>
              <a:t>Use of mythical figures to criticize the society.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Aesthetic movement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moral education;</a:t>
            </a:r>
          </a:p>
          <a:p>
            <a:r>
              <a:rPr lang="en-GB" dirty="0" smtClean="0"/>
              <a:t>Art is detached from any moral code;</a:t>
            </a:r>
          </a:p>
          <a:p>
            <a:r>
              <a:rPr lang="en-GB" dirty="0" smtClean="0"/>
              <a:t>Against the Victorianism;</a:t>
            </a:r>
          </a:p>
          <a:p>
            <a:r>
              <a:rPr lang="en-GB" dirty="0" smtClean="0"/>
              <a:t>Based on feelings and sensations;</a:t>
            </a:r>
          </a:p>
          <a:p>
            <a:r>
              <a:rPr lang="en-GB" dirty="0" smtClean="0"/>
              <a:t>Influenced by Walter Pater’s philosophy.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Sitography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smtClean="0"/>
              <a:t>www.marilenabeltramini.it/schoolwork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</TotalTime>
  <Words>282</Words>
  <Application>Microsoft Office PowerPoint</Application>
  <PresentationFormat>Presentazione su schermo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Verve</vt:lpstr>
      <vt:lpstr>The Modern Age</vt:lpstr>
      <vt:lpstr>The main features</vt:lpstr>
      <vt:lpstr>The loss of values was due to:</vt:lpstr>
      <vt:lpstr>New theories of scientists and philosophers </vt:lpstr>
      <vt:lpstr>Economic crisis</vt:lpstr>
      <vt:lpstr>The modern poetry</vt:lpstr>
      <vt:lpstr>The Aesthetic movement</vt:lpstr>
      <vt:lpstr>Sitography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</dc:title>
  <cp:lastModifiedBy>Alice</cp:lastModifiedBy>
  <cp:revision>7</cp:revision>
  <dcterms:modified xsi:type="dcterms:W3CDTF">2015-04-30T15:42:56Z</dcterms:modified>
</cp:coreProperties>
</file>