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BB2A6-1977-4A93-9A45-7AA08DAFC25F}" type="datetimeFigureOut">
              <a:rPr lang="it-IT" smtClean="0"/>
              <a:t>29/04/2015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1C250-4B18-4DCB-B084-7178B88890B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Post-Modernism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2276872"/>
            <a:ext cx="7056784" cy="4176464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most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important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characteristic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post-modernist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poetry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is the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absence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one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single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identity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. We are the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product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everythings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we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had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lived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or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seen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or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learnt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l"/>
            <a:endParaRPr lang="it-IT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In The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Reluctant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Foundamntalist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the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protagonist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Changez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shows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have a multiple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identity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because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he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feels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be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like a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chameleon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adapts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himself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in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differents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bg1">
                    <a:lumMod val="50000"/>
                  </a:schemeClr>
                </a:solidFill>
              </a:rPr>
              <a:t>contests</a:t>
            </a: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 (America and Pakistan).</a:t>
            </a:r>
            <a:endParaRPr lang="it-IT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600" dirty="0" err="1" smtClean="0"/>
              <a:t>Characteristics</a:t>
            </a:r>
            <a:r>
              <a:rPr lang="it-IT" sz="3600" dirty="0" smtClean="0"/>
              <a:t> of </a:t>
            </a:r>
            <a:r>
              <a:rPr lang="it-IT" sz="3600" dirty="0" err="1" smtClean="0"/>
              <a:t>post-modernist</a:t>
            </a:r>
            <a:r>
              <a:rPr lang="it-IT" sz="3600" dirty="0" smtClean="0"/>
              <a:t> </a:t>
            </a:r>
            <a:r>
              <a:rPr lang="it-IT" sz="3600" dirty="0" err="1" smtClean="0"/>
              <a:t>poetry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it-IT" sz="2800" dirty="0" err="1" smtClean="0">
                <a:solidFill>
                  <a:schemeClr val="bg1">
                    <a:lumMod val="50000"/>
                  </a:schemeClr>
                </a:solidFill>
              </a:rPr>
              <a:t>Absence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it-IT" sz="2800" dirty="0" err="1" smtClean="0">
                <a:solidFill>
                  <a:schemeClr val="bg1">
                    <a:lumMod val="50000"/>
                  </a:schemeClr>
                </a:solidFill>
              </a:rPr>
              <a:t>identity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it-IT" sz="2800" dirty="0" err="1" smtClean="0">
                <a:solidFill>
                  <a:schemeClr val="bg1">
                    <a:lumMod val="50000"/>
                  </a:schemeClr>
                </a:solidFill>
              </a:rPr>
              <a:t>Existence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 of multiple </a:t>
            </a:r>
            <a:r>
              <a:rPr lang="it-IT" sz="2800" dirty="0" err="1" smtClean="0">
                <a:solidFill>
                  <a:schemeClr val="bg1">
                    <a:lumMod val="50000"/>
                  </a:schemeClr>
                </a:solidFill>
              </a:rPr>
              <a:t>identity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Use of multiple languages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Separation from the work by the artist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Treatment of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topics considered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previously taboo</a:t>
            </a:r>
          </a:p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Use of 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precise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it-IT" sz="2800" dirty="0" err="1" smtClean="0">
                <a:solidFill>
                  <a:schemeClr val="bg1">
                    <a:lumMod val="50000"/>
                  </a:schemeClr>
                </a:solidFill>
              </a:rPr>
              <a:t>objective</a:t>
            </a: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bg1">
                    <a:lumMod val="50000"/>
                  </a:schemeClr>
                </a:solidFill>
              </a:rPr>
              <a:t>language</a:t>
            </a: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Crash of every axiom</a:t>
            </a:r>
          </a:p>
          <a:p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106</Words>
  <Application>Microsoft Office PowerPoint</Application>
  <PresentationFormat>Presentazione su schermo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The Post-Modernism</vt:lpstr>
      <vt:lpstr>Characteristics of post-modernist poetry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Post-Modernism</dc:title>
  <dc:creator>Adriano&amp;Maria&amp;Tony</dc:creator>
  <cp:lastModifiedBy>Adriano&amp;Maria&amp;Tony</cp:lastModifiedBy>
  <cp:revision>1</cp:revision>
  <dcterms:created xsi:type="dcterms:W3CDTF">2015-04-29T14:25:47Z</dcterms:created>
  <dcterms:modified xsi:type="dcterms:W3CDTF">2015-04-29T15:00:26Z</dcterms:modified>
</cp:coreProperties>
</file>