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11"/>
  </p:notesMasterIdLst>
  <p:handoutMasterIdLst>
    <p:handoutMasterId r:id="rId12"/>
  </p:handoutMasterIdLst>
  <p:sldIdLst>
    <p:sldId id="256" r:id="rId2"/>
    <p:sldId id="274" r:id="rId3"/>
    <p:sldId id="278" r:id="rId4"/>
    <p:sldId id="263" r:id="rId5"/>
    <p:sldId id="275" r:id="rId6"/>
    <p:sldId id="281" r:id="rId7"/>
    <p:sldId id="280" r:id="rId8"/>
    <p:sldId id="282" r:id="rId9"/>
    <p:sldId id="28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D6B0C19D-D4C9-B845-94DF-BCE25B4D1B1B}">
          <p14:sldIdLst>
            <p14:sldId id="256"/>
            <p14:sldId id="274"/>
            <p14:sldId id="278"/>
            <p14:sldId id="263"/>
            <p14:sldId id="275"/>
            <p14:sldId id="281"/>
            <p14:sldId id="280"/>
            <p14:sldId id="282"/>
            <p14:sldId id="284"/>
          </p14:sldIdLst>
        </p14:section>
        <p14:section name="Objective" id="{24C20470-B2B7-4C49-9DA8-E2C4F24720F6}">
          <p14:sldIdLst/>
        </p14:section>
        <p14:section name="Investment Goals" id="{94CCDC7E-09D0-B24A-9A35-6B6DF2A2A31E}">
          <p14:sldIdLst/>
        </p14:section>
        <p14:section name="The Bucket Approach" id="{6CB26812-8F76-9145-AF4E-B595F19BAE9F}">
          <p14:sldIdLst/>
        </p14:section>
        <p14:section name="Supporting Data and Conclusion" id="{023F8002-7568-C54E-8ED6-D49B88518F8B}">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Krieger" initials="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1369A"/>
    <a:srgbClr val="9F1586"/>
    <a:srgbClr val="871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6" autoAdjust="0"/>
    <p:restoredTop sz="98357" autoAdjust="0"/>
  </p:normalViewPr>
  <p:slideViewPr>
    <p:cSldViewPr>
      <p:cViewPr varScale="1">
        <p:scale>
          <a:sx n="73" d="100"/>
          <a:sy n="73" d="100"/>
        </p:scale>
        <p:origin x="-1528" y="-104"/>
      </p:cViewPr>
      <p:guideLst>
        <p:guide orient="horz" pos="2681"/>
        <p:guide orient="horz" pos="1204"/>
        <p:guide pos="2880"/>
        <p:guide pos="38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5" d="100"/>
          <a:sy n="65" d="100"/>
        </p:scale>
        <p:origin x="-2928" y="-1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DE66F-B047-4D84-9AAB-3ECCE9C256C6}" type="doc">
      <dgm:prSet loTypeId="urn:microsoft.com/office/officeart/2005/8/layout/radial6" loCatId="cycle" qsTypeId="urn:microsoft.com/office/officeart/2005/8/quickstyle/simple3" qsCatId="simple" csTypeId="urn:microsoft.com/office/officeart/2005/8/colors/accent1_2" csCatId="accent1" phldr="1"/>
      <dgm:spPr/>
      <dgm:t>
        <a:bodyPr/>
        <a:lstStyle/>
        <a:p>
          <a:endParaRPr lang="en-US"/>
        </a:p>
      </dgm:t>
    </dgm:pt>
    <dgm:pt modelId="{0579C3AC-8BD0-4678-97DC-EA3322D69CDA}">
      <dgm:prSet phldrT="[Text]" custT="1"/>
      <dgm:spPr/>
      <dgm:t>
        <a:bodyPr/>
        <a:lstStyle/>
        <a:p>
          <a:r>
            <a:rPr lang="en-US" sz="2700" smtClean="0">
              <a:latin typeface="+mj-lt"/>
            </a:rPr>
            <a:t>From 1890</a:t>
          </a:r>
        </a:p>
        <a:p>
          <a:r>
            <a:rPr lang="en-US" sz="2700" smtClean="0">
              <a:latin typeface="+mj-lt"/>
            </a:rPr>
            <a:t>to 1930</a:t>
          </a:r>
          <a:endParaRPr lang="en-US" sz="2700" dirty="0">
            <a:latin typeface="+mj-lt"/>
          </a:endParaRPr>
        </a:p>
      </dgm:t>
    </dgm:pt>
    <dgm:pt modelId="{3CC1872C-54F8-41CF-8B13-12FBE5804C9F}" type="parTrans" cxnId="{9C5947A5-2FC3-42A0-B56F-6B6BCB58CAA5}">
      <dgm:prSet/>
      <dgm:spPr/>
      <dgm:t>
        <a:bodyPr/>
        <a:lstStyle/>
        <a:p>
          <a:endParaRPr lang="en-US"/>
        </a:p>
      </dgm:t>
    </dgm:pt>
    <dgm:pt modelId="{114B9CCA-545F-46EF-8238-356ED0C11E66}" type="sibTrans" cxnId="{9C5947A5-2FC3-42A0-B56F-6B6BCB58CAA5}">
      <dgm:prSet/>
      <dgm:spPr/>
      <dgm:t>
        <a:bodyPr/>
        <a:lstStyle/>
        <a:p>
          <a:endParaRPr lang="en-US"/>
        </a:p>
      </dgm:t>
    </dgm:pt>
    <dgm:pt modelId="{38B94A4C-72CF-4147-8BC2-B0355485F88C}">
      <dgm:prSet phldrT="[Text]"/>
      <dgm:spPr/>
      <dgm:t>
        <a:bodyPr/>
        <a:lstStyle/>
        <a:p>
          <a:r>
            <a:rPr lang="en-US" smtClean="0">
              <a:latin typeface="+mj-lt"/>
            </a:rPr>
            <a:t>Positivism’s</a:t>
          </a:r>
        </a:p>
        <a:p>
          <a:r>
            <a:rPr lang="en-US" smtClean="0">
              <a:latin typeface="+mj-lt"/>
            </a:rPr>
            <a:t>promises</a:t>
          </a:r>
        </a:p>
        <a:p>
          <a:r>
            <a:rPr lang="en-US" smtClean="0">
              <a:latin typeface="+mj-lt"/>
            </a:rPr>
            <a:t>failed</a:t>
          </a:r>
          <a:endParaRPr lang="en-US" dirty="0">
            <a:latin typeface="+mj-lt"/>
          </a:endParaRPr>
        </a:p>
      </dgm:t>
    </dgm:pt>
    <dgm:pt modelId="{5931E466-A64A-4B76-AB6E-8E7EFDA23A0A}" type="parTrans" cxnId="{0A954FB4-AA60-45F3-A403-4804840E8CD9}">
      <dgm:prSet/>
      <dgm:spPr/>
      <dgm:t>
        <a:bodyPr/>
        <a:lstStyle/>
        <a:p>
          <a:endParaRPr lang="en-US"/>
        </a:p>
      </dgm:t>
    </dgm:pt>
    <dgm:pt modelId="{7CCFCFAB-3E85-41BF-82B1-78A4C8AF433F}" type="sibTrans" cxnId="{0A954FB4-AA60-45F3-A403-4804840E8CD9}">
      <dgm:prSet/>
      <dgm:spPr/>
      <dgm:t>
        <a:bodyPr/>
        <a:lstStyle/>
        <a:p>
          <a:endParaRPr lang="en-US"/>
        </a:p>
      </dgm:t>
    </dgm:pt>
    <dgm:pt modelId="{D9E11E1A-F3A3-4533-9A13-4DFE58D078D6}">
      <dgm:prSet phldrT="[Text]"/>
      <dgm:spPr/>
      <dgm:t>
        <a:bodyPr/>
        <a:lstStyle/>
        <a:p>
          <a:r>
            <a:rPr lang="en-US" smtClean="0">
              <a:latin typeface="+mj-lt"/>
            </a:rPr>
            <a:t>World War I</a:t>
          </a:r>
        </a:p>
        <a:p>
          <a:r>
            <a:rPr lang="en-US" smtClean="0">
              <a:latin typeface="+mj-lt"/>
            </a:rPr>
            <a:t>(1914-18) </a:t>
          </a:r>
          <a:endParaRPr lang="en-US" dirty="0">
            <a:latin typeface="+mj-lt"/>
          </a:endParaRPr>
        </a:p>
      </dgm:t>
    </dgm:pt>
    <dgm:pt modelId="{99D39036-F55A-4844-9ADF-3B24CAAFA03D}" type="parTrans" cxnId="{6EE29B8A-ECB7-491F-8CFD-51B52B8464D3}">
      <dgm:prSet/>
      <dgm:spPr/>
      <dgm:t>
        <a:bodyPr/>
        <a:lstStyle/>
        <a:p>
          <a:endParaRPr lang="en-US"/>
        </a:p>
      </dgm:t>
    </dgm:pt>
    <dgm:pt modelId="{9C37EDF4-E9DA-40C2-9802-F0F14425B981}" type="sibTrans" cxnId="{6EE29B8A-ECB7-491F-8CFD-51B52B8464D3}">
      <dgm:prSet/>
      <dgm:spPr/>
      <dgm:t>
        <a:bodyPr/>
        <a:lstStyle/>
        <a:p>
          <a:endParaRPr lang="en-US"/>
        </a:p>
      </dgm:t>
    </dgm:pt>
    <dgm:pt modelId="{2636C358-7EA2-4401-9D82-D5FA8871327C}">
      <dgm:prSet phldrT="[Text]" custT="1"/>
      <dgm:spPr/>
      <dgm:t>
        <a:bodyPr/>
        <a:lstStyle/>
        <a:p>
          <a:r>
            <a:rPr lang="en-US" sz="1500" dirty="0" smtClean="0">
              <a:latin typeface="+mj-lt"/>
            </a:rPr>
            <a:t>Economic</a:t>
          </a:r>
        </a:p>
        <a:p>
          <a:r>
            <a:rPr lang="en-US" sz="1500" dirty="0" smtClean="0">
              <a:latin typeface="+mj-lt"/>
            </a:rPr>
            <a:t>depression</a:t>
          </a:r>
          <a:endParaRPr lang="en-US" sz="1500" dirty="0">
            <a:latin typeface="+mj-lt"/>
          </a:endParaRPr>
        </a:p>
      </dgm:t>
    </dgm:pt>
    <dgm:pt modelId="{3283746A-03C7-4383-A6C3-1BE49ECCD03A}" type="parTrans" cxnId="{99270F1B-F0D2-4FE9-8760-D64176C95311}">
      <dgm:prSet/>
      <dgm:spPr/>
      <dgm:t>
        <a:bodyPr/>
        <a:lstStyle/>
        <a:p>
          <a:endParaRPr lang="en-US"/>
        </a:p>
      </dgm:t>
    </dgm:pt>
    <dgm:pt modelId="{19F1D5A0-F914-4D0D-9099-5D1184B3F81B}" type="sibTrans" cxnId="{99270F1B-F0D2-4FE9-8760-D64176C95311}">
      <dgm:prSet/>
      <dgm:spPr/>
      <dgm:t>
        <a:bodyPr/>
        <a:lstStyle/>
        <a:p>
          <a:endParaRPr lang="en-US"/>
        </a:p>
      </dgm:t>
    </dgm:pt>
    <dgm:pt modelId="{64E22047-B171-4512-9BD5-44DC03C98B55}">
      <dgm:prSet phldrT="[Text]"/>
      <dgm:spPr/>
      <dgm:t>
        <a:bodyPr/>
        <a:lstStyle/>
        <a:p>
          <a:r>
            <a:rPr lang="en-US" dirty="0" smtClean="0">
              <a:latin typeface="+mj-lt"/>
            </a:rPr>
            <a:t>Communism</a:t>
          </a:r>
        </a:p>
        <a:p>
          <a:r>
            <a:rPr lang="en-US" dirty="0" smtClean="0">
              <a:latin typeface="+mj-lt"/>
            </a:rPr>
            <a:t>(1917)</a:t>
          </a:r>
          <a:endParaRPr lang="en-US" dirty="0">
            <a:latin typeface="+mj-lt"/>
          </a:endParaRPr>
        </a:p>
      </dgm:t>
    </dgm:pt>
    <dgm:pt modelId="{499412A4-7071-4911-9422-A3835FCFDA74}" type="parTrans" cxnId="{3E2837D2-2E6D-4D14-BAB4-5E3104500045}">
      <dgm:prSet/>
      <dgm:spPr/>
      <dgm:t>
        <a:bodyPr/>
        <a:lstStyle/>
        <a:p>
          <a:endParaRPr lang="en-US"/>
        </a:p>
      </dgm:t>
    </dgm:pt>
    <dgm:pt modelId="{7D2D02BA-C3BE-4E35-B871-0ADCF309937C}" type="sibTrans" cxnId="{3E2837D2-2E6D-4D14-BAB4-5E3104500045}">
      <dgm:prSet/>
      <dgm:spPr/>
      <dgm:t>
        <a:bodyPr/>
        <a:lstStyle/>
        <a:p>
          <a:endParaRPr lang="en-US"/>
        </a:p>
      </dgm:t>
    </dgm:pt>
    <dgm:pt modelId="{797D1D35-8231-47C9-B98C-81CA328143E6}">
      <dgm:prSet phldrT="[Text]"/>
      <dgm:spPr/>
      <dgm:t>
        <a:bodyPr/>
        <a:lstStyle/>
        <a:p>
          <a:r>
            <a:rPr lang="en-US" dirty="0" smtClean="0">
              <a:latin typeface="+mj-lt"/>
            </a:rPr>
            <a:t>New scientific and psychological discoveries</a:t>
          </a:r>
          <a:endParaRPr lang="en-US" dirty="0">
            <a:latin typeface="+mj-lt"/>
          </a:endParaRPr>
        </a:p>
      </dgm:t>
    </dgm:pt>
    <dgm:pt modelId="{41EA3973-FB26-403E-A6CA-8192197EBC46}" type="parTrans" cxnId="{039B0DFD-CAC1-4029-950E-1830EB55418D}">
      <dgm:prSet/>
      <dgm:spPr/>
      <dgm:t>
        <a:bodyPr/>
        <a:lstStyle/>
        <a:p>
          <a:endParaRPr lang="en-US"/>
        </a:p>
      </dgm:t>
    </dgm:pt>
    <dgm:pt modelId="{93B16310-0C31-4B50-9E40-595CE3855E30}" type="sibTrans" cxnId="{039B0DFD-CAC1-4029-950E-1830EB55418D}">
      <dgm:prSet/>
      <dgm:spPr/>
      <dgm:t>
        <a:bodyPr/>
        <a:lstStyle/>
        <a:p>
          <a:endParaRPr lang="en-US"/>
        </a:p>
      </dgm:t>
    </dgm:pt>
    <dgm:pt modelId="{8C931B7C-F71A-42DE-A5A3-1E3A2D920963}">
      <dgm:prSet phldrT="[Text]"/>
      <dgm:spPr/>
      <dgm:t>
        <a:bodyPr/>
        <a:lstStyle/>
        <a:p>
          <a:r>
            <a:rPr lang="en-US" smtClean="0">
              <a:latin typeface="+mj-lt"/>
            </a:rPr>
            <a:t>Religious</a:t>
          </a:r>
        </a:p>
        <a:p>
          <a:r>
            <a:rPr lang="en-US" smtClean="0">
              <a:latin typeface="+mj-lt"/>
            </a:rPr>
            <a:t>and moral</a:t>
          </a:r>
        </a:p>
        <a:p>
          <a:r>
            <a:rPr lang="en-US" smtClean="0">
              <a:latin typeface="+mj-lt"/>
            </a:rPr>
            <a:t>crisis</a:t>
          </a:r>
          <a:endParaRPr lang="en-US" dirty="0">
            <a:latin typeface="+mj-lt"/>
          </a:endParaRPr>
        </a:p>
      </dgm:t>
    </dgm:pt>
    <dgm:pt modelId="{EB96F611-BF33-4BC0-A50E-323C972A3C9F}" type="parTrans" cxnId="{E4A96320-BDB4-4096-B026-37B713501963}">
      <dgm:prSet/>
      <dgm:spPr/>
      <dgm:t>
        <a:bodyPr/>
        <a:lstStyle/>
        <a:p>
          <a:endParaRPr lang="en-US"/>
        </a:p>
      </dgm:t>
    </dgm:pt>
    <dgm:pt modelId="{4AC0A796-FD55-41B5-8C25-A5EDA8ACEAB7}" type="sibTrans" cxnId="{E4A96320-BDB4-4096-B026-37B713501963}">
      <dgm:prSet/>
      <dgm:spPr/>
      <dgm:t>
        <a:bodyPr/>
        <a:lstStyle/>
        <a:p>
          <a:endParaRPr lang="en-US"/>
        </a:p>
      </dgm:t>
    </dgm:pt>
    <dgm:pt modelId="{57C4FBFE-F027-40F4-8575-8D65E70591F8}" type="pres">
      <dgm:prSet presAssocID="{912DE66F-B047-4D84-9AAB-3ECCE9C256C6}" presName="Name0" presStyleCnt="0">
        <dgm:presLayoutVars>
          <dgm:chMax val="1"/>
          <dgm:dir/>
          <dgm:animLvl val="ctr"/>
          <dgm:resizeHandles val="exact"/>
        </dgm:presLayoutVars>
      </dgm:prSet>
      <dgm:spPr/>
      <dgm:t>
        <a:bodyPr/>
        <a:lstStyle/>
        <a:p>
          <a:endParaRPr lang="en-US"/>
        </a:p>
      </dgm:t>
    </dgm:pt>
    <dgm:pt modelId="{DFEFA4FD-5486-402D-BE61-D6176C860C17}" type="pres">
      <dgm:prSet presAssocID="{0579C3AC-8BD0-4678-97DC-EA3322D69CDA}" presName="centerShape" presStyleLbl="node0" presStyleIdx="0" presStyleCnt="1"/>
      <dgm:spPr/>
      <dgm:t>
        <a:bodyPr/>
        <a:lstStyle/>
        <a:p>
          <a:endParaRPr lang="en-US"/>
        </a:p>
      </dgm:t>
    </dgm:pt>
    <dgm:pt modelId="{F9B7B33E-0D93-462E-BEBD-75DC7C4A2B96}" type="pres">
      <dgm:prSet presAssocID="{38B94A4C-72CF-4147-8BC2-B0355485F88C}" presName="node" presStyleLbl="node1" presStyleIdx="0" presStyleCnt="6">
        <dgm:presLayoutVars>
          <dgm:bulletEnabled val="1"/>
        </dgm:presLayoutVars>
      </dgm:prSet>
      <dgm:spPr/>
      <dgm:t>
        <a:bodyPr/>
        <a:lstStyle/>
        <a:p>
          <a:endParaRPr lang="en-US"/>
        </a:p>
      </dgm:t>
    </dgm:pt>
    <dgm:pt modelId="{EE40F5EB-6535-4A80-BA9D-E2937D2A2A7C}" type="pres">
      <dgm:prSet presAssocID="{38B94A4C-72CF-4147-8BC2-B0355485F88C}" presName="dummy" presStyleCnt="0"/>
      <dgm:spPr/>
      <dgm:t>
        <a:bodyPr/>
        <a:lstStyle/>
        <a:p>
          <a:endParaRPr lang="en-US"/>
        </a:p>
      </dgm:t>
    </dgm:pt>
    <dgm:pt modelId="{4257FD86-AF53-4713-8D5B-8AA0F2DB214D}" type="pres">
      <dgm:prSet presAssocID="{7CCFCFAB-3E85-41BF-82B1-78A4C8AF433F}" presName="sibTrans" presStyleLbl="sibTrans2D1" presStyleIdx="0" presStyleCnt="6"/>
      <dgm:spPr/>
      <dgm:t>
        <a:bodyPr/>
        <a:lstStyle/>
        <a:p>
          <a:endParaRPr lang="en-US"/>
        </a:p>
      </dgm:t>
    </dgm:pt>
    <dgm:pt modelId="{A450DDAB-937F-43FF-B395-FF8F03D8DA42}" type="pres">
      <dgm:prSet presAssocID="{D9E11E1A-F3A3-4533-9A13-4DFE58D078D6}" presName="node" presStyleLbl="node1" presStyleIdx="1" presStyleCnt="6" custRadScaleRad="98632" custRadScaleInc="-2300">
        <dgm:presLayoutVars>
          <dgm:bulletEnabled val="1"/>
        </dgm:presLayoutVars>
      </dgm:prSet>
      <dgm:spPr/>
      <dgm:t>
        <a:bodyPr/>
        <a:lstStyle/>
        <a:p>
          <a:endParaRPr lang="en-US"/>
        </a:p>
      </dgm:t>
    </dgm:pt>
    <dgm:pt modelId="{B1AAAA27-94FB-4B75-ACA7-B70367BA9D24}" type="pres">
      <dgm:prSet presAssocID="{D9E11E1A-F3A3-4533-9A13-4DFE58D078D6}" presName="dummy" presStyleCnt="0"/>
      <dgm:spPr/>
      <dgm:t>
        <a:bodyPr/>
        <a:lstStyle/>
        <a:p>
          <a:endParaRPr lang="en-US"/>
        </a:p>
      </dgm:t>
    </dgm:pt>
    <dgm:pt modelId="{29C3111C-5734-4F2F-9D59-8EEFD836FF7A}" type="pres">
      <dgm:prSet presAssocID="{9C37EDF4-E9DA-40C2-9802-F0F14425B981}" presName="sibTrans" presStyleLbl="sibTrans2D1" presStyleIdx="1" presStyleCnt="6"/>
      <dgm:spPr/>
      <dgm:t>
        <a:bodyPr/>
        <a:lstStyle/>
        <a:p>
          <a:endParaRPr lang="en-US"/>
        </a:p>
      </dgm:t>
    </dgm:pt>
    <dgm:pt modelId="{2A9C968A-73F0-48CC-9CBF-27F95D00F30B}" type="pres">
      <dgm:prSet presAssocID="{2636C358-7EA2-4401-9D82-D5FA8871327C}" presName="node" presStyleLbl="node1" presStyleIdx="2" presStyleCnt="6">
        <dgm:presLayoutVars>
          <dgm:bulletEnabled val="1"/>
        </dgm:presLayoutVars>
      </dgm:prSet>
      <dgm:spPr/>
      <dgm:t>
        <a:bodyPr/>
        <a:lstStyle/>
        <a:p>
          <a:endParaRPr lang="en-US"/>
        </a:p>
      </dgm:t>
    </dgm:pt>
    <dgm:pt modelId="{20251BA9-A7DC-4007-AB03-496F82D7343B}" type="pres">
      <dgm:prSet presAssocID="{2636C358-7EA2-4401-9D82-D5FA8871327C}" presName="dummy" presStyleCnt="0"/>
      <dgm:spPr/>
      <dgm:t>
        <a:bodyPr/>
        <a:lstStyle/>
        <a:p>
          <a:endParaRPr lang="en-US"/>
        </a:p>
      </dgm:t>
    </dgm:pt>
    <dgm:pt modelId="{E11A165B-68B5-4AFD-9CF1-36833BC09627}" type="pres">
      <dgm:prSet presAssocID="{19F1D5A0-F914-4D0D-9099-5D1184B3F81B}" presName="sibTrans" presStyleLbl="sibTrans2D1" presStyleIdx="2" presStyleCnt="6"/>
      <dgm:spPr/>
      <dgm:t>
        <a:bodyPr/>
        <a:lstStyle/>
        <a:p>
          <a:endParaRPr lang="en-US"/>
        </a:p>
      </dgm:t>
    </dgm:pt>
    <dgm:pt modelId="{62AB108F-3273-49DB-B5EE-E15AF20B946E}" type="pres">
      <dgm:prSet presAssocID="{64E22047-B171-4512-9BD5-44DC03C98B55}" presName="node" presStyleLbl="node1" presStyleIdx="3" presStyleCnt="6">
        <dgm:presLayoutVars>
          <dgm:bulletEnabled val="1"/>
        </dgm:presLayoutVars>
      </dgm:prSet>
      <dgm:spPr/>
      <dgm:t>
        <a:bodyPr/>
        <a:lstStyle/>
        <a:p>
          <a:endParaRPr lang="en-US"/>
        </a:p>
      </dgm:t>
    </dgm:pt>
    <dgm:pt modelId="{132D7A4C-C186-4DDD-8830-93E7C38C994D}" type="pres">
      <dgm:prSet presAssocID="{64E22047-B171-4512-9BD5-44DC03C98B55}" presName="dummy" presStyleCnt="0"/>
      <dgm:spPr/>
      <dgm:t>
        <a:bodyPr/>
        <a:lstStyle/>
        <a:p>
          <a:endParaRPr lang="en-US"/>
        </a:p>
      </dgm:t>
    </dgm:pt>
    <dgm:pt modelId="{563C6200-9D24-4492-9570-54651D5FDA4A}" type="pres">
      <dgm:prSet presAssocID="{7D2D02BA-C3BE-4E35-B871-0ADCF309937C}" presName="sibTrans" presStyleLbl="sibTrans2D1" presStyleIdx="3" presStyleCnt="6"/>
      <dgm:spPr/>
      <dgm:t>
        <a:bodyPr/>
        <a:lstStyle/>
        <a:p>
          <a:endParaRPr lang="en-US"/>
        </a:p>
      </dgm:t>
    </dgm:pt>
    <dgm:pt modelId="{D2DFB718-AA87-44DD-A952-74D837B8AAA7}" type="pres">
      <dgm:prSet presAssocID="{797D1D35-8231-47C9-B98C-81CA328143E6}" presName="node" presStyleLbl="node1" presStyleIdx="4" presStyleCnt="6">
        <dgm:presLayoutVars>
          <dgm:bulletEnabled val="1"/>
        </dgm:presLayoutVars>
      </dgm:prSet>
      <dgm:spPr/>
      <dgm:t>
        <a:bodyPr/>
        <a:lstStyle/>
        <a:p>
          <a:endParaRPr lang="en-US"/>
        </a:p>
      </dgm:t>
    </dgm:pt>
    <dgm:pt modelId="{5F906A2F-6D93-4182-A704-9AAB5CE781AE}" type="pres">
      <dgm:prSet presAssocID="{797D1D35-8231-47C9-B98C-81CA328143E6}" presName="dummy" presStyleCnt="0"/>
      <dgm:spPr/>
      <dgm:t>
        <a:bodyPr/>
        <a:lstStyle/>
        <a:p>
          <a:endParaRPr lang="en-US"/>
        </a:p>
      </dgm:t>
    </dgm:pt>
    <dgm:pt modelId="{51A792C3-1E36-42F5-B9B8-CFDEB6FAC16C}" type="pres">
      <dgm:prSet presAssocID="{93B16310-0C31-4B50-9E40-595CE3855E30}" presName="sibTrans" presStyleLbl="sibTrans2D1" presStyleIdx="4" presStyleCnt="6"/>
      <dgm:spPr/>
      <dgm:t>
        <a:bodyPr/>
        <a:lstStyle/>
        <a:p>
          <a:endParaRPr lang="en-US"/>
        </a:p>
      </dgm:t>
    </dgm:pt>
    <dgm:pt modelId="{113310DF-34EC-4D1B-94D1-9B96A5346844}" type="pres">
      <dgm:prSet presAssocID="{8C931B7C-F71A-42DE-A5A3-1E3A2D920963}" presName="node" presStyleLbl="node1" presStyleIdx="5" presStyleCnt="6">
        <dgm:presLayoutVars>
          <dgm:bulletEnabled val="1"/>
        </dgm:presLayoutVars>
      </dgm:prSet>
      <dgm:spPr/>
      <dgm:t>
        <a:bodyPr/>
        <a:lstStyle/>
        <a:p>
          <a:endParaRPr lang="en-US"/>
        </a:p>
      </dgm:t>
    </dgm:pt>
    <dgm:pt modelId="{958423B9-7E82-49D6-946D-14500015F42E}" type="pres">
      <dgm:prSet presAssocID="{8C931B7C-F71A-42DE-A5A3-1E3A2D920963}" presName="dummy" presStyleCnt="0"/>
      <dgm:spPr/>
      <dgm:t>
        <a:bodyPr/>
        <a:lstStyle/>
        <a:p>
          <a:endParaRPr lang="en-US"/>
        </a:p>
      </dgm:t>
    </dgm:pt>
    <dgm:pt modelId="{CD0797C6-4763-4A3B-AF37-868035816342}" type="pres">
      <dgm:prSet presAssocID="{4AC0A796-FD55-41B5-8C25-A5EDA8ACEAB7}" presName="sibTrans" presStyleLbl="sibTrans2D1" presStyleIdx="5" presStyleCnt="6"/>
      <dgm:spPr/>
      <dgm:t>
        <a:bodyPr/>
        <a:lstStyle/>
        <a:p>
          <a:endParaRPr lang="en-US"/>
        </a:p>
      </dgm:t>
    </dgm:pt>
  </dgm:ptLst>
  <dgm:cxnLst>
    <dgm:cxn modelId="{8D9C9A8B-3988-435F-93B8-1E7508D3CA3A}" type="presOf" srcId="{9C37EDF4-E9DA-40C2-9802-F0F14425B981}" destId="{29C3111C-5734-4F2F-9D59-8EEFD836FF7A}" srcOrd="0" destOrd="0" presId="urn:microsoft.com/office/officeart/2005/8/layout/radial6"/>
    <dgm:cxn modelId="{99270F1B-F0D2-4FE9-8760-D64176C95311}" srcId="{0579C3AC-8BD0-4678-97DC-EA3322D69CDA}" destId="{2636C358-7EA2-4401-9D82-D5FA8871327C}" srcOrd="2" destOrd="0" parTransId="{3283746A-03C7-4383-A6C3-1BE49ECCD03A}" sibTransId="{19F1D5A0-F914-4D0D-9099-5D1184B3F81B}"/>
    <dgm:cxn modelId="{6EE29B8A-ECB7-491F-8CFD-51B52B8464D3}" srcId="{0579C3AC-8BD0-4678-97DC-EA3322D69CDA}" destId="{D9E11E1A-F3A3-4533-9A13-4DFE58D078D6}" srcOrd="1" destOrd="0" parTransId="{99D39036-F55A-4844-9ADF-3B24CAAFA03D}" sibTransId="{9C37EDF4-E9DA-40C2-9802-F0F14425B981}"/>
    <dgm:cxn modelId="{557404F8-5060-479B-9297-0EA7B8F6CBB6}" type="presOf" srcId="{7D2D02BA-C3BE-4E35-B871-0ADCF309937C}" destId="{563C6200-9D24-4492-9570-54651D5FDA4A}" srcOrd="0" destOrd="0" presId="urn:microsoft.com/office/officeart/2005/8/layout/radial6"/>
    <dgm:cxn modelId="{ABA8006A-B84B-4C7B-BA8C-8F1CB50446E3}" type="presOf" srcId="{D9E11E1A-F3A3-4533-9A13-4DFE58D078D6}" destId="{A450DDAB-937F-43FF-B395-FF8F03D8DA42}" srcOrd="0" destOrd="0" presId="urn:microsoft.com/office/officeart/2005/8/layout/radial6"/>
    <dgm:cxn modelId="{039B0DFD-CAC1-4029-950E-1830EB55418D}" srcId="{0579C3AC-8BD0-4678-97DC-EA3322D69CDA}" destId="{797D1D35-8231-47C9-B98C-81CA328143E6}" srcOrd="4" destOrd="0" parTransId="{41EA3973-FB26-403E-A6CA-8192197EBC46}" sibTransId="{93B16310-0C31-4B50-9E40-595CE3855E30}"/>
    <dgm:cxn modelId="{8A93075E-E00B-4A6B-810B-694190375BBE}" type="presOf" srcId="{2636C358-7EA2-4401-9D82-D5FA8871327C}" destId="{2A9C968A-73F0-48CC-9CBF-27F95D00F30B}" srcOrd="0" destOrd="0" presId="urn:microsoft.com/office/officeart/2005/8/layout/radial6"/>
    <dgm:cxn modelId="{B789CD06-6B35-4278-B7CE-1F136B0C2BE9}" type="presOf" srcId="{7CCFCFAB-3E85-41BF-82B1-78A4C8AF433F}" destId="{4257FD86-AF53-4713-8D5B-8AA0F2DB214D}" srcOrd="0" destOrd="0" presId="urn:microsoft.com/office/officeart/2005/8/layout/radial6"/>
    <dgm:cxn modelId="{9C5947A5-2FC3-42A0-B56F-6B6BCB58CAA5}" srcId="{912DE66F-B047-4D84-9AAB-3ECCE9C256C6}" destId="{0579C3AC-8BD0-4678-97DC-EA3322D69CDA}" srcOrd="0" destOrd="0" parTransId="{3CC1872C-54F8-41CF-8B13-12FBE5804C9F}" sibTransId="{114B9CCA-545F-46EF-8238-356ED0C11E66}"/>
    <dgm:cxn modelId="{3CB3785B-7C84-47D5-8601-C615BAAB9010}" type="presOf" srcId="{8C931B7C-F71A-42DE-A5A3-1E3A2D920963}" destId="{113310DF-34EC-4D1B-94D1-9B96A5346844}" srcOrd="0" destOrd="0" presId="urn:microsoft.com/office/officeart/2005/8/layout/radial6"/>
    <dgm:cxn modelId="{CF061B40-D4AF-43A3-BF4D-8A97FD6AC4F2}" type="presOf" srcId="{38B94A4C-72CF-4147-8BC2-B0355485F88C}" destId="{F9B7B33E-0D93-462E-BEBD-75DC7C4A2B96}" srcOrd="0" destOrd="0" presId="urn:microsoft.com/office/officeart/2005/8/layout/radial6"/>
    <dgm:cxn modelId="{3E2837D2-2E6D-4D14-BAB4-5E3104500045}" srcId="{0579C3AC-8BD0-4678-97DC-EA3322D69CDA}" destId="{64E22047-B171-4512-9BD5-44DC03C98B55}" srcOrd="3" destOrd="0" parTransId="{499412A4-7071-4911-9422-A3835FCFDA74}" sibTransId="{7D2D02BA-C3BE-4E35-B871-0ADCF309937C}"/>
    <dgm:cxn modelId="{FD3A9B78-01E3-4572-B4F6-7438E67F8C4D}" type="presOf" srcId="{0579C3AC-8BD0-4678-97DC-EA3322D69CDA}" destId="{DFEFA4FD-5486-402D-BE61-D6176C860C17}" srcOrd="0" destOrd="0" presId="urn:microsoft.com/office/officeart/2005/8/layout/radial6"/>
    <dgm:cxn modelId="{89B73BED-BF2F-4E1D-BDF2-416C205AE9AA}" type="presOf" srcId="{93B16310-0C31-4B50-9E40-595CE3855E30}" destId="{51A792C3-1E36-42F5-B9B8-CFDEB6FAC16C}" srcOrd="0" destOrd="0" presId="urn:microsoft.com/office/officeart/2005/8/layout/radial6"/>
    <dgm:cxn modelId="{07ABF563-150C-4E5C-AFF4-A37927432ADD}" type="presOf" srcId="{797D1D35-8231-47C9-B98C-81CA328143E6}" destId="{D2DFB718-AA87-44DD-A952-74D837B8AAA7}" srcOrd="0" destOrd="0" presId="urn:microsoft.com/office/officeart/2005/8/layout/radial6"/>
    <dgm:cxn modelId="{E4A96320-BDB4-4096-B026-37B713501963}" srcId="{0579C3AC-8BD0-4678-97DC-EA3322D69CDA}" destId="{8C931B7C-F71A-42DE-A5A3-1E3A2D920963}" srcOrd="5" destOrd="0" parTransId="{EB96F611-BF33-4BC0-A50E-323C972A3C9F}" sibTransId="{4AC0A796-FD55-41B5-8C25-A5EDA8ACEAB7}"/>
    <dgm:cxn modelId="{0A954FB4-AA60-45F3-A403-4804840E8CD9}" srcId="{0579C3AC-8BD0-4678-97DC-EA3322D69CDA}" destId="{38B94A4C-72CF-4147-8BC2-B0355485F88C}" srcOrd="0" destOrd="0" parTransId="{5931E466-A64A-4B76-AB6E-8E7EFDA23A0A}" sibTransId="{7CCFCFAB-3E85-41BF-82B1-78A4C8AF433F}"/>
    <dgm:cxn modelId="{803880F2-D9A0-4AF8-AD9D-9B8BDFF65300}" type="presOf" srcId="{912DE66F-B047-4D84-9AAB-3ECCE9C256C6}" destId="{57C4FBFE-F027-40F4-8575-8D65E70591F8}" srcOrd="0" destOrd="0" presId="urn:microsoft.com/office/officeart/2005/8/layout/radial6"/>
    <dgm:cxn modelId="{3D2770B5-319D-40CE-B5A1-EB155FE6357E}" type="presOf" srcId="{19F1D5A0-F914-4D0D-9099-5D1184B3F81B}" destId="{E11A165B-68B5-4AFD-9CF1-36833BC09627}" srcOrd="0" destOrd="0" presId="urn:microsoft.com/office/officeart/2005/8/layout/radial6"/>
    <dgm:cxn modelId="{60E3DF39-BB49-42E9-84BE-B3CD552BD941}" type="presOf" srcId="{4AC0A796-FD55-41B5-8C25-A5EDA8ACEAB7}" destId="{CD0797C6-4763-4A3B-AF37-868035816342}" srcOrd="0" destOrd="0" presId="urn:microsoft.com/office/officeart/2005/8/layout/radial6"/>
    <dgm:cxn modelId="{B5D84DE8-8538-416E-BA75-61B51CD2877F}" type="presOf" srcId="{64E22047-B171-4512-9BD5-44DC03C98B55}" destId="{62AB108F-3273-49DB-B5EE-E15AF20B946E}" srcOrd="0" destOrd="0" presId="urn:microsoft.com/office/officeart/2005/8/layout/radial6"/>
    <dgm:cxn modelId="{B63212F9-7B1D-46A7-A777-7A4A2DFAC5B6}" type="presParOf" srcId="{57C4FBFE-F027-40F4-8575-8D65E70591F8}" destId="{DFEFA4FD-5486-402D-BE61-D6176C860C17}" srcOrd="0" destOrd="0" presId="urn:microsoft.com/office/officeart/2005/8/layout/radial6"/>
    <dgm:cxn modelId="{67F9FE37-2223-42B9-86B8-4A2CE74CC765}" type="presParOf" srcId="{57C4FBFE-F027-40F4-8575-8D65E70591F8}" destId="{F9B7B33E-0D93-462E-BEBD-75DC7C4A2B96}" srcOrd="1" destOrd="0" presId="urn:microsoft.com/office/officeart/2005/8/layout/radial6"/>
    <dgm:cxn modelId="{2DD123C5-1AD0-4DC2-85D4-62846743FAC3}" type="presParOf" srcId="{57C4FBFE-F027-40F4-8575-8D65E70591F8}" destId="{EE40F5EB-6535-4A80-BA9D-E2937D2A2A7C}" srcOrd="2" destOrd="0" presId="urn:microsoft.com/office/officeart/2005/8/layout/radial6"/>
    <dgm:cxn modelId="{11FB9A7B-6160-4EC8-A60E-828AD8FF7BBA}" type="presParOf" srcId="{57C4FBFE-F027-40F4-8575-8D65E70591F8}" destId="{4257FD86-AF53-4713-8D5B-8AA0F2DB214D}" srcOrd="3" destOrd="0" presId="urn:microsoft.com/office/officeart/2005/8/layout/radial6"/>
    <dgm:cxn modelId="{136D1492-F61C-407D-B091-FC055AFE0BA7}" type="presParOf" srcId="{57C4FBFE-F027-40F4-8575-8D65E70591F8}" destId="{A450DDAB-937F-43FF-B395-FF8F03D8DA42}" srcOrd="4" destOrd="0" presId="urn:microsoft.com/office/officeart/2005/8/layout/radial6"/>
    <dgm:cxn modelId="{3806BB27-D443-4649-BBA6-73317C8BC7C3}" type="presParOf" srcId="{57C4FBFE-F027-40F4-8575-8D65E70591F8}" destId="{B1AAAA27-94FB-4B75-ACA7-B70367BA9D24}" srcOrd="5" destOrd="0" presId="urn:microsoft.com/office/officeart/2005/8/layout/radial6"/>
    <dgm:cxn modelId="{D42B1019-CA98-4816-BD4F-7B25E626847A}" type="presParOf" srcId="{57C4FBFE-F027-40F4-8575-8D65E70591F8}" destId="{29C3111C-5734-4F2F-9D59-8EEFD836FF7A}" srcOrd="6" destOrd="0" presId="urn:microsoft.com/office/officeart/2005/8/layout/radial6"/>
    <dgm:cxn modelId="{A183A999-E910-4187-8277-24DAF4B640B0}" type="presParOf" srcId="{57C4FBFE-F027-40F4-8575-8D65E70591F8}" destId="{2A9C968A-73F0-48CC-9CBF-27F95D00F30B}" srcOrd="7" destOrd="0" presId="urn:microsoft.com/office/officeart/2005/8/layout/radial6"/>
    <dgm:cxn modelId="{B4BC0D7E-42AA-43D9-AF81-2EB72BF6E582}" type="presParOf" srcId="{57C4FBFE-F027-40F4-8575-8D65E70591F8}" destId="{20251BA9-A7DC-4007-AB03-496F82D7343B}" srcOrd="8" destOrd="0" presId="urn:microsoft.com/office/officeart/2005/8/layout/radial6"/>
    <dgm:cxn modelId="{F93A112E-E878-4C10-BE48-7D7568D3788F}" type="presParOf" srcId="{57C4FBFE-F027-40F4-8575-8D65E70591F8}" destId="{E11A165B-68B5-4AFD-9CF1-36833BC09627}" srcOrd="9" destOrd="0" presId="urn:microsoft.com/office/officeart/2005/8/layout/radial6"/>
    <dgm:cxn modelId="{4D9C66B7-B00C-49FF-A661-682C1B4F45DC}" type="presParOf" srcId="{57C4FBFE-F027-40F4-8575-8D65E70591F8}" destId="{62AB108F-3273-49DB-B5EE-E15AF20B946E}" srcOrd="10" destOrd="0" presId="urn:microsoft.com/office/officeart/2005/8/layout/radial6"/>
    <dgm:cxn modelId="{2402070E-6100-449B-843C-E624D8E13C31}" type="presParOf" srcId="{57C4FBFE-F027-40F4-8575-8D65E70591F8}" destId="{132D7A4C-C186-4DDD-8830-93E7C38C994D}" srcOrd="11" destOrd="0" presId="urn:microsoft.com/office/officeart/2005/8/layout/radial6"/>
    <dgm:cxn modelId="{CC553FFC-D1DB-4E79-A3C5-8C36E2A584FA}" type="presParOf" srcId="{57C4FBFE-F027-40F4-8575-8D65E70591F8}" destId="{563C6200-9D24-4492-9570-54651D5FDA4A}" srcOrd="12" destOrd="0" presId="urn:microsoft.com/office/officeart/2005/8/layout/radial6"/>
    <dgm:cxn modelId="{94EBC11F-0AB0-4371-9ED3-DF0C5AF97758}" type="presParOf" srcId="{57C4FBFE-F027-40F4-8575-8D65E70591F8}" destId="{D2DFB718-AA87-44DD-A952-74D837B8AAA7}" srcOrd="13" destOrd="0" presId="urn:microsoft.com/office/officeart/2005/8/layout/radial6"/>
    <dgm:cxn modelId="{D4874084-EFA1-4E02-B427-01A6E6520AF1}" type="presParOf" srcId="{57C4FBFE-F027-40F4-8575-8D65E70591F8}" destId="{5F906A2F-6D93-4182-A704-9AAB5CE781AE}" srcOrd="14" destOrd="0" presId="urn:microsoft.com/office/officeart/2005/8/layout/radial6"/>
    <dgm:cxn modelId="{1183D88F-FA18-4985-8867-BE818ACFD5A7}" type="presParOf" srcId="{57C4FBFE-F027-40F4-8575-8D65E70591F8}" destId="{51A792C3-1E36-42F5-B9B8-CFDEB6FAC16C}" srcOrd="15" destOrd="0" presId="urn:microsoft.com/office/officeart/2005/8/layout/radial6"/>
    <dgm:cxn modelId="{1E522433-DCE4-458E-B806-14D3C28CFFD5}" type="presParOf" srcId="{57C4FBFE-F027-40F4-8575-8D65E70591F8}" destId="{113310DF-34EC-4D1B-94D1-9B96A5346844}" srcOrd="16" destOrd="0" presId="urn:microsoft.com/office/officeart/2005/8/layout/radial6"/>
    <dgm:cxn modelId="{23C90866-CDC8-4A18-8D16-A3DD01F176EC}" type="presParOf" srcId="{57C4FBFE-F027-40F4-8575-8D65E70591F8}" destId="{958423B9-7E82-49D6-946D-14500015F42E}" srcOrd="17" destOrd="0" presId="urn:microsoft.com/office/officeart/2005/8/layout/radial6"/>
    <dgm:cxn modelId="{D39E94A5-A37E-423C-B8BE-5B977DD45FBF}" type="presParOf" srcId="{57C4FBFE-F027-40F4-8575-8D65E70591F8}" destId="{CD0797C6-4763-4A3B-AF37-868035816342}"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EF240-4D7A-4688-A8C2-8FD26334087C}" type="doc">
      <dgm:prSet loTypeId="urn:microsoft.com/office/officeart/2005/8/layout/chevron2" loCatId="list" qsTypeId="urn:microsoft.com/office/officeart/2005/8/quickstyle/3D5" qsCatId="3D" csTypeId="urn:microsoft.com/office/officeart/2005/8/colors/accent4_4" csCatId="accent4" phldr="1"/>
      <dgm:spPr/>
      <dgm:t>
        <a:bodyPr/>
        <a:lstStyle/>
        <a:p>
          <a:endParaRPr lang="en-US"/>
        </a:p>
      </dgm:t>
    </dgm:pt>
    <dgm:pt modelId="{C9A2B3A8-194E-4DE8-97AE-0F1C2CD8BA67}">
      <dgm:prSet phldrT="[Text]"/>
      <dgm:spPr/>
      <dgm:t>
        <a:bodyPr anchor="t"/>
        <a:lstStyle/>
        <a:p>
          <a:endParaRPr lang="en-US" dirty="0"/>
        </a:p>
      </dgm:t>
    </dgm:pt>
    <dgm:pt modelId="{A91E7320-F383-44B3-A1E8-777899FB1C00}" type="parTrans" cxnId="{6AEF5282-25E5-49A7-8A52-A9CF12C2BBFF}">
      <dgm:prSet/>
      <dgm:spPr/>
      <dgm:t>
        <a:bodyPr/>
        <a:lstStyle/>
        <a:p>
          <a:endParaRPr lang="en-US"/>
        </a:p>
      </dgm:t>
    </dgm:pt>
    <dgm:pt modelId="{FCC34DE7-1DD9-4601-91D7-FEF1EFD9F05D}" type="sibTrans" cxnId="{6AEF5282-25E5-49A7-8A52-A9CF12C2BBFF}">
      <dgm:prSet/>
      <dgm:spPr/>
      <dgm:t>
        <a:bodyPr/>
        <a:lstStyle/>
        <a:p>
          <a:endParaRPr lang="en-US"/>
        </a:p>
      </dgm:t>
    </dgm:pt>
    <dgm:pt modelId="{247DE291-E288-4C09-BC02-1DD8F7DDE4B5}">
      <dgm:prSet phldrT="[Text]"/>
      <dgm:spPr/>
      <dgm:t>
        <a:bodyPr/>
        <a:lstStyle/>
        <a:p>
          <a:r>
            <a:rPr lang="en-US" b="1" dirty="0" smtClean="0"/>
            <a:t>Modernization </a:t>
          </a:r>
          <a:r>
            <a:rPr lang="en-US" b="0" dirty="0" smtClean="0"/>
            <a:t>by 1890 all around the world</a:t>
          </a:r>
          <a:endParaRPr lang="en-US" b="0" dirty="0"/>
        </a:p>
      </dgm:t>
    </dgm:pt>
    <dgm:pt modelId="{47106615-D463-4EEC-AAD2-494EE11BB37B}" type="parTrans" cxnId="{22348BF6-0D26-497F-81B6-C3540A0CB746}">
      <dgm:prSet/>
      <dgm:spPr/>
      <dgm:t>
        <a:bodyPr/>
        <a:lstStyle/>
        <a:p>
          <a:endParaRPr lang="en-US"/>
        </a:p>
      </dgm:t>
    </dgm:pt>
    <dgm:pt modelId="{3A2A71FC-998B-47D9-9843-8D886430829A}" type="sibTrans" cxnId="{22348BF6-0D26-497F-81B6-C3540A0CB746}">
      <dgm:prSet/>
      <dgm:spPr/>
      <dgm:t>
        <a:bodyPr/>
        <a:lstStyle/>
        <a:p>
          <a:endParaRPr lang="en-US"/>
        </a:p>
      </dgm:t>
    </dgm:pt>
    <dgm:pt modelId="{EE2D5F2B-8D72-470C-9A53-185B6F233949}">
      <dgm:prSet phldrT="[Text]"/>
      <dgm:spPr/>
      <dgm:t>
        <a:bodyPr anchor="t"/>
        <a:lstStyle/>
        <a:p>
          <a:endParaRPr lang="en-US" dirty="0"/>
        </a:p>
      </dgm:t>
    </dgm:pt>
    <dgm:pt modelId="{2D4CD412-C451-4F4C-ADFD-A6338B83BA04}" type="parTrans" cxnId="{44E22056-E28E-4B55-9D80-C0C01B5C47D9}">
      <dgm:prSet/>
      <dgm:spPr/>
      <dgm:t>
        <a:bodyPr/>
        <a:lstStyle/>
        <a:p>
          <a:endParaRPr lang="en-US"/>
        </a:p>
      </dgm:t>
    </dgm:pt>
    <dgm:pt modelId="{136C94DC-BA02-4EC6-AD88-AB653D97D28E}" type="sibTrans" cxnId="{44E22056-E28E-4B55-9D80-C0C01B5C47D9}">
      <dgm:prSet/>
      <dgm:spPr/>
      <dgm:t>
        <a:bodyPr/>
        <a:lstStyle/>
        <a:p>
          <a:endParaRPr lang="en-US"/>
        </a:p>
      </dgm:t>
    </dgm:pt>
    <dgm:pt modelId="{5523F7E2-DBF6-41E9-9528-E1355F817B38}">
      <dgm:prSet phldrT="[Text]"/>
      <dgm:spPr/>
      <dgm:t>
        <a:bodyPr/>
        <a:lstStyle/>
        <a:p>
          <a:r>
            <a:rPr lang="en-US" dirty="0" smtClean="0"/>
            <a:t>Great Britain </a:t>
          </a:r>
          <a:r>
            <a:rPr lang="en-US" b="1" dirty="0" smtClean="0"/>
            <a:t>lost</a:t>
          </a:r>
          <a:r>
            <a:rPr lang="en-US" dirty="0" smtClean="0"/>
            <a:t> her </a:t>
          </a:r>
          <a:r>
            <a:rPr lang="en-US" b="1" dirty="0" smtClean="0"/>
            <a:t>supremacy</a:t>
          </a:r>
          <a:endParaRPr lang="en-US" b="1" dirty="0"/>
        </a:p>
      </dgm:t>
    </dgm:pt>
    <dgm:pt modelId="{7FAE0405-29E3-4F7A-9D88-CC4FB1C1B940}" type="parTrans" cxnId="{81BA5C6B-DADD-471D-B279-577CC66CDA5C}">
      <dgm:prSet/>
      <dgm:spPr/>
      <dgm:t>
        <a:bodyPr/>
        <a:lstStyle/>
        <a:p>
          <a:endParaRPr lang="en-US"/>
        </a:p>
      </dgm:t>
    </dgm:pt>
    <dgm:pt modelId="{62E5EB28-580F-4161-8079-4986406015F3}" type="sibTrans" cxnId="{81BA5C6B-DADD-471D-B279-577CC66CDA5C}">
      <dgm:prSet/>
      <dgm:spPr/>
      <dgm:t>
        <a:bodyPr/>
        <a:lstStyle/>
        <a:p>
          <a:endParaRPr lang="en-US"/>
        </a:p>
      </dgm:t>
    </dgm:pt>
    <dgm:pt modelId="{25239503-3800-4750-A726-B3359F946D1C}">
      <dgm:prSet phldrT="[Text]"/>
      <dgm:spPr/>
      <dgm:t>
        <a:bodyPr anchor="t"/>
        <a:lstStyle/>
        <a:p>
          <a:endParaRPr lang="en-US" dirty="0"/>
        </a:p>
      </dgm:t>
    </dgm:pt>
    <dgm:pt modelId="{CAB862D5-DA29-4BB8-BF82-910931D6BE3A}" type="parTrans" cxnId="{08536223-202B-4F92-892D-35F176301472}">
      <dgm:prSet/>
      <dgm:spPr/>
      <dgm:t>
        <a:bodyPr/>
        <a:lstStyle/>
        <a:p>
          <a:endParaRPr lang="en-US"/>
        </a:p>
      </dgm:t>
    </dgm:pt>
    <dgm:pt modelId="{B5D8EC7F-6CFA-4FF1-8A72-536ED14D514A}" type="sibTrans" cxnId="{08536223-202B-4F92-892D-35F176301472}">
      <dgm:prSet/>
      <dgm:spPr/>
      <dgm:t>
        <a:bodyPr/>
        <a:lstStyle/>
        <a:p>
          <a:endParaRPr lang="en-US"/>
        </a:p>
      </dgm:t>
    </dgm:pt>
    <dgm:pt modelId="{C39027E1-3B83-4CE9-AAB4-6A220EFE7BDB}">
      <dgm:prSet phldrT="[Text]"/>
      <dgm:spPr/>
      <dgm:t>
        <a:bodyPr/>
        <a:lstStyle/>
        <a:p>
          <a:r>
            <a:rPr lang="en-US" dirty="0" smtClean="0"/>
            <a:t>international </a:t>
          </a:r>
          <a:r>
            <a:rPr lang="en-US" b="1" dirty="0" smtClean="0"/>
            <a:t>competition</a:t>
          </a:r>
          <a:r>
            <a:rPr lang="en-US" dirty="0" smtClean="0"/>
            <a:t> for raw material markets and the control of trade routes</a:t>
          </a:r>
          <a:endParaRPr lang="en-US" dirty="0"/>
        </a:p>
      </dgm:t>
    </dgm:pt>
    <dgm:pt modelId="{9A28E988-2FEB-436D-87F8-F83108F94E3B}" type="parTrans" cxnId="{CD4229C6-2D3F-4AA5-9BE4-682D61E3E1E9}">
      <dgm:prSet/>
      <dgm:spPr/>
      <dgm:t>
        <a:bodyPr/>
        <a:lstStyle/>
        <a:p>
          <a:endParaRPr lang="en-US"/>
        </a:p>
      </dgm:t>
    </dgm:pt>
    <dgm:pt modelId="{212D60FA-2F98-4173-96CF-28B826EB5DBA}" type="sibTrans" cxnId="{CD4229C6-2D3F-4AA5-9BE4-682D61E3E1E9}">
      <dgm:prSet/>
      <dgm:spPr/>
      <dgm:t>
        <a:bodyPr/>
        <a:lstStyle/>
        <a:p>
          <a:endParaRPr lang="en-US"/>
        </a:p>
      </dgm:t>
    </dgm:pt>
    <dgm:pt modelId="{FFE551C5-F274-46CC-9A16-63787A9E2FA4}">
      <dgm:prSet phldrT="[Text]"/>
      <dgm:spPr/>
      <dgm:t>
        <a:bodyPr anchor="t"/>
        <a:lstStyle/>
        <a:p>
          <a:endParaRPr lang="en-US" dirty="0"/>
        </a:p>
      </dgm:t>
    </dgm:pt>
    <dgm:pt modelId="{69E4EBF7-8CED-420B-B343-F875FC91C555}" type="parTrans" cxnId="{6863C14D-02BB-4D60-A2F7-74B5BAD4D4C5}">
      <dgm:prSet/>
      <dgm:spPr/>
      <dgm:t>
        <a:bodyPr/>
        <a:lstStyle/>
        <a:p>
          <a:endParaRPr lang="en-US"/>
        </a:p>
      </dgm:t>
    </dgm:pt>
    <dgm:pt modelId="{145A8B1B-7CEF-4C96-AF57-A7EAAD449355}" type="sibTrans" cxnId="{6863C14D-02BB-4D60-A2F7-74B5BAD4D4C5}">
      <dgm:prSet/>
      <dgm:spPr/>
      <dgm:t>
        <a:bodyPr/>
        <a:lstStyle/>
        <a:p>
          <a:endParaRPr lang="en-US"/>
        </a:p>
      </dgm:t>
    </dgm:pt>
    <dgm:pt modelId="{43E957DB-4B73-4762-8C53-6A5922C869AB}">
      <dgm:prSet phldrT="[Text]"/>
      <dgm:spPr/>
      <dgm:t>
        <a:bodyPr/>
        <a:lstStyle/>
        <a:p>
          <a:r>
            <a:rPr lang="en-US" dirty="0" smtClean="0"/>
            <a:t> atmosphere of </a:t>
          </a:r>
          <a:r>
            <a:rPr lang="en-US" b="1" dirty="0" smtClean="0"/>
            <a:t>tension</a:t>
          </a:r>
          <a:r>
            <a:rPr lang="en-US" dirty="0" smtClean="0"/>
            <a:t> lead to defensive </a:t>
          </a:r>
          <a:r>
            <a:rPr lang="en-US" b="1" dirty="0" smtClean="0"/>
            <a:t>alliances</a:t>
          </a:r>
          <a:endParaRPr lang="en-US" b="1" dirty="0"/>
        </a:p>
      </dgm:t>
    </dgm:pt>
    <dgm:pt modelId="{CF1817AD-52B8-455B-B8FD-39EBD35AB01B}" type="parTrans" cxnId="{A93A3B55-187A-46BD-A1D6-5DFE348A1C66}">
      <dgm:prSet/>
      <dgm:spPr/>
      <dgm:t>
        <a:bodyPr/>
        <a:lstStyle/>
        <a:p>
          <a:endParaRPr lang="en-US"/>
        </a:p>
      </dgm:t>
    </dgm:pt>
    <dgm:pt modelId="{B908CED8-8012-4ED5-8CA8-AB1E5BB9C263}" type="sibTrans" cxnId="{A93A3B55-187A-46BD-A1D6-5DFE348A1C66}">
      <dgm:prSet/>
      <dgm:spPr/>
      <dgm:t>
        <a:bodyPr/>
        <a:lstStyle/>
        <a:p>
          <a:endParaRPr lang="en-US"/>
        </a:p>
      </dgm:t>
    </dgm:pt>
    <dgm:pt modelId="{F6B7D531-3589-43B1-967D-41D2B3E89514}" type="pres">
      <dgm:prSet presAssocID="{494EF240-4D7A-4688-A8C2-8FD26334087C}" presName="linearFlow" presStyleCnt="0">
        <dgm:presLayoutVars>
          <dgm:dir/>
          <dgm:animLvl val="lvl"/>
          <dgm:resizeHandles val="exact"/>
        </dgm:presLayoutVars>
      </dgm:prSet>
      <dgm:spPr/>
      <dgm:t>
        <a:bodyPr/>
        <a:lstStyle/>
        <a:p>
          <a:endParaRPr lang="en-US"/>
        </a:p>
      </dgm:t>
    </dgm:pt>
    <dgm:pt modelId="{A76DD2F7-6327-491D-ABFC-0C970C1BCF04}" type="pres">
      <dgm:prSet presAssocID="{C9A2B3A8-194E-4DE8-97AE-0F1C2CD8BA67}" presName="composite" presStyleCnt="0"/>
      <dgm:spPr/>
      <dgm:t>
        <a:bodyPr/>
        <a:lstStyle/>
        <a:p>
          <a:endParaRPr lang="en-US"/>
        </a:p>
      </dgm:t>
    </dgm:pt>
    <dgm:pt modelId="{9DAB9BB8-72A0-4C2D-AEDF-91F6B8F796FB}" type="pres">
      <dgm:prSet presAssocID="{C9A2B3A8-194E-4DE8-97AE-0F1C2CD8BA67}" presName="parentText" presStyleLbl="alignNode1" presStyleIdx="0" presStyleCnt="4">
        <dgm:presLayoutVars>
          <dgm:chMax val="1"/>
          <dgm:bulletEnabled val="1"/>
        </dgm:presLayoutVars>
      </dgm:prSet>
      <dgm:spPr/>
      <dgm:t>
        <a:bodyPr/>
        <a:lstStyle/>
        <a:p>
          <a:endParaRPr lang="en-US"/>
        </a:p>
      </dgm:t>
    </dgm:pt>
    <dgm:pt modelId="{99A408F2-068C-4816-B56E-CCF1BFDEB720}" type="pres">
      <dgm:prSet presAssocID="{C9A2B3A8-194E-4DE8-97AE-0F1C2CD8BA67}" presName="descendantText" presStyleLbl="alignAcc1" presStyleIdx="0" presStyleCnt="4" custLinFactNeighborX="-599" custLinFactNeighborY="-6902">
        <dgm:presLayoutVars>
          <dgm:bulletEnabled val="1"/>
        </dgm:presLayoutVars>
      </dgm:prSet>
      <dgm:spPr/>
      <dgm:t>
        <a:bodyPr/>
        <a:lstStyle/>
        <a:p>
          <a:endParaRPr lang="en-US"/>
        </a:p>
      </dgm:t>
    </dgm:pt>
    <dgm:pt modelId="{C675AC34-FF01-405A-BC79-800B12D12455}" type="pres">
      <dgm:prSet presAssocID="{FCC34DE7-1DD9-4601-91D7-FEF1EFD9F05D}" presName="sp" presStyleCnt="0"/>
      <dgm:spPr/>
      <dgm:t>
        <a:bodyPr/>
        <a:lstStyle/>
        <a:p>
          <a:endParaRPr lang="en-US"/>
        </a:p>
      </dgm:t>
    </dgm:pt>
    <dgm:pt modelId="{70DE110A-A724-4EC3-ABB1-25E7E237D06F}" type="pres">
      <dgm:prSet presAssocID="{EE2D5F2B-8D72-470C-9A53-185B6F233949}" presName="composite" presStyleCnt="0"/>
      <dgm:spPr/>
      <dgm:t>
        <a:bodyPr/>
        <a:lstStyle/>
        <a:p>
          <a:endParaRPr lang="en-US"/>
        </a:p>
      </dgm:t>
    </dgm:pt>
    <dgm:pt modelId="{7CF34DEB-A073-4F83-94ED-936336F4E014}" type="pres">
      <dgm:prSet presAssocID="{EE2D5F2B-8D72-470C-9A53-185B6F233949}" presName="parentText" presStyleLbl="alignNode1" presStyleIdx="1" presStyleCnt="4">
        <dgm:presLayoutVars>
          <dgm:chMax val="1"/>
          <dgm:bulletEnabled val="1"/>
        </dgm:presLayoutVars>
      </dgm:prSet>
      <dgm:spPr/>
      <dgm:t>
        <a:bodyPr/>
        <a:lstStyle/>
        <a:p>
          <a:endParaRPr lang="en-US"/>
        </a:p>
      </dgm:t>
    </dgm:pt>
    <dgm:pt modelId="{1F4343FF-FEFE-43CF-8050-F4163038684C}" type="pres">
      <dgm:prSet presAssocID="{EE2D5F2B-8D72-470C-9A53-185B6F233949}" presName="descendantText" presStyleLbl="alignAcc1" presStyleIdx="1" presStyleCnt="4">
        <dgm:presLayoutVars>
          <dgm:bulletEnabled val="1"/>
        </dgm:presLayoutVars>
      </dgm:prSet>
      <dgm:spPr/>
      <dgm:t>
        <a:bodyPr/>
        <a:lstStyle/>
        <a:p>
          <a:endParaRPr lang="en-US"/>
        </a:p>
      </dgm:t>
    </dgm:pt>
    <dgm:pt modelId="{D6980D23-9772-4A10-A517-CEDC5580F6CB}" type="pres">
      <dgm:prSet presAssocID="{136C94DC-BA02-4EC6-AD88-AB653D97D28E}" presName="sp" presStyleCnt="0"/>
      <dgm:spPr/>
      <dgm:t>
        <a:bodyPr/>
        <a:lstStyle/>
        <a:p>
          <a:endParaRPr lang="en-US"/>
        </a:p>
      </dgm:t>
    </dgm:pt>
    <dgm:pt modelId="{D79A202F-C128-4F17-B6C2-06F98DD30376}" type="pres">
      <dgm:prSet presAssocID="{25239503-3800-4750-A726-B3359F946D1C}" presName="composite" presStyleCnt="0"/>
      <dgm:spPr/>
      <dgm:t>
        <a:bodyPr/>
        <a:lstStyle/>
        <a:p>
          <a:endParaRPr lang="en-US"/>
        </a:p>
      </dgm:t>
    </dgm:pt>
    <dgm:pt modelId="{41BE56F9-C05C-4158-810E-167445B06D83}" type="pres">
      <dgm:prSet presAssocID="{25239503-3800-4750-A726-B3359F946D1C}" presName="parentText" presStyleLbl="alignNode1" presStyleIdx="2" presStyleCnt="4">
        <dgm:presLayoutVars>
          <dgm:chMax val="1"/>
          <dgm:bulletEnabled val="1"/>
        </dgm:presLayoutVars>
      </dgm:prSet>
      <dgm:spPr/>
      <dgm:t>
        <a:bodyPr/>
        <a:lstStyle/>
        <a:p>
          <a:endParaRPr lang="en-US"/>
        </a:p>
      </dgm:t>
    </dgm:pt>
    <dgm:pt modelId="{A072136F-533C-4900-8C58-8E3C87749615}" type="pres">
      <dgm:prSet presAssocID="{25239503-3800-4750-A726-B3359F946D1C}" presName="descendantText" presStyleLbl="alignAcc1" presStyleIdx="2" presStyleCnt="4">
        <dgm:presLayoutVars>
          <dgm:bulletEnabled val="1"/>
        </dgm:presLayoutVars>
      </dgm:prSet>
      <dgm:spPr/>
      <dgm:t>
        <a:bodyPr/>
        <a:lstStyle/>
        <a:p>
          <a:endParaRPr lang="en-US"/>
        </a:p>
      </dgm:t>
    </dgm:pt>
    <dgm:pt modelId="{DBEDDB03-6F7B-4E47-8AA9-4C7A34FEA8E1}" type="pres">
      <dgm:prSet presAssocID="{B5D8EC7F-6CFA-4FF1-8A72-536ED14D514A}" presName="sp" presStyleCnt="0"/>
      <dgm:spPr/>
      <dgm:t>
        <a:bodyPr/>
        <a:lstStyle/>
        <a:p>
          <a:endParaRPr lang="en-US"/>
        </a:p>
      </dgm:t>
    </dgm:pt>
    <dgm:pt modelId="{04FFB883-2A2A-4E16-9D43-0E78048B11A7}" type="pres">
      <dgm:prSet presAssocID="{FFE551C5-F274-46CC-9A16-63787A9E2FA4}" presName="composite" presStyleCnt="0"/>
      <dgm:spPr/>
      <dgm:t>
        <a:bodyPr/>
        <a:lstStyle/>
        <a:p>
          <a:endParaRPr lang="en-US"/>
        </a:p>
      </dgm:t>
    </dgm:pt>
    <dgm:pt modelId="{F1980AB0-F480-45E3-A4B4-72B338BC1B3F}" type="pres">
      <dgm:prSet presAssocID="{FFE551C5-F274-46CC-9A16-63787A9E2FA4}" presName="parentText" presStyleLbl="alignNode1" presStyleIdx="3" presStyleCnt="4">
        <dgm:presLayoutVars>
          <dgm:chMax val="1"/>
          <dgm:bulletEnabled val="1"/>
        </dgm:presLayoutVars>
      </dgm:prSet>
      <dgm:spPr/>
      <dgm:t>
        <a:bodyPr/>
        <a:lstStyle/>
        <a:p>
          <a:endParaRPr lang="en-US"/>
        </a:p>
      </dgm:t>
    </dgm:pt>
    <dgm:pt modelId="{8F71C0A2-590F-4CA7-82F6-A91D7C014BAC}" type="pres">
      <dgm:prSet presAssocID="{FFE551C5-F274-46CC-9A16-63787A9E2FA4}" presName="descendantText" presStyleLbl="alignAcc1" presStyleIdx="3" presStyleCnt="4">
        <dgm:presLayoutVars>
          <dgm:bulletEnabled val="1"/>
        </dgm:presLayoutVars>
      </dgm:prSet>
      <dgm:spPr/>
      <dgm:t>
        <a:bodyPr/>
        <a:lstStyle/>
        <a:p>
          <a:endParaRPr lang="en-US"/>
        </a:p>
      </dgm:t>
    </dgm:pt>
  </dgm:ptLst>
  <dgm:cxnLst>
    <dgm:cxn modelId="{B7C9EA11-FE00-BB4C-B422-D14F82DDF6E8}" type="presOf" srcId="{494EF240-4D7A-4688-A8C2-8FD26334087C}" destId="{F6B7D531-3589-43B1-967D-41D2B3E89514}" srcOrd="0" destOrd="0" presId="urn:microsoft.com/office/officeart/2005/8/layout/chevron2"/>
    <dgm:cxn modelId="{A93A3B55-187A-46BD-A1D6-5DFE348A1C66}" srcId="{FFE551C5-F274-46CC-9A16-63787A9E2FA4}" destId="{43E957DB-4B73-4762-8C53-6A5922C869AB}" srcOrd="0" destOrd="0" parTransId="{CF1817AD-52B8-455B-B8FD-39EBD35AB01B}" sibTransId="{B908CED8-8012-4ED5-8CA8-AB1E5BB9C263}"/>
    <dgm:cxn modelId="{77372656-1FD7-4B48-AFAF-184D3C6E1B39}" type="presOf" srcId="{43E957DB-4B73-4762-8C53-6A5922C869AB}" destId="{8F71C0A2-590F-4CA7-82F6-A91D7C014BAC}" srcOrd="0" destOrd="0" presId="urn:microsoft.com/office/officeart/2005/8/layout/chevron2"/>
    <dgm:cxn modelId="{05749CF1-9CC5-904A-B402-515AA1B448D2}" type="presOf" srcId="{247DE291-E288-4C09-BC02-1DD8F7DDE4B5}" destId="{99A408F2-068C-4816-B56E-CCF1BFDEB720}" srcOrd="0" destOrd="0" presId="urn:microsoft.com/office/officeart/2005/8/layout/chevron2"/>
    <dgm:cxn modelId="{F90310AF-F410-2E44-8C97-39F00F0B1D72}" type="presOf" srcId="{EE2D5F2B-8D72-470C-9A53-185B6F233949}" destId="{7CF34DEB-A073-4F83-94ED-936336F4E014}" srcOrd="0" destOrd="0" presId="urn:microsoft.com/office/officeart/2005/8/layout/chevron2"/>
    <dgm:cxn modelId="{08536223-202B-4F92-892D-35F176301472}" srcId="{494EF240-4D7A-4688-A8C2-8FD26334087C}" destId="{25239503-3800-4750-A726-B3359F946D1C}" srcOrd="2" destOrd="0" parTransId="{CAB862D5-DA29-4BB8-BF82-910931D6BE3A}" sibTransId="{B5D8EC7F-6CFA-4FF1-8A72-536ED14D514A}"/>
    <dgm:cxn modelId="{81BA5C6B-DADD-471D-B279-577CC66CDA5C}" srcId="{EE2D5F2B-8D72-470C-9A53-185B6F233949}" destId="{5523F7E2-DBF6-41E9-9528-E1355F817B38}" srcOrd="0" destOrd="0" parTransId="{7FAE0405-29E3-4F7A-9D88-CC4FB1C1B940}" sibTransId="{62E5EB28-580F-4161-8079-4986406015F3}"/>
    <dgm:cxn modelId="{771102DE-DCAD-2543-ABB2-458CCC6C4DF9}" type="presOf" srcId="{25239503-3800-4750-A726-B3359F946D1C}" destId="{41BE56F9-C05C-4158-810E-167445B06D83}" srcOrd="0" destOrd="0" presId="urn:microsoft.com/office/officeart/2005/8/layout/chevron2"/>
    <dgm:cxn modelId="{3CD71679-CF7D-9740-861E-2C9174242C2F}" type="presOf" srcId="{FFE551C5-F274-46CC-9A16-63787A9E2FA4}" destId="{F1980AB0-F480-45E3-A4B4-72B338BC1B3F}" srcOrd="0" destOrd="0" presId="urn:microsoft.com/office/officeart/2005/8/layout/chevron2"/>
    <dgm:cxn modelId="{6863C14D-02BB-4D60-A2F7-74B5BAD4D4C5}" srcId="{494EF240-4D7A-4688-A8C2-8FD26334087C}" destId="{FFE551C5-F274-46CC-9A16-63787A9E2FA4}" srcOrd="3" destOrd="0" parTransId="{69E4EBF7-8CED-420B-B343-F875FC91C555}" sibTransId="{145A8B1B-7CEF-4C96-AF57-A7EAAD449355}"/>
    <dgm:cxn modelId="{CD4229C6-2D3F-4AA5-9BE4-682D61E3E1E9}" srcId="{25239503-3800-4750-A726-B3359F946D1C}" destId="{C39027E1-3B83-4CE9-AAB4-6A220EFE7BDB}" srcOrd="0" destOrd="0" parTransId="{9A28E988-2FEB-436D-87F8-F83108F94E3B}" sibTransId="{212D60FA-2F98-4173-96CF-28B826EB5DBA}"/>
    <dgm:cxn modelId="{6AEF5282-25E5-49A7-8A52-A9CF12C2BBFF}" srcId="{494EF240-4D7A-4688-A8C2-8FD26334087C}" destId="{C9A2B3A8-194E-4DE8-97AE-0F1C2CD8BA67}" srcOrd="0" destOrd="0" parTransId="{A91E7320-F383-44B3-A1E8-777899FB1C00}" sibTransId="{FCC34DE7-1DD9-4601-91D7-FEF1EFD9F05D}"/>
    <dgm:cxn modelId="{987BA2B2-F3C8-9F4B-ADF1-9DF307FD6B9F}" type="presOf" srcId="{C39027E1-3B83-4CE9-AAB4-6A220EFE7BDB}" destId="{A072136F-533C-4900-8C58-8E3C87749615}" srcOrd="0" destOrd="0" presId="urn:microsoft.com/office/officeart/2005/8/layout/chevron2"/>
    <dgm:cxn modelId="{22348BF6-0D26-497F-81B6-C3540A0CB746}" srcId="{C9A2B3A8-194E-4DE8-97AE-0F1C2CD8BA67}" destId="{247DE291-E288-4C09-BC02-1DD8F7DDE4B5}" srcOrd="0" destOrd="0" parTransId="{47106615-D463-4EEC-AAD2-494EE11BB37B}" sibTransId="{3A2A71FC-998B-47D9-9843-8D886430829A}"/>
    <dgm:cxn modelId="{44E22056-E28E-4B55-9D80-C0C01B5C47D9}" srcId="{494EF240-4D7A-4688-A8C2-8FD26334087C}" destId="{EE2D5F2B-8D72-470C-9A53-185B6F233949}" srcOrd="1" destOrd="0" parTransId="{2D4CD412-C451-4F4C-ADFD-A6338B83BA04}" sibTransId="{136C94DC-BA02-4EC6-AD88-AB653D97D28E}"/>
    <dgm:cxn modelId="{90F7FDC2-70DD-BC44-9DBE-5EC6BD0E1667}" type="presOf" srcId="{C9A2B3A8-194E-4DE8-97AE-0F1C2CD8BA67}" destId="{9DAB9BB8-72A0-4C2D-AEDF-91F6B8F796FB}" srcOrd="0" destOrd="0" presId="urn:microsoft.com/office/officeart/2005/8/layout/chevron2"/>
    <dgm:cxn modelId="{B989C8A8-D0D6-0D45-996D-7D7C555D496D}" type="presOf" srcId="{5523F7E2-DBF6-41E9-9528-E1355F817B38}" destId="{1F4343FF-FEFE-43CF-8050-F4163038684C}" srcOrd="0" destOrd="0" presId="urn:microsoft.com/office/officeart/2005/8/layout/chevron2"/>
    <dgm:cxn modelId="{7BA53883-3169-A044-A0A6-4A804F149927}" type="presParOf" srcId="{F6B7D531-3589-43B1-967D-41D2B3E89514}" destId="{A76DD2F7-6327-491D-ABFC-0C970C1BCF04}" srcOrd="0" destOrd="0" presId="urn:microsoft.com/office/officeart/2005/8/layout/chevron2"/>
    <dgm:cxn modelId="{01678237-9BC1-864B-8985-CF3747FFB4BB}" type="presParOf" srcId="{A76DD2F7-6327-491D-ABFC-0C970C1BCF04}" destId="{9DAB9BB8-72A0-4C2D-AEDF-91F6B8F796FB}" srcOrd="0" destOrd="0" presId="urn:microsoft.com/office/officeart/2005/8/layout/chevron2"/>
    <dgm:cxn modelId="{1CA7258B-5AD3-C14F-A128-DCA40514217A}" type="presParOf" srcId="{A76DD2F7-6327-491D-ABFC-0C970C1BCF04}" destId="{99A408F2-068C-4816-B56E-CCF1BFDEB720}" srcOrd="1" destOrd="0" presId="urn:microsoft.com/office/officeart/2005/8/layout/chevron2"/>
    <dgm:cxn modelId="{048B8FE1-9F5F-D242-B082-75B5345821DF}" type="presParOf" srcId="{F6B7D531-3589-43B1-967D-41D2B3E89514}" destId="{C675AC34-FF01-405A-BC79-800B12D12455}" srcOrd="1" destOrd="0" presId="urn:microsoft.com/office/officeart/2005/8/layout/chevron2"/>
    <dgm:cxn modelId="{12CC6EC6-5800-ED48-8D4A-BB41F4ECB28B}" type="presParOf" srcId="{F6B7D531-3589-43B1-967D-41D2B3E89514}" destId="{70DE110A-A724-4EC3-ABB1-25E7E237D06F}" srcOrd="2" destOrd="0" presId="urn:microsoft.com/office/officeart/2005/8/layout/chevron2"/>
    <dgm:cxn modelId="{C38E7D6E-08B1-4B49-BCAB-AE2CC487D246}" type="presParOf" srcId="{70DE110A-A724-4EC3-ABB1-25E7E237D06F}" destId="{7CF34DEB-A073-4F83-94ED-936336F4E014}" srcOrd="0" destOrd="0" presId="urn:microsoft.com/office/officeart/2005/8/layout/chevron2"/>
    <dgm:cxn modelId="{B23CC30F-1931-4B45-806C-E4461221D574}" type="presParOf" srcId="{70DE110A-A724-4EC3-ABB1-25E7E237D06F}" destId="{1F4343FF-FEFE-43CF-8050-F4163038684C}" srcOrd="1" destOrd="0" presId="urn:microsoft.com/office/officeart/2005/8/layout/chevron2"/>
    <dgm:cxn modelId="{007FC58F-0E28-1844-BB71-4ECF0E94FC94}" type="presParOf" srcId="{F6B7D531-3589-43B1-967D-41D2B3E89514}" destId="{D6980D23-9772-4A10-A517-CEDC5580F6CB}" srcOrd="3" destOrd="0" presId="urn:microsoft.com/office/officeart/2005/8/layout/chevron2"/>
    <dgm:cxn modelId="{D9F8855A-EB55-AE49-B032-49C1E0A402B3}" type="presParOf" srcId="{F6B7D531-3589-43B1-967D-41D2B3E89514}" destId="{D79A202F-C128-4F17-B6C2-06F98DD30376}" srcOrd="4" destOrd="0" presId="urn:microsoft.com/office/officeart/2005/8/layout/chevron2"/>
    <dgm:cxn modelId="{7162A6C8-7ED7-0C45-86BC-267B6D73EEED}" type="presParOf" srcId="{D79A202F-C128-4F17-B6C2-06F98DD30376}" destId="{41BE56F9-C05C-4158-810E-167445B06D83}" srcOrd="0" destOrd="0" presId="urn:microsoft.com/office/officeart/2005/8/layout/chevron2"/>
    <dgm:cxn modelId="{8AB1C6FD-1FC2-0B46-A617-08A4C6B9AD73}" type="presParOf" srcId="{D79A202F-C128-4F17-B6C2-06F98DD30376}" destId="{A072136F-533C-4900-8C58-8E3C87749615}" srcOrd="1" destOrd="0" presId="urn:microsoft.com/office/officeart/2005/8/layout/chevron2"/>
    <dgm:cxn modelId="{C9576F3C-4F11-CD4E-85D1-44B25548D38E}" type="presParOf" srcId="{F6B7D531-3589-43B1-967D-41D2B3E89514}" destId="{DBEDDB03-6F7B-4E47-8AA9-4C7A34FEA8E1}" srcOrd="5" destOrd="0" presId="urn:microsoft.com/office/officeart/2005/8/layout/chevron2"/>
    <dgm:cxn modelId="{2CA7186D-4E42-BD4F-BBA5-3977A8A85B50}" type="presParOf" srcId="{F6B7D531-3589-43B1-967D-41D2B3E89514}" destId="{04FFB883-2A2A-4E16-9D43-0E78048B11A7}" srcOrd="6" destOrd="0" presId="urn:microsoft.com/office/officeart/2005/8/layout/chevron2"/>
    <dgm:cxn modelId="{C7A36C88-2DB6-034D-A98F-513BBCE3059A}" type="presParOf" srcId="{04FFB883-2A2A-4E16-9D43-0E78048B11A7}" destId="{F1980AB0-F480-45E3-A4B4-72B338BC1B3F}" srcOrd="0" destOrd="0" presId="urn:microsoft.com/office/officeart/2005/8/layout/chevron2"/>
    <dgm:cxn modelId="{B891CF71-1DF0-2C4D-85C2-91537C480E3E}" type="presParOf" srcId="{04FFB883-2A2A-4E16-9D43-0E78048B11A7}" destId="{8F71C0A2-590F-4CA7-82F6-A91D7C014BA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7BAEAF-FEC4-4459-A4DD-4916E4508D5B}" type="doc">
      <dgm:prSet loTypeId="urn:microsoft.com/office/officeart/2005/8/layout/arrow2" loCatId="process" qsTypeId="urn:microsoft.com/office/officeart/2005/8/quickstyle/3d1" qsCatId="3D" csTypeId="urn:microsoft.com/office/officeart/2005/8/colors/accent1_2" csCatId="accent1" phldr="1"/>
      <dgm:spPr/>
    </dgm:pt>
    <dgm:pt modelId="{96C924A0-589A-4378-A77E-05AEB09E97DF}">
      <dgm:prSet phldrT="[Text]" custT="1"/>
      <dgm:spPr/>
      <dgm:t>
        <a:bodyPr/>
        <a:lstStyle/>
        <a:p>
          <a:r>
            <a:rPr lang="en-US" sz="1400" dirty="0" smtClean="0"/>
            <a:t>Shocked</a:t>
          </a:r>
        </a:p>
        <a:p>
          <a:r>
            <a:rPr lang="en-US" sz="1400" dirty="0" smtClean="0"/>
            <a:t>a whole</a:t>
          </a:r>
        </a:p>
        <a:p>
          <a:r>
            <a:rPr lang="en-US" sz="1400" dirty="0" smtClean="0"/>
            <a:t>generation </a:t>
          </a:r>
          <a:endParaRPr lang="en-US" sz="1400" dirty="0"/>
        </a:p>
      </dgm:t>
    </dgm:pt>
    <dgm:pt modelId="{B585C12F-1483-483F-AAFB-2A3C21614AEA}" type="parTrans" cxnId="{CED9B988-6B59-45AA-BDCF-91417E74F8AB}">
      <dgm:prSet/>
      <dgm:spPr/>
      <dgm:t>
        <a:bodyPr/>
        <a:lstStyle/>
        <a:p>
          <a:endParaRPr lang="en-US"/>
        </a:p>
      </dgm:t>
    </dgm:pt>
    <dgm:pt modelId="{C6B9C7A8-F14C-4A84-AD0D-89FF96A6E85B}" type="sibTrans" cxnId="{CED9B988-6B59-45AA-BDCF-91417E74F8AB}">
      <dgm:prSet/>
      <dgm:spPr/>
      <dgm:t>
        <a:bodyPr/>
        <a:lstStyle/>
        <a:p>
          <a:endParaRPr lang="en-US"/>
        </a:p>
      </dgm:t>
    </dgm:pt>
    <dgm:pt modelId="{676C674E-A3FF-42DE-BD3E-2EED6EEDD157}">
      <dgm:prSet phldrT="[Text]"/>
      <dgm:spPr/>
      <dgm:t>
        <a:bodyPr/>
        <a:lstStyle/>
        <a:p>
          <a:r>
            <a:rPr lang="en-US" dirty="0" smtClean="0"/>
            <a:t>Destruction of</a:t>
          </a:r>
        </a:p>
        <a:p>
          <a:r>
            <a:rPr lang="en-US" dirty="0" smtClean="0"/>
            <a:t>European self-</a:t>
          </a:r>
        </a:p>
        <a:p>
          <a:r>
            <a:rPr lang="en-US" dirty="0" smtClean="0"/>
            <a:t>confidence</a:t>
          </a:r>
        </a:p>
        <a:p>
          <a:r>
            <a:rPr lang="en-US" dirty="0" smtClean="0"/>
            <a:t>and the end</a:t>
          </a:r>
        </a:p>
        <a:p>
          <a:r>
            <a:rPr lang="en-US" dirty="0" smtClean="0"/>
            <a:t>of European</a:t>
          </a:r>
        </a:p>
        <a:p>
          <a:r>
            <a:rPr lang="en-US" dirty="0" smtClean="0"/>
            <a:t>domination of</a:t>
          </a:r>
        </a:p>
        <a:p>
          <a:r>
            <a:rPr lang="en-US" dirty="0" smtClean="0"/>
            <a:t>the world</a:t>
          </a:r>
          <a:endParaRPr lang="en-US" dirty="0"/>
        </a:p>
      </dgm:t>
    </dgm:pt>
    <dgm:pt modelId="{42E2A811-6C64-4542-B682-98FF6B7E0A24}" type="parTrans" cxnId="{4D0AE323-59EA-4EFA-9E40-BB4A3502DA8E}">
      <dgm:prSet/>
      <dgm:spPr/>
      <dgm:t>
        <a:bodyPr/>
        <a:lstStyle/>
        <a:p>
          <a:endParaRPr lang="en-US"/>
        </a:p>
      </dgm:t>
    </dgm:pt>
    <dgm:pt modelId="{25A9514C-F9E7-4A55-9516-CD6182E4FD8E}" type="sibTrans" cxnId="{4D0AE323-59EA-4EFA-9E40-BB4A3502DA8E}">
      <dgm:prSet/>
      <dgm:spPr/>
      <dgm:t>
        <a:bodyPr/>
        <a:lstStyle/>
        <a:p>
          <a:endParaRPr lang="en-US"/>
        </a:p>
      </dgm:t>
    </dgm:pt>
    <dgm:pt modelId="{BB147A32-0CD2-43FD-8B26-4E0C8BA65D4F}">
      <dgm:prSet phldrT="[Text]"/>
      <dgm:spPr/>
      <dgm:t>
        <a:bodyPr/>
        <a:lstStyle/>
        <a:p>
          <a:r>
            <a:rPr lang="en-US" dirty="0" smtClean="0"/>
            <a:t>Lost of faith</a:t>
          </a:r>
        </a:p>
        <a:p>
          <a:r>
            <a:rPr lang="en-US" dirty="0" smtClean="0"/>
            <a:t>in liberal</a:t>
          </a:r>
        </a:p>
        <a:p>
          <a:r>
            <a:rPr lang="en-US" dirty="0" smtClean="0"/>
            <a:t>democracy,</a:t>
          </a:r>
        </a:p>
        <a:p>
          <a:r>
            <a:rPr lang="en-US" dirty="0" smtClean="0"/>
            <a:t>Capitalism</a:t>
          </a:r>
        </a:p>
        <a:p>
          <a:r>
            <a:rPr lang="en-US" dirty="0" smtClean="0"/>
            <a:t>and Victorian</a:t>
          </a:r>
        </a:p>
        <a:p>
          <a:r>
            <a:rPr lang="en-US" dirty="0" smtClean="0"/>
            <a:t>idea of</a:t>
          </a:r>
        </a:p>
        <a:p>
          <a:r>
            <a:rPr lang="en-US" dirty="0" smtClean="0"/>
            <a:t>progress</a:t>
          </a:r>
          <a:endParaRPr lang="en-US" b="0" dirty="0"/>
        </a:p>
      </dgm:t>
    </dgm:pt>
    <dgm:pt modelId="{DE913F9D-3A6E-4EE9-88AC-98CB8B308F5F}" type="parTrans" cxnId="{ADA9775A-0FF1-4AC3-917E-BA5616405B13}">
      <dgm:prSet/>
      <dgm:spPr/>
      <dgm:t>
        <a:bodyPr/>
        <a:lstStyle/>
        <a:p>
          <a:endParaRPr lang="en-US"/>
        </a:p>
      </dgm:t>
    </dgm:pt>
    <dgm:pt modelId="{C04B5488-EE15-454A-9173-E34E727E01BB}" type="sibTrans" cxnId="{ADA9775A-0FF1-4AC3-917E-BA5616405B13}">
      <dgm:prSet/>
      <dgm:spPr/>
      <dgm:t>
        <a:bodyPr/>
        <a:lstStyle/>
        <a:p>
          <a:endParaRPr lang="en-US"/>
        </a:p>
      </dgm:t>
    </dgm:pt>
    <dgm:pt modelId="{FD5C663E-A4C4-4A8D-802B-4BD10AD28DEA}">
      <dgm:prSet phldrT="[Text]"/>
      <dgm:spPr/>
      <dgm:t>
        <a:bodyPr/>
        <a:lstStyle/>
        <a:p>
          <a:r>
            <a:rPr lang="en-US" b="0" dirty="0" smtClean="0"/>
            <a:t>Science and</a:t>
          </a:r>
        </a:p>
        <a:p>
          <a:r>
            <a:rPr lang="en-US" b="0" dirty="0" smtClean="0"/>
            <a:t>industry</a:t>
          </a:r>
        </a:p>
        <a:p>
          <a:r>
            <a:rPr lang="en-US" b="0" dirty="0" smtClean="0"/>
            <a:t>had not</a:t>
          </a:r>
        </a:p>
        <a:p>
          <a:r>
            <a:rPr lang="en-US" b="0" dirty="0" smtClean="0"/>
            <a:t>produced</a:t>
          </a:r>
        </a:p>
        <a:p>
          <a:r>
            <a:rPr lang="en-US" b="0" dirty="0" smtClean="0"/>
            <a:t>a better</a:t>
          </a:r>
        </a:p>
        <a:p>
          <a:r>
            <a:rPr lang="en-US" b="0" dirty="0" smtClean="0"/>
            <a:t>world</a:t>
          </a:r>
          <a:endParaRPr lang="en-US" dirty="0" smtClean="0"/>
        </a:p>
      </dgm:t>
    </dgm:pt>
    <dgm:pt modelId="{D934800E-553F-4268-BBCB-1592F693F44E}" type="parTrans" cxnId="{F8E4B1EB-05D1-4236-A3FB-D8C098517F0E}">
      <dgm:prSet/>
      <dgm:spPr/>
      <dgm:t>
        <a:bodyPr/>
        <a:lstStyle/>
        <a:p>
          <a:endParaRPr lang="en-US"/>
        </a:p>
      </dgm:t>
    </dgm:pt>
    <dgm:pt modelId="{300B9992-6119-4D55-B2A5-EAF223D4DEE2}" type="sibTrans" cxnId="{F8E4B1EB-05D1-4236-A3FB-D8C098517F0E}">
      <dgm:prSet/>
      <dgm:spPr/>
      <dgm:t>
        <a:bodyPr/>
        <a:lstStyle/>
        <a:p>
          <a:endParaRPr lang="en-US"/>
        </a:p>
      </dgm:t>
    </dgm:pt>
    <dgm:pt modelId="{A6BD9488-248E-450A-B7F4-21137A88CB1A}">
      <dgm:prSet phldrT="[Text]"/>
      <dgm:spPr/>
      <dgm:t>
        <a:bodyPr/>
        <a:lstStyle/>
        <a:p>
          <a:r>
            <a:rPr lang="en-US" dirty="0" smtClean="0"/>
            <a:t>Economic</a:t>
          </a:r>
        </a:p>
        <a:p>
          <a:r>
            <a:rPr lang="en-US" dirty="0" smtClean="0"/>
            <a:t>depression and</a:t>
          </a:r>
        </a:p>
        <a:p>
          <a:r>
            <a:rPr lang="en-US" dirty="0" smtClean="0"/>
            <a:t>unemployment</a:t>
          </a:r>
        </a:p>
        <a:p>
          <a:r>
            <a:rPr lang="en-US" dirty="0" smtClean="0"/>
            <a:t>among the</a:t>
          </a:r>
        </a:p>
        <a:p>
          <a:r>
            <a:rPr lang="en-US" dirty="0" smtClean="0"/>
            <a:t>working class</a:t>
          </a:r>
          <a:endParaRPr lang="en-US" dirty="0"/>
        </a:p>
      </dgm:t>
    </dgm:pt>
    <dgm:pt modelId="{8986654F-9E0A-4AA0-AB78-A3C48D5CE600}" type="parTrans" cxnId="{93B4D368-C699-41B0-B814-1F276DBEB323}">
      <dgm:prSet/>
      <dgm:spPr/>
      <dgm:t>
        <a:bodyPr/>
        <a:lstStyle/>
        <a:p>
          <a:endParaRPr lang="en-US"/>
        </a:p>
      </dgm:t>
    </dgm:pt>
    <dgm:pt modelId="{B7042A63-A701-4D71-B7B3-6C4B3110AE9C}" type="sibTrans" cxnId="{93B4D368-C699-41B0-B814-1F276DBEB323}">
      <dgm:prSet/>
      <dgm:spPr/>
      <dgm:t>
        <a:bodyPr/>
        <a:lstStyle/>
        <a:p>
          <a:endParaRPr lang="en-US"/>
        </a:p>
      </dgm:t>
    </dgm:pt>
    <dgm:pt modelId="{CC7D2FFE-1BDF-494B-BAC1-1BB132FE514A}" type="pres">
      <dgm:prSet presAssocID="{F77BAEAF-FEC4-4459-A4DD-4916E4508D5B}" presName="arrowDiagram" presStyleCnt="0">
        <dgm:presLayoutVars>
          <dgm:chMax val="5"/>
          <dgm:dir/>
          <dgm:resizeHandles val="exact"/>
        </dgm:presLayoutVars>
      </dgm:prSet>
      <dgm:spPr/>
    </dgm:pt>
    <dgm:pt modelId="{2B946C69-75B0-4593-8EDF-15C030C0B383}" type="pres">
      <dgm:prSet presAssocID="{F77BAEAF-FEC4-4459-A4DD-4916E4508D5B}" presName="arrow" presStyleLbl="bgShp" presStyleIdx="0" presStyleCnt="1"/>
      <dgm:spPr/>
      <dgm:t>
        <a:bodyPr/>
        <a:lstStyle/>
        <a:p>
          <a:endParaRPr lang="en-US"/>
        </a:p>
      </dgm:t>
    </dgm:pt>
    <dgm:pt modelId="{82A4C501-C231-4DA7-99A2-811749D53773}" type="pres">
      <dgm:prSet presAssocID="{F77BAEAF-FEC4-4459-A4DD-4916E4508D5B}" presName="arrowDiagram5" presStyleCnt="0"/>
      <dgm:spPr/>
    </dgm:pt>
    <dgm:pt modelId="{212C2C53-FAD5-4270-9197-C6FF5C2A211C}" type="pres">
      <dgm:prSet presAssocID="{96C924A0-589A-4378-A77E-05AEB09E97DF}" presName="bullet5a" presStyleLbl="node1" presStyleIdx="0" presStyleCnt="5"/>
      <dgm:spPr/>
    </dgm:pt>
    <dgm:pt modelId="{AA147B47-17D1-459E-8E85-1625BD9582CA}" type="pres">
      <dgm:prSet presAssocID="{96C924A0-589A-4378-A77E-05AEB09E97DF}" presName="textBox5a" presStyleLbl="revTx" presStyleIdx="0" presStyleCnt="5" custScaleX="108805">
        <dgm:presLayoutVars>
          <dgm:bulletEnabled val="1"/>
        </dgm:presLayoutVars>
      </dgm:prSet>
      <dgm:spPr/>
      <dgm:t>
        <a:bodyPr/>
        <a:lstStyle/>
        <a:p>
          <a:endParaRPr lang="en-US"/>
        </a:p>
      </dgm:t>
    </dgm:pt>
    <dgm:pt modelId="{1CF9F493-9722-4151-AA34-D229D7F061B8}" type="pres">
      <dgm:prSet presAssocID="{676C674E-A3FF-42DE-BD3E-2EED6EEDD157}" presName="bullet5b" presStyleLbl="node1" presStyleIdx="1" presStyleCnt="5"/>
      <dgm:spPr/>
    </dgm:pt>
    <dgm:pt modelId="{E4EE3692-643C-4DB7-B13D-A741616929DA}" type="pres">
      <dgm:prSet presAssocID="{676C674E-A3FF-42DE-BD3E-2EED6EEDD157}" presName="textBox5b" presStyleLbl="revTx" presStyleIdx="1" presStyleCnt="5">
        <dgm:presLayoutVars>
          <dgm:bulletEnabled val="1"/>
        </dgm:presLayoutVars>
      </dgm:prSet>
      <dgm:spPr/>
      <dgm:t>
        <a:bodyPr/>
        <a:lstStyle/>
        <a:p>
          <a:endParaRPr lang="en-US"/>
        </a:p>
      </dgm:t>
    </dgm:pt>
    <dgm:pt modelId="{80090B3C-8103-4F6A-9212-A96D64B290BC}" type="pres">
      <dgm:prSet presAssocID="{BB147A32-0CD2-43FD-8B26-4E0C8BA65D4F}" presName="bullet5c" presStyleLbl="node1" presStyleIdx="2" presStyleCnt="5"/>
      <dgm:spPr/>
    </dgm:pt>
    <dgm:pt modelId="{9884B302-F9EB-4F08-AE5D-11BB7E8DE570}" type="pres">
      <dgm:prSet presAssocID="{BB147A32-0CD2-43FD-8B26-4E0C8BA65D4F}" presName="textBox5c" presStyleLbl="revTx" presStyleIdx="2" presStyleCnt="5" custScaleX="91290">
        <dgm:presLayoutVars>
          <dgm:bulletEnabled val="1"/>
        </dgm:presLayoutVars>
      </dgm:prSet>
      <dgm:spPr/>
      <dgm:t>
        <a:bodyPr/>
        <a:lstStyle/>
        <a:p>
          <a:endParaRPr lang="en-US"/>
        </a:p>
      </dgm:t>
    </dgm:pt>
    <dgm:pt modelId="{F7D54AA5-F3BE-4CA7-9645-B33A7B972AAF}" type="pres">
      <dgm:prSet presAssocID="{FD5C663E-A4C4-4A8D-802B-4BD10AD28DEA}" presName="bullet5d" presStyleLbl="node1" presStyleIdx="3" presStyleCnt="5"/>
      <dgm:spPr/>
    </dgm:pt>
    <dgm:pt modelId="{EDF70150-2BE0-4762-8052-FD02D6C90289}" type="pres">
      <dgm:prSet presAssocID="{FD5C663E-A4C4-4A8D-802B-4BD10AD28DEA}" presName="textBox5d" presStyleLbl="revTx" presStyleIdx="3" presStyleCnt="5" custScaleX="107112">
        <dgm:presLayoutVars>
          <dgm:bulletEnabled val="1"/>
        </dgm:presLayoutVars>
      </dgm:prSet>
      <dgm:spPr/>
      <dgm:t>
        <a:bodyPr/>
        <a:lstStyle/>
        <a:p>
          <a:endParaRPr lang="en-US"/>
        </a:p>
      </dgm:t>
    </dgm:pt>
    <dgm:pt modelId="{55E2F094-5D6E-42E5-AFF9-99FD200317B7}" type="pres">
      <dgm:prSet presAssocID="{A6BD9488-248E-450A-B7F4-21137A88CB1A}" presName="bullet5e" presStyleLbl="node1" presStyleIdx="4" presStyleCnt="5" custLinFactNeighborY="306"/>
      <dgm:spPr/>
      <dgm:t>
        <a:bodyPr/>
        <a:lstStyle/>
        <a:p>
          <a:endParaRPr lang="en-US"/>
        </a:p>
      </dgm:t>
    </dgm:pt>
    <dgm:pt modelId="{23D2D493-E0DF-4513-9480-6E3BF287295F}" type="pres">
      <dgm:prSet presAssocID="{A6BD9488-248E-450A-B7F4-21137A88CB1A}" presName="textBox5e" presStyleLbl="revTx" presStyleIdx="4" presStyleCnt="5" custScaleX="104742" custLinFactNeighborX="-1832" custLinFactNeighborY="-731">
        <dgm:presLayoutVars>
          <dgm:bulletEnabled val="1"/>
        </dgm:presLayoutVars>
      </dgm:prSet>
      <dgm:spPr/>
      <dgm:t>
        <a:bodyPr/>
        <a:lstStyle/>
        <a:p>
          <a:endParaRPr lang="en-US"/>
        </a:p>
      </dgm:t>
    </dgm:pt>
  </dgm:ptLst>
  <dgm:cxnLst>
    <dgm:cxn modelId="{93B4D368-C699-41B0-B814-1F276DBEB323}" srcId="{F77BAEAF-FEC4-4459-A4DD-4916E4508D5B}" destId="{A6BD9488-248E-450A-B7F4-21137A88CB1A}" srcOrd="4" destOrd="0" parTransId="{8986654F-9E0A-4AA0-AB78-A3C48D5CE600}" sibTransId="{B7042A63-A701-4D71-B7B3-6C4B3110AE9C}"/>
    <dgm:cxn modelId="{6DE72F83-0ABD-402B-BA12-52F59183487E}" type="presOf" srcId="{BB147A32-0CD2-43FD-8B26-4E0C8BA65D4F}" destId="{9884B302-F9EB-4F08-AE5D-11BB7E8DE570}" srcOrd="0" destOrd="0" presId="urn:microsoft.com/office/officeart/2005/8/layout/arrow2"/>
    <dgm:cxn modelId="{ADA9775A-0FF1-4AC3-917E-BA5616405B13}" srcId="{F77BAEAF-FEC4-4459-A4DD-4916E4508D5B}" destId="{BB147A32-0CD2-43FD-8B26-4E0C8BA65D4F}" srcOrd="2" destOrd="0" parTransId="{DE913F9D-3A6E-4EE9-88AC-98CB8B308F5F}" sibTransId="{C04B5488-EE15-454A-9173-E34E727E01BB}"/>
    <dgm:cxn modelId="{8377B34F-D0B0-45D9-97B6-3928643A173B}" type="presOf" srcId="{FD5C663E-A4C4-4A8D-802B-4BD10AD28DEA}" destId="{EDF70150-2BE0-4762-8052-FD02D6C90289}" srcOrd="0" destOrd="0" presId="urn:microsoft.com/office/officeart/2005/8/layout/arrow2"/>
    <dgm:cxn modelId="{F8E4B1EB-05D1-4236-A3FB-D8C098517F0E}" srcId="{F77BAEAF-FEC4-4459-A4DD-4916E4508D5B}" destId="{FD5C663E-A4C4-4A8D-802B-4BD10AD28DEA}" srcOrd="3" destOrd="0" parTransId="{D934800E-553F-4268-BBCB-1592F693F44E}" sibTransId="{300B9992-6119-4D55-B2A5-EAF223D4DEE2}"/>
    <dgm:cxn modelId="{0D1DE9AA-2C30-441C-8120-192CB6F0CA20}" type="presOf" srcId="{F77BAEAF-FEC4-4459-A4DD-4916E4508D5B}" destId="{CC7D2FFE-1BDF-494B-BAC1-1BB132FE514A}" srcOrd="0" destOrd="0" presId="urn:microsoft.com/office/officeart/2005/8/layout/arrow2"/>
    <dgm:cxn modelId="{CED9B988-6B59-45AA-BDCF-91417E74F8AB}" srcId="{F77BAEAF-FEC4-4459-A4DD-4916E4508D5B}" destId="{96C924A0-589A-4378-A77E-05AEB09E97DF}" srcOrd="0" destOrd="0" parTransId="{B585C12F-1483-483F-AAFB-2A3C21614AEA}" sibTransId="{C6B9C7A8-F14C-4A84-AD0D-89FF96A6E85B}"/>
    <dgm:cxn modelId="{84DD5F02-471B-4182-86C0-70718301C92F}" type="presOf" srcId="{A6BD9488-248E-450A-B7F4-21137A88CB1A}" destId="{23D2D493-E0DF-4513-9480-6E3BF287295F}" srcOrd="0" destOrd="0" presId="urn:microsoft.com/office/officeart/2005/8/layout/arrow2"/>
    <dgm:cxn modelId="{D361D930-48B5-4DEC-8D04-5C28B3023C66}" type="presOf" srcId="{96C924A0-589A-4378-A77E-05AEB09E97DF}" destId="{AA147B47-17D1-459E-8E85-1625BD9582CA}" srcOrd="0" destOrd="0" presId="urn:microsoft.com/office/officeart/2005/8/layout/arrow2"/>
    <dgm:cxn modelId="{4BBCFB29-F803-4E8B-A4FA-962C9F8B0087}" type="presOf" srcId="{676C674E-A3FF-42DE-BD3E-2EED6EEDD157}" destId="{E4EE3692-643C-4DB7-B13D-A741616929DA}" srcOrd="0" destOrd="0" presId="urn:microsoft.com/office/officeart/2005/8/layout/arrow2"/>
    <dgm:cxn modelId="{4D0AE323-59EA-4EFA-9E40-BB4A3502DA8E}" srcId="{F77BAEAF-FEC4-4459-A4DD-4916E4508D5B}" destId="{676C674E-A3FF-42DE-BD3E-2EED6EEDD157}" srcOrd="1" destOrd="0" parTransId="{42E2A811-6C64-4542-B682-98FF6B7E0A24}" sibTransId="{25A9514C-F9E7-4A55-9516-CD6182E4FD8E}"/>
    <dgm:cxn modelId="{C48045DE-5C33-4316-ABCD-5F667CCC6753}" type="presParOf" srcId="{CC7D2FFE-1BDF-494B-BAC1-1BB132FE514A}" destId="{2B946C69-75B0-4593-8EDF-15C030C0B383}" srcOrd="0" destOrd="0" presId="urn:microsoft.com/office/officeart/2005/8/layout/arrow2"/>
    <dgm:cxn modelId="{B763A9B4-C710-4168-A940-0B6FCD39AE1F}" type="presParOf" srcId="{CC7D2FFE-1BDF-494B-BAC1-1BB132FE514A}" destId="{82A4C501-C231-4DA7-99A2-811749D53773}" srcOrd="1" destOrd="0" presId="urn:microsoft.com/office/officeart/2005/8/layout/arrow2"/>
    <dgm:cxn modelId="{3A4DADC9-4AA9-4F85-8718-8D165CBDA71B}" type="presParOf" srcId="{82A4C501-C231-4DA7-99A2-811749D53773}" destId="{212C2C53-FAD5-4270-9197-C6FF5C2A211C}" srcOrd="0" destOrd="0" presId="urn:microsoft.com/office/officeart/2005/8/layout/arrow2"/>
    <dgm:cxn modelId="{158CD8C6-3053-4172-AF60-3C0EE4077681}" type="presParOf" srcId="{82A4C501-C231-4DA7-99A2-811749D53773}" destId="{AA147B47-17D1-459E-8E85-1625BD9582CA}" srcOrd="1" destOrd="0" presId="urn:microsoft.com/office/officeart/2005/8/layout/arrow2"/>
    <dgm:cxn modelId="{B274E248-7EE1-4A0F-B868-8872C0EB8391}" type="presParOf" srcId="{82A4C501-C231-4DA7-99A2-811749D53773}" destId="{1CF9F493-9722-4151-AA34-D229D7F061B8}" srcOrd="2" destOrd="0" presId="urn:microsoft.com/office/officeart/2005/8/layout/arrow2"/>
    <dgm:cxn modelId="{EBEC97BE-6503-4BC6-B52F-90317C00D35C}" type="presParOf" srcId="{82A4C501-C231-4DA7-99A2-811749D53773}" destId="{E4EE3692-643C-4DB7-B13D-A741616929DA}" srcOrd="3" destOrd="0" presId="urn:microsoft.com/office/officeart/2005/8/layout/arrow2"/>
    <dgm:cxn modelId="{D2431BDA-AB02-4313-98A6-8CB4C09653A7}" type="presParOf" srcId="{82A4C501-C231-4DA7-99A2-811749D53773}" destId="{80090B3C-8103-4F6A-9212-A96D64B290BC}" srcOrd="4" destOrd="0" presId="urn:microsoft.com/office/officeart/2005/8/layout/arrow2"/>
    <dgm:cxn modelId="{5E5B1CB3-3274-4E47-9C91-829DFF971481}" type="presParOf" srcId="{82A4C501-C231-4DA7-99A2-811749D53773}" destId="{9884B302-F9EB-4F08-AE5D-11BB7E8DE570}" srcOrd="5" destOrd="0" presId="urn:microsoft.com/office/officeart/2005/8/layout/arrow2"/>
    <dgm:cxn modelId="{1BD74BEB-7347-4A44-BE1F-FBCD438E3746}" type="presParOf" srcId="{82A4C501-C231-4DA7-99A2-811749D53773}" destId="{F7D54AA5-F3BE-4CA7-9645-B33A7B972AAF}" srcOrd="6" destOrd="0" presId="urn:microsoft.com/office/officeart/2005/8/layout/arrow2"/>
    <dgm:cxn modelId="{63B232F6-68B6-4EF6-B50B-2C1718361CBF}" type="presParOf" srcId="{82A4C501-C231-4DA7-99A2-811749D53773}" destId="{EDF70150-2BE0-4762-8052-FD02D6C90289}" srcOrd="7" destOrd="0" presId="urn:microsoft.com/office/officeart/2005/8/layout/arrow2"/>
    <dgm:cxn modelId="{5E916F4D-EED1-4243-98ED-A589804967F3}" type="presParOf" srcId="{82A4C501-C231-4DA7-99A2-811749D53773}" destId="{55E2F094-5D6E-42E5-AFF9-99FD200317B7}" srcOrd="8" destOrd="0" presId="urn:microsoft.com/office/officeart/2005/8/layout/arrow2"/>
    <dgm:cxn modelId="{7256DC4B-E146-41A3-9758-813296AB3F08}" type="presParOf" srcId="{82A4C501-C231-4DA7-99A2-811749D53773}" destId="{23D2D493-E0DF-4513-9480-6E3BF287295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2F9694-5E2C-4B11-93F0-B776D04F0D37}" type="doc">
      <dgm:prSet loTypeId="urn:microsoft.com/office/officeart/2005/8/layout/lProcess2" loCatId="list" qsTypeId="urn:microsoft.com/office/officeart/2005/8/quickstyle/simple5" qsCatId="simple" csTypeId="urn:microsoft.com/office/officeart/2005/8/colors/accent1_2" csCatId="accent1" phldr="1"/>
      <dgm:spPr/>
      <dgm:t>
        <a:bodyPr/>
        <a:lstStyle/>
        <a:p>
          <a:endParaRPr lang="en-US"/>
        </a:p>
      </dgm:t>
    </dgm:pt>
    <dgm:pt modelId="{DC083AC7-044E-4AB1-BF05-7C37280F3D35}">
      <dgm:prSet phldrT="[Text]" custT="1"/>
      <dgm:spPr/>
      <dgm:t>
        <a:bodyPr/>
        <a:lstStyle/>
        <a:p>
          <a:r>
            <a:rPr lang="en-US" sz="2800" dirty="0" smtClean="0"/>
            <a:t>Great Britain</a:t>
          </a:r>
          <a:endParaRPr lang="en-US" sz="2800" dirty="0"/>
        </a:p>
      </dgm:t>
    </dgm:pt>
    <dgm:pt modelId="{DAF593FA-9FC4-4A5D-8F03-6B9F9722BF54}" type="parTrans" cxnId="{171B3120-8CFE-4066-B240-195C9D73A7CF}">
      <dgm:prSet/>
      <dgm:spPr/>
      <dgm:t>
        <a:bodyPr/>
        <a:lstStyle/>
        <a:p>
          <a:endParaRPr lang="en-US"/>
        </a:p>
      </dgm:t>
    </dgm:pt>
    <dgm:pt modelId="{C6962607-69B4-4ABD-A6CD-F24C373CB30D}" type="sibTrans" cxnId="{171B3120-8CFE-4066-B240-195C9D73A7CF}">
      <dgm:prSet/>
      <dgm:spPr/>
      <dgm:t>
        <a:bodyPr/>
        <a:lstStyle/>
        <a:p>
          <a:endParaRPr lang="en-US"/>
        </a:p>
      </dgm:t>
    </dgm:pt>
    <dgm:pt modelId="{99B4A621-4A5C-44A4-B37D-7832978BA967}">
      <dgm:prSet phldrT="[Text]" custT="1"/>
      <dgm:spPr/>
      <dgm:t>
        <a:bodyPr/>
        <a:lstStyle/>
        <a:p>
          <a:r>
            <a:rPr lang="en-US" sz="2800" dirty="0" smtClean="0"/>
            <a:t>Russia</a:t>
          </a:r>
          <a:endParaRPr lang="en-US" sz="2800" dirty="0"/>
        </a:p>
      </dgm:t>
    </dgm:pt>
    <dgm:pt modelId="{703EE598-F424-4CDC-A527-5F870C20E5AB}" type="parTrans" cxnId="{6F51C74A-8372-4503-BFA8-04BDE492CDB2}">
      <dgm:prSet/>
      <dgm:spPr/>
      <dgm:t>
        <a:bodyPr/>
        <a:lstStyle/>
        <a:p>
          <a:endParaRPr lang="en-US"/>
        </a:p>
      </dgm:t>
    </dgm:pt>
    <dgm:pt modelId="{60547B4C-01D9-42B3-ADC4-9FD878207071}" type="sibTrans" cxnId="{6F51C74A-8372-4503-BFA8-04BDE492CDB2}">
      <dgm:prSet/>
      <dgm:spPr/>
      <dgm:t>
        <a:bodyPr/>
        <a:lstStyle/>
        <a:p>
          <a:endParaRPr lang="en-US"/>
        </a:p>
      </dgm:t>
    </dgm:pt>
    <dgm:pt modelId="{242B35FA-97A3-4659-BA53-B11542CEE6D5}">
      <dgm:prSet phldrT="[Text]" custT="1"/>
      <dgm:spPr/>
      <dgm:t>
        <a:bodyPr/>
        <a:lstStyle/>
        <a:p>
          <a:pPr algn="ctr"/>
          <a:r>
            <a:rPr lang="en-US" sz="1800" dirty="0" smtClean="0"/>
            <a:t>Unions (illegal)</a:t>
          </a:r>
          <a:endParaRPr lang="en-US" sz="1800" dirty="0"/>
        </a:p>
      </dgm:t>
    </dgm:pt>
    <dgm:pt modelId="{5B1CF8D7-3749-4D63-ADAA-4140D57D4ECF}" type="parTrans" cxnId="{CB483DE2-32D5-413A-9776-73C7573CC5C5}">
      <dgm:prSet/>
      <dgm:spPr/>
      <dgm:t>
        <a:bodyPr/>
        <a:lstStyle/>
        <a:p>
          <a:endParaRPr lang="en-US"/>
        </a:p>
      </dgm:t>
    </dgm:pt>
    <dgm:pt modelId="{D34D9395-35E3-40ED-A658-40D4BDD22AC8}" type="sibTrans" cxnId="{CB483DE2-32D5-413A-9776-73C7573CC5C5}">
      <dgm:prSet/>
      <dgm:spPr/>
      <dgm:t>
        <a:bodyPr/>
        <a:lstStyle/>
        <a:p>
          <a:endParaRPr lang="en-US"/>
        </a:p>
      </dgm:t>
    </dgm:pt>
    <dgm:pt modelId="{D6A9008D-C653-42CC-A07D-4F4B12C050DE}">
      <dgm:prSet phldrT="[Text]" custT="1"/>
      <dgm:spPr/>
      <dgm:t>
        <a:bodyPr/>
        <a:lstStyle/>
        <a:p>
          <a:r>
            <a:rPr lang="en-US" sz="1800" dirty="0" err="1" smtClean="0"/>
            <a:t>Labour</a:t>
          </a:r>
          <a:r>
            <a:rPr lang="en-US" sz="1800" dirty="0" smtClean="0"/>
            <a:t> Party (1900)</a:t>
          </a:r>
          <a:endParaRPr lang="en-US" sz="1800" dirty="0"/>
        </a:p>
      </dgm:t>
    </dgm:pt>
    <dgm:pt modelId="{6B7A9451-BE5C-42E0-8869-D6281765996A}" type="parTrans" cxnId="{A90A24B9-EF3C-436F-A8F9-AA2825528F9F}">
      <dgm:prSet/>
      <dgm:spPr/>
      <dgm:t>
        <a:bodyPr/>
        <a:lstStyle/>
        <a:p>
          <a:endParaRPr lang="en-US"/>
        </a:p>
      </dgm:t>
    </dgm:pt>
    <dgm:pt modelId="{EC09DE5E-F2DF-45F5-81EC-E233849681D1}" type="sibTrans" cxnId="{A90A24B9-EF3C-436F-A8F9-AA2825528F9F}">
      <dgm:prSet/>
      <dgm:spPr/>
      <dgm:t>
        <a:bodyPr/>
        <a:lstStyle/>
        <a:p>
          <a:endParaRPr lang="en-US"/>
        </a:p>
      </dgm:t>
    </dgm:pt>
    <dgm:pt modelId="{FF8C9B65-06BC-44DD-8A3C-4F4FF637A2D6}">
      <dgm:prSet phldrT="[Text]" custT="1"/>
      <dgm:spPr/>
      <dgm:t>
        <a:bodyPr/>
        <a:lstStyle/>
        <a:p>
          <a:r>
            <a:rPr lang="en-US" sz="1800" dirty="0" smtClean="0"/>
            <a:t>Lenin and the Bolshevik party</a:t>
          </a:r>
          <a:endParaRPr lang="en-US" sz="1800" dirty="0"/>
        </a:p>
      </dgm:t>
    </dgm:pt>
    <dgm:pt modelId="{E1DF8AB1-2709-4927-9263-659E77962E0D}" type="parTrans" cxnId="{D787E51F-77B2-4C0E-A8BB-51C81AEC84E3}">
      <dgm:prSet/>
      <dgm:spPr/>
      <dgm:t>
        <a:bodyPr/>
        <a:lstStyle/>
        <a:p>
          <a:endParaRPr lang="en-US"/>
        </a:p>
      </dgm:t>
    </dgm:pt>
    <dgm:pt modelId="{ACDEDCBD-E618-4492-912B-70B674532EEE}" type="sibTrans" cxnId="{D787E51F-77B2-4C0E-A8BB-51C81AEC84E3}">
      <dgm:prSet/>
      <dgm:spPr/>
      <dgm:t>
        <a:bodyPr/>
        <a:lstStyle/>
        <a:p>
          <a:endParaRPr lang="en-US"/>
        </a:p>
      </dgm:t>
    </dgm:pt>
    <dgm:pt modelId="{F4DBA71D-43BD-430A-9347-7A1C577E1316}">
      <dgm:prSet phldrT="[Text]" custT="1"/>
      <dgm:spPr/>
      <dgm:t>
        <a:bodyPr/>
        <a:lstStyle/>
        <a:p>
          <a:r>
            <a:rPr lang="en-US" sz="1800" dirty="0" smtClean="0"/>
            <a:t>Communism (1917)</a:t>
          </a:r>
          <a:endParaRPr lang="en-US" sz="1800" dirty="0"/>
        </a:p>
      </dgm:t>
    </dgm:pt>
    <dgm:pt modelId="{92881C79-9E6A-43D7-AD06-E01F8DEDA002}" type="parTrans" cxnId="{6D51ED26-0FEE-42C5-A2F4-8A17BC4D537B}">
      <dgm:prSet/>
      <dgm:spPr/>
      <dgm:t>
        <a:bodyPr/>
        <a:lstStyle/>
        <a:p>
          <a:endParaRPr lang="en-US"/>
        </a:p>
      </dgm:t>
    </dgm:pt>
    <dgm:pt modelId="{12DBFCE3-56B5-424E-8514-D110CD0DE1F1}" type="sibTrans" cxnId="{6D51ED26-0FEE-42C5-A2F4-8A17BC4D537B}">
      <dgm:prSet/>
      <dgm:spPr/>
      <dgm:t>
        <a:bodyPr/>
        <a:lstStyle/>
        <a:p>
          <a:endParaRPr lang="en-US"/>
        </a:p>
      </dgm:t>
    </dgm:pt>
    <dgm:pt modelId="{EC8C9106-84E3-426C-B26E-A7AC69682B06}">
      <dgm:prSet phldrT="[Text]" custT="1"/>
      <dgm:spPr/>
      <dgm:t>
        <a:bodyPr/>
        <a:lstStyle/>
        <a:p>
          <a:pPr algn="l"/>
          <a:r>
            <a:rPr lang="en-US" sz="1800" dirty="0" smtClean="0"/>
            <a:t>communist movements in Europe (Germany, Italy and Hungary)</a:t>
          </a:r>
          <a:endParaRPr lang="en-US" sz="1800" dirty="0"/>
        </a:p>
      </dgm:t>
    </dgm:pt>
    <dgm:pt modelId="{7498CD4B-DF90-4D34-865F-CB1C2EF0D843}" type="parTrans" cxnId="{673938E3-D228-42BA-9E3C-ECC66E12AB9C}">
      <dgm:prSet/>
      <dgm:spPr/>
      <dgm:t>
        <a:bodyPr/>
        <a:lstStyle/>
        <a:p>
          <a:endParaRPr lang="en-US"/>
        </a:p>
      </dgm:t>
    </dgm:pt>
    <dgm:pt modelId="{28BE55EC-E3B2-407B-BBF0-F8FA6AD27D78}" type="sibTrans" cxnId="{673938E3-D228-42BA-9E3C-ECC66E12AB9C}">
      <dgm:prSet/>
      <dgm:spPr/>
      <dgm:t>
        <a:bodyPr/>
        <a:lstStyle/>
        <a:p>
          <a:endParaRPr lang="en-US"/>
        </a:p>
      </dgm:t>
    </dgm:pt>
    <dgm:pt modelId="{8A9E7A1F-378A-264F-BB0C-443E01424042}">
      <dgm:prSet custT="1"/>
      <dgm:spPr/>
      <dgm:t>
        <a:bodyPr/>
        <a:lstStyle/>
        <a:p>
          <a:r>
            <a:rPr lang="en-US" sz="1800" dirty="0" smtClean="0"/>
            <a:t>Trade Unions</a:t>
          </a:r>
          <a:endParaRPr lang="en-US" sz="1800" dirty="0"/>
        </a:p>
      </dgm:t>
    </dgm:pt>
    <dgm:pt modelId="{4841267D-A67A-8E4C-ABD8-D193965D1EE2}" type="parTrans" cxnId="{11BB9B69-B34F-0B48-B24D-4489E5DDE13A}">
      <dgm:prSet/>
      <dgm:spPr/>
      <dgm:t>
        <a:bodyPr/>
        <a:lstStyle/>
        <a:p>
          <a:endParaRPr lang="en-US"/>
        </a:p>
      </dgm:t>
    </dgm:pt>
    <dgm:pt modelId="{D4E700F8-540C-E541-998E-7E767277B924}" type="sibTrans" cxnId="{11BB9B69-B34F-0B48-B24D-4489E5DDE13A}">
      <dgm:prSet/>
      <dgm:spPr/>
      <dgm:t>
        <a:bodyPr/>
        <a:lstStyle/>
        <a:p>
          <a:endParaRPr lang="en-US"/>
        </a:p>
      </dgm:t>
    </dgm:pt>
    <dgm:pt modelId="{6CF70680-4EE2-4F8D-BCF5-FC337D94C8D4}" type="pres">
      <dgm:prSet presAssocID="{4F2F9694-5E2C-4B11-93F0-B776D04F0D37}" presName="theList" presStyleCnt="0">
        <dgm:presLayoutVars>
          <dgm:dir/>
          <dgm:animLvl val="lvl"/>
          <dgm:resizeHandles val="exact"/>
        </dgm:presLayoutVars>
      </dgm:prSet>
      <dgm:spPr/>
      <dgm:t>
        <a:bodyPr/>
        <a:lstStyle/>
        <a:p>
          <a:endParaRPr lang="en-US"/>
        </a:p>
      </dgm:t>
    </dgm:pt>
    <dgm:pt modelId="{BBDA0E3F-B4D8-4538-9916-87D5775E5F47}" type="pres">
      <dgm:prSet presAssocID="{DC083AC7-044E-4AB1-BF05-7C37280F3D35}" presName="compNode" presStyleCnt="0"/>
      <dgm:spPr/>
      <dgm:t>
        <a:bodyPr/>
        <a:lstStyle/>
        <a:p>
          <a:endParaRPr lang="en-US"/>
        </a:p>
      </dgm:t>
    </dgm:pt>
    <dgm:pt modelId="{C652CEE8-07AD-484F-A0B7-E5164EE68316}" type="pres">
      <dgm:prSet presAssocID="{DC083AC7-044E-4AB1-BF05-7C37280F3D35}" presName="aNode" presStyleLbl="bgShp" presStyleIdx="0" presStyleCnt="2"/>
      <dgm:spPr/>
      <dgm:t>
        <a:bodyPr/>
        <a:lstStyle/>
        <a:p>
          <a:endParaRPr lang="en-US"/>
        </a:p>
      </dgm:t>
    </dgm:pt>
    <dgm:pt modelId="{E7DE4C00-2F2F-47E4-827D-32C4A7BC415F}" type="pres">
      <dgm:prSet presAssocID="{DC083AC7-044E-4AB1-BF05-7C37280F3D35}" presName="textNode" presStyleLbl="bgShp" presStyleIdx="0" presStyleCnt="2"/>
      <dgm:spPr/>
      <dgm:t>
        <a:bodyPr/>
        <a:lstStyle/>
        <a:p>
          <a:endParaRPr lang="en-US"/>
        </a:p>
      </dgm:t>
    </dgm:pt>
    <dgm:pt modelId="{F06330AD-58F9-4C95-B03D-EAFF6924E2ED}" type="pres">
      <dgm:prSet presAssocID="{DC083AC7-044E-4AB1-BF05-7C37280F3D35}" presName="compChildNode" presStyleCnt="0"/>
      <dgm:spPr/>
      <dgm:t>
        <a:bodyPr/>
        <a:lstStyle/>
        <a:p>
          <a:endParaRPr lang="en-US"/>
        </a:p>
      </dgm:t>
    </dgm:pt>
    <dgm:pt modelId="{3DE7EB1A-D7C3-4436-BE2A-1B9C3AFBE939}" type="pres">
      <dgm:prSet presAssocID="{DC083AC7-044E-4AB1-BF05-7C37280F3D35}" presName="theInnerList" presStyleCnt="0"/>
      <dgm:spPr/>
      <dgm:t>
        <a:bodyPr/>
        <a:lstStyle/>
        <a:p>
          <a:endParaRPr lang="en-US"/>
        </a:p>
      </dgm:t>
    </dgm:pt>
    <dgm:pt modelId="{F393BC57-2CBD-4A15-9897-9E7D980D3170}" type="pres">
      <dgm:prSet presAssocID="{242B35FA-97A3-4659-BA53-B11542CEE6D5}" presName="childNode" presStyleLbl="node1" presStyleIdx="0" presStyleCnt="6" custScaleX="90968" custScaleY="67173" custLinFactY="-5409" custLinFactNeighborX="-1082" custLinFactNeighborY="-100000">
        <dgm:presLayoutVars>
          <dgm:bulletEnabled val="1"/>
        </dgm:presLayoutVars>
      </dgm:prSet>
      <dgm:spPr/>
      <dgm:t>
        <a:bodyPr/>
        <a:lstStyle/>
        <a:p>
          <a:endParaRPr lang="en-US"/>
        </a:p>
      </dgm:t>
    </dgm:pt>
    <dgm:pt modelId="{D2A0BB15-F7FA-4035-BB67-A4D010D99CF2}" type="pres">
      <dgm:prSet presAssocID="{242B35FA-97A3-4659-BA53-B11542CEE6D5}" presName="aSpace2" presStyleCnt="0"/>
      <dgm:spPr/>
      <dgm:t>
        <a:bodyPr/>
        <a:lstStyle/>
        <a:p>
          <a:endParaRPr lang="en-US"/>
        </a:p>
      </dgm:t>
    </dgm:pt>
    <dgm:pt modelId="{218B894D-97D1-CD4F-99D7-DC434933DF3D}" type="pres">
      <dgm:prSet presAssocID="{8A9E7A1F-378A-264F-BB0C-443E01424042}" presName="childNode" presStyleLbl="node1" presStyleIdx="1" presStyleCnt="6" custScaleX="90968" custScaleY="61073" custLinFactNeighborX="-1082" custLinFactNeighborY="-88161">
        <dgm:presLayoutVars>
          <dgm:bulletEnabled val="1"/>
        </dgm:presLayoutVars>
      </dgm:prSet>
      <dgm:spPr/>
      <dgm:t>
        <a:bodyPr/>
        <a:lstStyle/>
        <a:p>
          <a:endParaRPr lang="en-US"/>
        </a:p>
      </dgm:t>
    </dgm:pt>
    <dgm:pt modelId="{EF29F074-2C37-4346-A388-6F7A96F9CB4B}" type="pres">
      <dgm:prSet presAssocID="{8A9E7A1F-378A-264F-BB0C-443E01424042}" presName="aSpace2" presStyleCnt="0"/>
      <dgm:spPr/>
      <dgm:t>
        <a:bodyPr/>
        <a:lstStyle/>
        <a:p>
          <a:endParaRPr lang="en-US"/>
        </a:p>
      </dgm:t>
    </dgm:pt>
    <dgm:pt modelId="{11FDDEF0-88AE-4F8F-A882-0F35C63F535B}" type="pres">
      <dgm:prSet presAssocID="{D6A9008D-C653-42CC-A07D-4F4B12C050DE}" presName="childNode" presStyleLbl="node1" presStyleIdx="2" presStyleCnt="6" custScaleX="90968" custScaleY="62461" custLinFactNeighborX="-1082" custLinFactNeighborY="-46406">
        <dgm:presLayoutVars>
          <dgm:bulletEnabled val="1"/>
        </dgm:presLayoutVars>
      </dgm:prSet>
      <dgm:spPr/>
      <dgm:t>
        <a:bodyPr/>
        <a:lstStyle/>
        <a:p>
          <a:endParaRPr lang="en-US"/>
        </a:p>
      </dgm:t>
    </dgm:pt>
    <dgm:pt modelId="{14330149-FFB9-4E51-8B0F-AB7DDAEC5B08}" type="pres">
      <dgm:prSet presAssocID="{DC083AC7-044E-4AB1-BF05-7C37280F3D35}" presName="aSpace" presStyleCnt="0"/>
      <dgm:spPr/>
      <dgm:t>
        <a:bodyPr/>
        <a:lstStyle/>
        <a:p>
          <a:endParaRPr lang="en-US"/>
        </a:p>
      </dgm:t>
    </dgm:pt>
    <dgm:pt modelId="{EAE79C97-6417-4325-A8EE-F117577DD1AB}" type="pres">
      <dgm:prSet presAssocID="{99B4A621-4A5C-44A4-B37D-7832978BA967}" presName="compNode" presStyleCnt="0"/>
      <dgm:spPr/>
      <dgm:t>
        <a:bodyPr/>
        <a:lstStyle/>
        <a:p>
          <a:endParaRPr lang="en-US"/>
        </a:p>
      </dgm:t>
    </dgm:pt>
    <dgm:pt modelId="{C909EA12-8C44-4700-9F70-CAC157E30C15}" type="pres">
      <dgm:prSet presAssocID="{99B4A621-4A5C-44A4-B37D-7832978BA967}" presName="aNode" presStyleLbl="bgShp" presStyleIdx="1" presStyleCnt="2"/>
      <dgm:spPr/>
      <dgm:t>
        <a:bodyPr/>
        <a:lstStyle/>
        <a:p>
          <a:endParaRPr lang="en-US"/>
        </a:p>
      </dgm:t>
    </dgm:pt>
    <dgm:pt modelId="{D6B112D1-BCA7-45A6-973E-430EF302E713}" type="pres">
      <dgm:prSet presAssocID="{99B4A621-4A5C-44A4-B37D-7832978BA967}" presName="textNode" presStyleLbl="bgShp" presStyleIdx="1" presStyleCnt="2"/>
      <dgm:spPr/>
      <dgm:t>
        <a:bodyPr/>
        <a:lstStyle/>
        <a:p>
          <a:endParaRPr lang="en-US"/>
        </a:p>
      </dgm:t>
    </dgm:pt>
    <dgm:pt modelId="{FF7A924F-5506-45B2-A258-D9679ADE5987}" type="pres">
      <dgm:prSet presAssocID="{99B4A621-4A5C-44A4-B37D-7832978BA967}" presName="compChildNode" presStyleCnt="0"/>
      <dgm:spPr/>
      <dgm:t>
        <a:bodyPr/>
        <a:lstStyle/>
        <a:p>
          <a:endParaRPr lang="en-US"/>
        </a:p>
      </dgm:t>
    </dgm:pt>
    <dgm:pt modelId="{C44BFAF6-02A0-4B93-AA83-38FCA4CA6203}" type="pres">
      <dgm:prSet presAssocID="{99B4A621-4A5C-44A4-B37D-7832978BA967}" presName="theInnerList" presStyleCnt="0"/>
      <dgm:spPr/>
      <dgm:t>
        <a:bodyPr/>
        <a:lstStyle/>
        <a:p>
          <a:endParaRPr lang="en-US"/>
        </a:p>
      </dgm:t>
    </dgm:pt>
    <dgm:pt modelId="{BED6BCE0-DA84-420A-A940-05E37E91D046}" type="pres">
      <dgm:prSet presAssocID="{FF8C9B65-06BC-44DD-8A3C-4F4FF637A2D6}" presName="childNode" presStyleLbl="node1" presStyleIdx="3" presStyleCnt="6" custScaleX="107458" custLinFactY="-15572" custLinFactNeighborX="2606" custLinFactNeighborY="-100000">
        <dgm:presLayoutVars>
          <dgm:bulletEnabled val="1"/>
        </dgm:presLayoutVars>
      </dgm:prSet>
      <dgm:spPr/>
      <dgm:t>
        <a:bodyPr/>
        <a:lstStyle/>
        <a:p>
          <a:endParaRPr lang="en-US"/>
        </a:p>
      </dgm:t>
    </dgm:pt>
    <dgm:pt modelId="{FAF1A730-64FC-4704-8733-BE7A058745D1}" type="pres">
      <dgm:prSet presAssocID="{FF8C9B65-06BC-44DD-8A3C-4F4FF637A2D6}" presName="aSpace2" presStyleCnt="0"/>
      <dgm:spPr/>
      <dgm:t>
        <a:bodyPr/>
        <a:lstStyle/>
        <a:p>
          <a:endParaRPr lang="en-US"/>
        </a:p>
      </dgm:t>
    </dgm:pt>
    <dgm:pt modelId="{0DEB76F4-F489-44A4-93E2-EF7C982A22D8}" type="pres">
      <dgm:prSet presAssocID="{F4DBA71D-43BD-430A-9347-7A1C577E1316}" presName="childNode" presStyleLbl="node1" presStyleIdx="4" presStyleCnt="6" custScaleX="107458" custLinFactNeighborX="2606" custLinFactNeighborY="-80028">
        <dgm:presLayoutVars>
          <dgm:bulletEnabled val="1"/>
        </dgm:presLayoutVars>
      </dgm:prSet>
      <dgm:spPr/>
      <dgm:t>
        <a:bodyPr/>
        <a:lstStyle/>
        <a:p>
          <a:endParaRPr lang="en-US"/>
        </a:p>
      </dgm:t>
    </dgm:pt>
    <dgm:pt modelId="{9B84E0D2-CE40-4D10-8693-91E0FCF5CB82}" type="pres">
      <dgm:prSet presAssocID="{F4DBA71D-43BD-430A-9347-7A1C577E1316}" presName="aSpace2" presStyleCnt="0"/>
      <dgm:spPr/>
      <dgm:t>
        <a:bodyPr/>
        <a:lstStyle/>
        <a:p>
          <a:endParaRPr lang="en-US"/>
        </a:p>
      </dgm:t>
    </dgm:pt>
    <dgm:pt modelId="{4168816F-CD41-40C4-B38C-C6FF556B7D46}" type="pres">
      <dgm:prSet presAssocID="{EC8C9106-84E3-426C-B26E-A7AC69682B06}" presName="childNode" presStyleLbl="node1" presStyleIdx="5" presStyleCnt="6" custScaleX="107458" custLinFactNeighborX="2606" custLinFactNeighborY="41164">
        <dgm:presLayoutVars>
          <dgm:bulletEnabled val="1"/>
        </dgm:presLayoutVars>
      </dgm:prSet>
      <dgm:spPr/>
      <dgm:t>
        <a:bodyPr/>
        <a:lstStyle/>
        <a:p>
          <a:endParaRPr lang="en-US"/>
        </a:p>
      </dgm:t>
    </dgm:pt>
  </dgm:ptLst>
  <dgm:cxnLst>
    <dgm:cxn modelId="{A90A24B9-EF3C-436F-A8F9-AA2825528F9F}" srcId="{DC083AC7-044E-4AB1-BF05-7C37280F3D35}" destId="{D6A9008D-C653-42CC-A07D-4F4B12C050DE}" srcOrd="2" destOrd="0" parTransId="{6B7A9451-BE5C-42E0-8869-D6281765996A}" sibTransId="{EC09DE5E-F2DF-45F5-81EC-E233849681D1}"/>
    <dgm:cxn modelId="{673938E3-D228-42BA-9E3C-ECC66E12AB9C}" srcId="{99B4A621-4A5C-44A4-B37D-7832978BA967}" destId="{EC8C9106-84E3-426C-B26E-A7AC69682B06}" srcOrd="2" destOrd="0" parTransId="{7498CD4B-DF90-4D34-865F-CB1C2EF0D843}" sibTransId="{28BE55EC-E3B2-407B-BBF0-F8FA6AD27D78}"/>
    <dgm:cxn modelId="{6E3E6CCE-042F-B34A-90E5-0BD3FEBF3A77}" type="presOf" srcId="{8A9E7A1F-378A-264F-BB0C-443E01424042}" destId="{218B894D-97D1-CD4F-99D7-DC434933DF3D}" srcOrd="0" destOrd="0" presId="urn:microsoft.com/office/officeart/2005/8/layout/lProcess2"/>
    <dgm:cxn modelId="{43B5A393-566D-4758-AD71-590D366AD1FE}" type="presOf" srcId="{242B35FA-97A3-4659-BA53-B11542CEE6D5}" destId="{F393BC57-2CBD-4A15-9897-9E7D980D3170}" srcOrd="0" destOrd="0" presId="urn:microsoft.com/office/officeart/2005/8/layout/lProcess2"/>
    <dgm:cxn modelId="{0631F0B7-B5C1-4FD6-8A6F-7B9FD6EE2F77}" type="presOf" srcId="{4F2F9694-5E2C-4B11-93F0-B776D04F0D37}" destId="{6CF70680-4EE2-4F8D-BCF5-FC337D94C8D4}" srcOrd="0" destOrd="0" presId="urn:microsoft.com/office/officeart/2005/8/layout/lProcess2"/>
    <dgm:cxn modelId="{6F51C74A-8372-4503-BFA8-04BDE492CDB2}" srcId="{4F2F9694-5E2C-4B11-93F0-B776D04F0D37}" destId="{99B4A621-4A5C-44A4-B37D-7832978BA967}" srcOrd="1" destOrd="0" parTransId="{703EE598-F424-4CDC-A527-5F870C20E5AB}" sibTransId="{60547B4C-01D9-42B3-ADC4-9FD878207071}"/>
    <dgm:cxn modelId="{CB483DE2-32D5-413A-9776-73C7573CC5C5}" srcId="{DC083AC7-044E-4AB1-BF05-7C37280F3D35}" destId="{242B35FA-97A3-4659-BA53-B11542CEE6D5}" srcOrd="0" destOrd="0" parTransId="{5B1CF8D7-3749-4D63-ADAA-4140D57D4ECF}" sibTransId="{D34D9395-35E3-40ED-A658-40D4BDD22AC8}"/>
    <dgm:cxn modelId="{E2F65E73-1EB1-4443-A4A4-FA20CB31B87F}" type="presOf" srcId="{DC083AC7-044E-4AB1-BF05-7C37280F3D35}" destId="{E7DE4C00-2F2F-47E4-827D-32C4A7BC415F}" srcOrd="1" destOrd="0" presId="urn:microsoft.com/office/officeart/2005/8/layout/lProcess2"/>
    <dgm:cxn modelId="{6D51ED26-0FEE-42C5-A2F4-8A17BC4D537B}" srcId="{99B4A621-4A5C-44A4-B37D-7832978BA967}" destId="{F4DBA71D-43BD-430A-9347-7A1C577E1316}" srcOrd="1" destOrd="0" parTransId="{92881C79-9E6A-43D7-AD06-E01F8DEDA002}" sibTransId="{12DBFCE3-56B5-424E-8514-D110CD0DE1F1}"/>
    <dgm:cxn modelId="{FD4E0DE7-BF1C-477D-A2EF-5EB10A16FE84}" type="presOf" srcId="{99B4A621-4A5C-44A4-B37D-7832978BA967}" destId="{D6B112D1-BCA7-45A6-973E-430EF302E713}" srcOrd="1" destOrd="0" presId="urn:microsoft.com/office/officeart/2005/8/layout/lProcess2"/>
    <dgm:cxn modelId="{D76C080F-8879-49B9-83A3-986EF37E2049}" type="presOf" srcId="{EC8C9106-84E3-426C-B26E-A7AC69682B06}" destId="{4168816F-CD41-40C4-B38C-C6FF556B7D46}" srcOrd="0" destOrd="0" presId="urn:microsoft.com/office/officeart/2005/8/layout/lProcess2"/>
    <dgm:cxn modelId="{E40FA4AE-7428-4215-9BE1-0E8FB59FF0DC}" type="presOf" srcId="{DC083AC7-044E-4AB1-BF05-7C37280F3D35}" destId="{C652CEE8-07AD-484F-A0B7-E5164EE68316}" srcOrd="0" destOrd="0" presId="urn:microsoft.com/office/officeart/2005/8/layout/lProcess2"/>
    <dgm:cxn modelId="{AAB0E3FF-FB78-415B-A23D-9B2EB21BD24D}" type="presOf" srcId="{99B4A621-4A5C-44A4-B37D-7832978BA967}" destId="{C909EA12-8C44-4700-9F70-CAC157E30C15}" srcOrd="0" destOrd="0" presId="urn:microsoft.com/office/officeart/2005/8/layout/lProcess2"/>
    <dgm:cxn modelId="{3016AA12-32B2-4992-BCBB-9B5D20B1DDF2}" type="presOf" srcId="{FF8C9B65-06BC-44DD-8A3C-4F4FF637A2D6}" destId="{BED6BCE0-DA84-420A-A940-05E37E91D046}" srcOrd="0" destOrd="0" presId="urn:microsoft.com/office/officeart/2005/8/layout/lProcess2"/>
    <dgm:cxn modelId="{D787E51F-77B2-4C0E-A8BB-51C81AEC84E3}" srcId="{99B4A621-4A5C-44A4-B37D-7832978BA967}" destId="{FF8C9B65-06BC-44DD-8A3C-4F4FF637A2D6}" srcOrd="0" destOrd="0" parTransId="{E1DF8AB1-2709-4927-9263-659E77962E0D}" sibTransId="{ACDEDCBD-E618-4492-912B-70B674532EEE}"/>
    <dgm:cxn modelId="{11BB9B69-B34F-0B48-B24D-4489E5DDE13A}" srcId="{DC083AC7-044E-4AB1-BF05-7C37280F3D35}" destId="{8A9E7A1F-378A-264F-BB0C-443E01424042}" srcOrd="1" destOrd="0" parTransId="{4841267D-A67A-8E4C-ABD8-D193965D1EE2}" sibTransId="{D4E700F8-540C-E541-998E-7E767277B924}"/>
    <dgm:cxn modelId="{CFDAA266-45D0-4034-A74E-CEF4D6D7307C}" type="presOf" srcId="{F4DBA71D-43BD-430A-9347-7A1C577E1316}" destId="{0DEB76F4-F489-44A4-93E2-EF7C982A22D8}" srcOrd="0" destOrd="0" presId="urn:microsoft.com/office/officeart/2005/8/layout/lProcess2"/>
    <dgm:cxn modelId="{171B3120-8CFE-4066-B240-195C9D73A7CF}" srcId="{4F2F9694-5E2C-4B11-93F0-B776D04F0D37}" destId="{DC083AC7-044E-4AB1-BF05-7C37280F3D35}" srcOrd="0" destOrd="0" parTransId="{DAF593FA-9FC4-4A5D-8F03-6B9F9722BF54}" sibTransId="{C6962607-69B4-4ABD-A6CD-F24C373CB30D}"/>
    <dgm:cxn modelId="{9E4C2924-FC16-46AE-96C6-3CE251CB7F2D}" type="presOf" srcId="{D6A9008D-C653-42CC-A07D-4F4B12C050DE}" destId="{11FDDEF0-88AE-4F8F-A882-0F35C63F535B}" srcOrd="0" destOrd="0" presId="urn:microsoft.com/office/officeart/2005/8/layout/lProcess2"/>
    <dgm:cxn modelId="{77CFBE5F-EF39-40CB-A250-FF8331695F83}" type="presParOf" srcId="{6CF70680-4EE2-4F8D-BCF5-FC337D94C8D4}" destId="{BBDA0E3F-B4D8-4538-9916-87D5775E5F47}" srcOrd="0" destOrd="0" presId="urn:microsoft.com/office/officeart/2005/8/layout/lProcess2"/>
    <dgm:cxn modelId="{54C91779-FD58-4B93-8B97-5C334B2753A6}" type="presParOf" srcId="{BBDA0E3F-B4D8-4538-9916-87D5775E5F47}" destId="{C652CEE8-07AD-484F-A0B7-E5164EE68316}" srcOrd="0" destOrd="0" presId="urn:microsoft.com/office/officeart/2005/8/layout/lProcess2"/>
    <dgm:cxn modelId="{B8CA22C3-A647-41B6-8CB2-D562F0486BED}" type="presParOf" srcId="{BBDA0E3F-B4D8-4538-9916-87D5775E5F47}" destId="{E7DE4C00-2F2F-47E4-827D-32C4A7BC415F}" srcOrd="1" destOrd="0" presId="urn:microsoft.com/office/officeart/2005/8/layout/lProcess2"/>
    <dgm:cxn modelId="{B5EEB785-8676-479B-B70E-936CAE27C5D5}" type="presParOf" srcId="{BBDA0E3F-B4D8-4538-9916-87D5775E5F47}" destId="{F06330AD-58F9-4C95-B03D-EAFF6924E2ED}" srcOrd="2" destOrd="0" presId="urn:microsoft.com/office/officeart/2005/8/layout/lProcess2"/>
    <dgm:cxn modelId="{2CB8C2CB-00E4-451A-BA67-5A55B92B36B2}" type="presParOf" srcId="{F06330AD-58F9-4C95-B03D-EAFF6924E2ED}" destId="{3DE7EB1A-D7C3-4436-BE2A-1B9C3AFBE939}" srcOrd="0" destOrd="0" presId="urn:microsoft.com/office/officeart/2005/8/layout/lProcess2"/>
    <dgm:cxn modelId="{53C92DF7-4965-4532-B24A-C0A8F07C8743}" type="presParOf" srcId="{3DE7EB1A-D7C3-4436-BE2A-1B9C3AFBE939}" destId="{F393BC57-2CBD-4A15-9897-9E7D980D3170}" srcOrd="0" destOrd="0" presId="urn:microsoft.com/office/officeart/2005/8/layout/lProcess2"/>
    <dgm:cxn modelId="{3F838B42-80D4-498D-92D3-653CC95B0466}" type="presParOf" srcId="{3DE7EB1A-D7C3-4436-BE2A-1B9C3AFBE939}" destId="{D2A0BB15-F7FA-4035-BB67-A4D010D99CF2}" srcOrd="1" destOrd="0" presId="urn:microsoft.com/office/officeart/2005/8/layout/lProcess2"/>
    <dgm:cxn modelId="{5C633043-6D27-9A45-A4A8-872129645223}" type="presParOf" srcId="{3DE7EB1A-D7C3-4436-BE2A-1B9C3AFBE939}" destId="{218B894D-97D1-CD4F-99D7-DC434933DF3D}" srcOrd="2" destOrd="0" presId="urn:microsoft.com/office/officeart/2005/8/layout/lProcess2"/>
    <dgm:cxn modelId="{1655F622-9676-2D43-90BD-F79F254682C1}" type="presParOf" srcId="{3DE7EB1A-D7C3-4436-BE2A-1B9C3AFBE939}" destId="{EF29F074-2C37-4346-A388-6F7A96F9CB4B}" srcOrd="3" destOrd="0" presId="urn:microsoft.com/office/officeart/2005/8/layout/lProcess2"/>
    <dgm:cxn modelId="{36A14862-8EEF-4957-9BD3-1783940D0458}" type="presParOf" srcId="{3DE7EB1A-D7C3-4436-BE2A-1B9C3AFBE939}" destId="{11FDDEF0-88AE-4F8F-A882-0F35C63F535B}" srcOrd="4" destOrd="0" presId="urn:microsoft.com/office/officeart/2005/8/layout/lProcess2"/>
    <dgm:cxn modelId="{F7755CEE-B234-4ABC-9620-93B167F15EA7}" type="presParOf" srcId="{6CF70680-4EE2-4F8D-BCF5-FC337D94C8D4}" destId="{14330149-FFB9-4E51-8B0F-AB7DDAEC5B08}" srcOrd="1" destOrd="0" presId="urn:microsoft.com/office/officeart/2005/8/layout/lProcess2"/>
    <dgm:cxn modelId="{27066256-564C-4088-BF64-19624C99DFE7}" type="presParOf" srcId="{6CF70680-4EE2-4F8D-BCF5-FC337D94C8D4}" destId="{EAE79C97-6417-4325-A8EE-F117577DD1AB}" srcOrd="2" destOrd="0" presId="urn:microsoft.com/office/officeart/2005/8/layout/lProcess2"/>
    <dgm:cxn modelId="{4DF3F818-4EAE-447B-9BB5-6C8EB32E51B2}" type="presParOf" srcId="{EAE79C97-6417-4325-A8EE-F117577DD1AB}" destId="{C909EA12-8C44-4700-9F70-CAC157E30C15}" srcOrd="0" destOrd="0" presId="urn:microsoft.com/office/officeart/2005/8/layout/lProcess2"/>
    <dgm:cxn modelId="{321FB7C5-7B0F-4FD9-8208-CEA4DF07FE35}" type="presParOf" srcId="{EAE79C97-6417-4325-A8EE-F117577DD1AB}" destId="{D6B112D1-BCA7-45A6-973E-430EF302E713}" srcOrd="1" destOrd="0" presId="urn:microsoft.com/office/officeart/2005/8/layout/lProcess2"/>
    <dgm:cxn modelId="{CD6D5BB3-8473-4A71-B385-6DA54EA06956}" type="presParOf" srcId="{EAE79C97-6417-4325-A8EE-F117577DD1AB}" destId="{FF7A924F-5506-45B2-A258-D9679ADE5987}" srcOrd="2" destOrd="0" presId="urn:microsoft.com/office/officeart/2005/8/layout/lProcess2"/>
    <dgm:cxn modelId="{D8E3A196-3AFF-4AC1-BE5F-AD40E76338A6}" type="presParOf" srcId="{FF7A924F-5506-45B2-A258-D9679ADE5987}" destId="{C44BFAF6-02A0-4B93-AA83-38FCA4CA6203}" srcOrd="0" destOrd="0" presId="urn:microsoft.com/office/officeart/2005/8/layout/lProcess2"/>
    <dgm:cxn modelId="{DFBD7BA5-0200-4A70-A59D-8A3396F445B2}" type="presParOf" srcId="{C44BFAF6-02A0-4B93-AA83-38FCA4CA6203}" destId="{BED6BCE0-DA84-420A-A940-05E37E91D046}" srcOrd="0" destOrd="0" presId="urn:microsoft.com/office/officeart/2005/8/layout/lProcess2"/>
    <dgm:cxn modelId="{339026FC-0A0F-4E37-BF90-135B03717C69}" type="presParOf" srcId="{C44BFAF6-02A0-4B93-AA83-38FCA4CA6203}" destId="{FAF1A730-64FC-4704-8733-BE7A058745D1}" srcOrd="1" destOrd="0" presId="urn:microsoft.com/office/officeart/2005/8/layout/lProcess2"/>
    <dgm:cxn modelId="{006AF262-DCD1-4BE5-85D3-711554310C7E}" type="presParOf" srcId="{C44BFAF6-02A0-4B93-AA83-38FCA4CA6203}" destId="{0DEB76F4-F489-44A4-93E2-EF7C982A22D8}" srcOrd="2" destOrd="0" presId="urn:microsoft.com/office/officeart/2005/8/layout/lProcess2"/>
    <dgm:cxn modelId="{6B0C0BA4-85EA-4859-876E-8880C0D13194}" type="presParOf" srcId="{C44BFAF6-02A0-4B93-AA83-38FCA4CA6203}" destId="{9B84E0D2-CE40-4D10-8693-91E0FCF5CB82}" srcOrd="3" destOrd="0" presId="urn:microsoft.com/office/officeart/2005/8/layout/lProcess2"/>
    <dgm:cxn modelId="{B47D0BD5-1DF1-4448-B726-79A87A964565}" type="presParOf" srcId="{C44BFAF6-02A0-4B93-AA83-38FCA4CA6203}" destId="{4168816F-CD41-40C4-B38C-C6FF556B7D46}"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2E4A71-3022-42B0-B97B-81FB04615619}" type="doc">
      <dgm:prSet loTypeId="urn:microsoft.com/office/officeart/2009/3/layout/CircleRelationship" loCatId="relationship" qsTypeId="urn:microsoft.com/office/officeart/2005/8/quickstyle/simple1" qsCatId="simple" csTypeId="urn:microsoft.com/office/officeart/2005/8/colors/accent6_4" csCatId="accent6" phldr="1"/>
      <dgm:spPr/>
      <dgm:t>
        <a:bodyPr/>
        <a:lstStyle/>
        <a:p>
          <a:endParaRPr lang="en-US"/>
        </a:p>
      </dgm:t>
    </dgm:pt>
    <dgm:pt modelId="{7BC05BCA-5DB0-4946-ABD5-96DA3B49164C}">
      <dgm:prSet phldrT="[Text]" custT="1"/>
      <dgm:spPr/>
      <dgm:t>
        <a:bodyPr/>
        <a:lstStyle/>
        <a:p>
          <a:r>
            <a:rPr lang="en-US" sz="3300" b="0" i="0" dirty="0" smtClean="0">
              <a:solidFill>
                <a:srgbClr val="B1369A"/>
              </a:solidFill>
              <a:latin typeface="Impact"/>
              <a:cs typeface="Impact"/>
            </a:rPr>
            <a:t>new Scientific and Philosophical Theories</a:t>
          </a:r>
          <a:endParaRPr lang="en-US" sz="3300" b="0" i="0" dirty="0">
            <a:solidFill>
              <a:srgbClr val="B1369A"/>
            </a:solidFill>
            <a:latin typeface="Impact"/>
            <a:cs typeface="Impact"/>
          </a:endParaRPr>
        </a:p>
      </dgm:t>
    </dgm:pt>
    <dgm:pt modelId="{283CAEDE-1440-49EE-AB3D-7A7982E3A43F}" type="parTrans" cxnId="{98461C2D-3149-460E-900B-4818A8884476}">
      <dgm:prSet/>
      <dgm:spPr/>
      <dgm:t>
        <a:bodyPr/>
        <a:lstStyle/>
        <a:p>
          <a:endParaRPr lang="en-US"/>
        </a:p>
      </dgm:t>
    </dgm:pt>
    <dgm:pt modelId="{45D75F04-F63D-4DF8-A49E-68D41EFA60AD}" type="sibTrans" cxnId="{98461C2D-3149-460E-900B-4818A8884476}">
      <dgm:prSet/>
      <dgm:spPr/>
      <dgm:t>
        <a:bodyPr/>
        <a:lstStyle/>
        <a:p>
          <a:endParaRPr lang="en-US"/>
        </a:p>
      </dgm:t>
    </dgm:pt>
    <dgm:pt modelId="{5572B9F1-F9A8-4462-8D00-562AB1151ED5}">
      <dgm:prSet phldrT="[Text]" custT="1"/>
      <dgm:spPr/>
      <dgm:t>
        <a:bodyPr/>
        <a:lstStyle/>
        <a:p>
          <a:r>
            <a:rPr lang="en-US" sz="1300" dirty="0" smtClean="0">
              <a:solidFill>
                <a:srgbClr val="871272"/>
              </a:solidFill>
            </a:rPr>
            <a:t>Sigmund Freud’s </a:t>
          </a:r>
          <a:r>
            <a:rPr lang="en-US" sz="1300" i="1" dirty="0" smtClean="0">
              <a:solidFill>
                <a:srgbClr val="871272"/>
              </a:solidFill>
            </a:rPr>
            <a:t>The Interpretation of Dreams</a:t>
          </a:r>
          <a:r>
            <a:rPr lang="en-US" sz="1300" dirty="0" smtClean="0">
              <a:solidFill>
                <a:srgbClr val="871272"/>
              </a:solidFill>
            </a:rPr>
            <a:t>  (1900)</a:t>
          </a:r>
        </a:p>
      </dgm:t>
    </dgm:pt>
    <dgm:pt modelId="{F1F48664-7573-42F8-BCE6-59E473A30F7E}" type="parTrans" cxnId="{DC666EC0-2E24-489F-83BE-537A45BE1D91}">
      <dgm:prSet/>
      <dgm:spPr/>
      <dgm:t>
        <a:bodyPr/>
        <a:lstStyle/>
        <a:p>
          <a:endParaRPr lang="en-US"/>
        </a:p>
      </dgm:t>
    </dgm:pt>
    <dgm:pt modelId="{2BC31AAE-BC93-4D26-9E0E-20BAB1D2AB45}" type="sibTrans" cxnId="{DC666EC0-2E24-489F-83BE-537A45BE1D91}">
      <dgm:prSet/>
      <dgm:spPr/>
      <dgm:t>
        <a:bodyPr/>
        <a:lstStyle/>
        <a:p>
          <a:endParaRPr lang="en-US"/>
        </a:p>
      </dgm:t>
    </dgm:pt>
    <dgm:pt modelId="{0FBF3C9C-F639-4FE9-86BB-CBC0D9C09A16}">
      <dgm:prSet phldrT="[Text]" custT="1"/>
      <dgm:spPr/>
      <dgm:t>
        <a:bodyPr/>
        <a:lstStyle/>
        <a:p>
          <a:r>
            <a:rPr lang="en-US" sz="1300" dirty="0" smtClean="0">
              <a:solidFill>
                <a:srgbClr val="871272"/>
              </a:solidFill>
            </a:rPr>
            <a:t>Albert Einstein's General Theory of Relativity (1906)</a:t>
          </a:r>
          <a:endParaRPr lang="en-US" sz="1300" dirty="0">
            <a:solidFill>
              <a:srgbClr val="871272"/>
            </a:solidFill>
          </a:endParaRPr>
        </a:p>
      </dgm:t>
    </dgm:pt>
    <dgm:pt modelId="{38F32B9F-83B3-457B-AB98-4E9AD360FCC3}" type="parTrans" cxnId="{81E367E8-547A-472D-A142-74761FBDB72D}">
      <dgm:prSet/>
      <dgm:spPr/>
      <dgm:t>
        <a:bodyPr/>
        <a:lstStyle/>
        <a:p>
          <a:endParaRPr lang="en-US"/>
        </a:p>
      </dgm:t>
    </dgm:pt>
    <dgm:pt modelId="{A2A1ADF8-D8B7-4BE7-BBE2-0C3261CF2019}" type="sibTrans" cxnId="{81E367E8-547A-472D-A142-74761FBDB72D}">
      <dgm:prSet/>
      <dgm:spPr/>
      <dgm:t>
        <a:bodyPr/>
        <a:lstStyle/>
        <a:p>
          <a:endParaRPr lang="en-US"/>
        </a:p>
      </dgm:t>
    </dgm:pt>
    <dgm:pt modelId="{3DEF08F8-48F9-42B4-BE80-BEA0D2715225}">
      <dgm:prSet phldrT="[Text]" custT="1"/>
      <dgm:spPr/>
      <dgm:t>
        <a:bodyPr/>
        <a:lstStyle/>
        <a:p>
          <a:r>
            <a:rPr lang="en-US" sz="1300" dirty="0" smtClean="0">
              <a:solidFill>
                <a:srgbClr val="871272"/>
              </a:solidFill>
            </a:rPr>
            <a:t>Carl Jung’s </a:t>
          </a:r>
          <a:r>
            <a:rPr lang="en-US" sz="1300" i="1" dirty="0" smtClean="0">
              <a:solidFill>
                <a:srgbClr val="871272"/>
              </a:solidFill>
            </a:rPr>
            <a:t>The Psychology of the Unconscious </a:t>
          </a:r>
          <a:r>
            <a:rPr lang="en-US" sz="1300" dirty="0" smtClean="0">
              <a:solidFill>
                <a:srgbClr val="871272"/>
              </a:solidFill>
            </a:rPr>
            <a:t>(1916)</a:t>
          </a:r>
          <a:endParaRPr lang="en-US" sz="1300" dirty="0">
            <a:solidFill>
              <a:srgbClr val="871272"/>
            </a:solidFill>
          </a:endParaRPr>
        </a:p>
      </dgm:t>
    </dgm:pt>
    <dgm:pt modelId="{4E9A651F-7DFE-4751-AC42-3DB9C58C2805}" type="parTrans" cxnId="{950E99E2-1CA5-49EC-9A0A-98A666A2999E}">
      <dgm:prSet/>
      <dgm:spPr/>
      <dgm:t>
        <a:bodyPr/>
        <a:lstStyle/>
        <a:p>
          <a:endParaRPr lang="en-US"/>
        </a:p>
      </dgm:t>
    </dgm:pt>
    <dgm:pt modelId="{711A5A72-178F-43C8-9A6C-B21841FB20CE}" type="sibTrans" cxnId="{950E99E2-1CA5-49EC-9A0A-98A666A2999E}">
      <dgm:prSet/>
      <dgm:spPr/>
      <dgm:t>
        <a:bodyPr/>
        <a:lstStyle/>
        <a:p>
          <a:endParaRPr lang="en-US"/>
        </a:p>
      </dgm:t>
    </dgm:pt>
    <dgm:pt modelId="{158D5434-C3F0-D74C-AD21-060D9D49758C}">
      <dgm:prSet phldrT="[Text]" custT="1"/>
      <dgm:spPr/>
      <dgm:t>
        <a:bodyPr/>
        <a:lstStyle/>
        <a:p>
          <a:r>
            <a:rPr lang="en-US" sz="1300" dirty="0" smtClean="0">
              <a:solidFill>
                <a:srgbClr val="871272"/>
              </a:solidFill>
            </a:rPr>
            <a:t>Euclidean geometry and Newtonian physics rest on false assumptions</a:t>
          </a:r>
          <a:endParaRPr lang="en-US" sz="1300" dirty="0">
            <a:solidFill>
              <a:srgbClr val="871272"/>
            </a:solidFill>
          </a:endParaRPr>
        </a:p>
      </dgm:t>
    </dgm:pt>
    <dgm:pt modelId="{A1D7B43C-6E25-B347-AC67-808FF084A23B}" type="sibTrans" cxnId="{14DD5DE0-F788-7346-A37C-AAD8D692C45A}">
      <dgm:prSet/>
      <dgm:spPr/>
      <dgm:t>
        <a:bodyPr/>
        <a:lstStyle/>
        <a:p>
          <a:endParaRPr lang="en-US"/>
        </a:p>
      </dgm:t>
    </dgm:pt>
    <dgm:pt modelId="{8F7407D7-813E-BC44-AEC3-8AB8FDEC0668}" type="parTrans" cxnId="{14DD5DE0-F788-7346-A37C-AAD8D692C45A}">
      <dgm:prSet/>
      <dgm:spPr/>
      <dgm:t>
        <a:bodyPr/>
        <a:lstStyle/>
        <a:p>
          <a:endParaRPr lang="en-US"/>
        </a:p>
      </dgm:t>
    </dgm:pt>
    <dgm:pt modelId="{DAADFF93-8B7A-C441-970B-426918591C5F}">
      <dgm:prSet phldrT="[Text]" custT="1"/>
      <dgm:spPr/>
      <dgm:t>
        <a:bodyPr/>
        <a:lstStyle/>
        <a:p>
          <a:r>
            <a:rPr lang="en-US" sz="1300" dirty="0" smtClean="0">
              <a:solidFill>
                <a:srgbClr val="871272"/>
              </a:solidFill>
            </a:rPr>
            <a:t>Henri Bergson and W. James rejected conventional ideas of time</a:t>
          </a:r>
          <a:endParaRPr lang="en-US" sz="1300" dirty="0">
            <a:solidFill>
              <a:srgbClr val="871272"/>
            </a:solidFill>
          </a:endParaRPr>
        </a:p>
      </dgm:t>
    </dgm:pt>
    <dgm:pt modelId="{646D0D51-FF35-174A-AACA-B8977F1017DB}" type="sibTrans" cxnId="{36F83241-45A3-0E43-B8A6-CC04B9BB9D1D}">
      <dgm:prSet/>
      <dgm:spPr/>
      <dgm:t>
        <a:bodyPr/>
        <a:lstStyle/>
        <a:p>
          <a:endParaRPr lang="en-US"/>
        </a:p>
      </dgm:t>
    </dgm:pt>
    <dgm:pt modelId="{5C683B66-1FCA-1B4A-A7EC-CF014098D0CD}" type="parTrans" cxnId="{36F83241-45A3-0E43-B8A6-CC04B9BB9D1D}">
      <dgm:prSet/>
      <dgm:spPr/>
      <dgm:t>
        <a:bodyPr/>
        <a:lstStyle/>
        <a:p>
          <a:endParaRPr lang="en-US"/>
        </a:p>
      </dgm:t>
    </dgm:pt>
    <dgm:pt modelId="{37DC1017-3680-447E-B9D2-6DCCF693C971}" type="pres">
      <dgm:prSet presAssocID="{1D2E4A71-3022-42B0-B97B-81FB04615619}" presName="Name0" presStyleCnt="0">
        <dgm:presLayoutVars>
          <dgm:chMax val="1"/>
          <dgm:chPref val="1"/>
        </dgm:presLayoutVars>
      </dgm:prSet>
      <dgm:spPr/>
      <dgm:t>
        <a:bodyPr/>
        <a:lstStyle/>
        <a:p>
          <a:endParaRPr lang="en-US"/>
        </a:p>
      </dgm:t>
    </dgm:pt>
    <dgm:pt modelId="{CFB899DA-8DA2-4653-9508-FDCA688B92F9}" type="pres">
      <dgm:prSet presAssocID="{7BC05BCA-5DB0-4946-ABD5-96DA3B49164C}" presName="Parent" presStyleLbl="node0" presStyleIdx="0" presStyleCnt="1">
        <dgm:presLayoutVars>
          <dgm:chMax val="5"/>
          <dgm:chPref val="5"/>
        </dgm:presLayoutVars>
      </dgm:prSet>
      <dgm:spPr/>
      <dgm:t>
        <a:bodyPr/>
        <a:lstStyle/>
        <a:p>
          <a:endParaRPr lang="en-US"/>
        </a:p>
      </dgm:t>
    </dgm:pt>
    <dgm:pt modelId="{480F0E2C-184E-43F0-944A-9DEC1A49A8DC}" type="pres">
      <dgm:prSet presAssocID="{7BC05BCA-5DB0-4946-ABD5-96DA3B49164C}" presName="Accent2" presStyleLbl="node1" presStyleIdx="0" presStyleCnt="19"/>
      <dgm:spPr/>
      <dgm:t>
        <a:bodyPr/>
        <a:lstStyle/>
        <a:p>
          <a:endParaRPr lang="en-US"/>
        </a:p>
      </dgm:t>
    </dgm:pt>
    <dgm:pt modelId="{33546AD5-F1FD-431D-A28E-0DA540003289}" type="pres">
      <dgm:prSet presAssocID="{7BC05BCA-5DB0-4946-ABD5-96DA3B49164C}" presName="Accent3" presStyleLbl="node1" presStyleIdx="1" presStyleCnt="19"/>
      <dgm:spPr/>
      <dgm:t>
        <a:bodyPr/>
        <a:lstStyle/>
        <a:p>
          <a:endParaRPr lang="en-US"/>
        </a:p>
      </dgm:t>
    </dgm:pt>
    <dgm:pt modelId="{97861B1A-B2F9-4D46-9B61-40915E57A367}" type="pres">
      <dgm:prSet presAssocID="{7BC05BCA-5DB0-4946-ABD5-96DA3B49164C}" presName="Accent4" presStyleLbl="node1" presStyleIdx="2" presStyleCnt="19"/>
      <dgm:spPr/>
      <dgm:t>
        <a:bodyPr/>
        <a:lstStyle/>
        <a:p>
          <a:endParaRPr lang="en-US"/>
        </a:p>
      </dgm:t>
    </dgm:pt>
    <dgm:pt modelId="{9B732C8D-959B-4ACD-A5F5-53D797076980}" type="pres">
      <dgm:prSet presAssocID="{7BC05BCA-5DB0-4946-ABD5-96DA3B49164C}" presName="Accent5" presStyleLbl="node1" presStyleIdx="3" presStyleCnt="19"/>
      <dgm:spPr/>
      <dgm:t>
        <a:bodyPr/>
        <a:lstStyle/>
        <a:p>
          <a:endParaRPr lang="en-US"/>
        </a:p>
      </dgm:t>
    </dgm:pt>
    <dgm:pt modelId="{5CB45297-1C2C-4A9C-AB80-52CEF5C0F3A9}" type="pres">
      <dgm:prSet presAssocID="{7BC05BCA-5DB0-4946-ABD5-96DA3B49164C}" presName="Accent6" presStyleLbl="node1" presStyleIdx="4" presStyleCnt="19"/>
      <dgm:spPr/>
      <dgm:t>
        <a:bodyPr/>
        <a:lstStyle/>
        <a:p>
          <a:endParaRPr lang="en-US"/>
        </a:p>
      </dgm:t>
    </dgm:pt>
    <dgm:pt modelId="{616E4AA1-72CA-4DD5-A9B4-F41CEB2506A7}" type="pres">
      <dgm:prSet presAssocID="{5572B9F1-F9A8-4462-8D00-562AB1151ED5}" presName="Child1" presStyleLbl="node1" presStyleIdx="5" presStyleCnt="19">
        <dgm:presLayoutVars>
          <dgm:chMax val="0"/>
          <dgm:chPref val="0"/>
        </dgm:presLayoutVars>
      </dgm:prSet>
      <dgm:spPr/>
      <dgm:t>
        <a:bodyPr/>
        <a:lstStyle/>
        <a:p>
          <a:endParaRPr lang="en-US"/>
        </a:p>
      </dgm:t>
    </dgm:pt>
    <dgm:pt modelId="{25E1B1B9-AA3B-40F2-A704-72E8B1E4DAF7}" type="pres">
      <dgm:prSet presAssocID="{5572B9F1-F9A8-4462-8D00-562AB1151ED5}" presName="Accent7" presStyleCnt="0"/>
      <dgm:spPr/>
      <dgm:t>
        <a:bodyPr/>
        <a:lstStyle/>
        <a:p>
          <a:endParaRPr lang="en-US"/>
        </a:p>
      </dgm:t>
    </dgm:pt>
    <dgm:pt modelId="{7C1567F0-D696-4052-89D3-AEF26A6A78CE}" type="pres">
      <dgm:prSet presAssocID="{5572B9F1-F9A8-4462-8D00-562AB1151ED5}" presName="AccentHold1" presStyleLbl="node1" presStyleIdx="6" presStyleCnt="19"/>
      <dgm:spPr/>
      <dgm:t>
        <a:bodyPr/>
        <a:lstStyle/>
        <a:p>
          <a:endParaRPr lang="en-US"/>
        </a:p>
      </dgm:t>
    </dgm:pt>
    <dgm:pt modelId="{0105F9A3-A895-4FB7-920E-45BFF061E3A8}" type="pres">
      <dgm:prSet presAssocID="{5572B9F1-F9A8-4462-8D00-562AB1151ED5}" presName="Accent8" presStyleCnt="0"/>
      <dgm:spPr/>
      <dgm:t>
        <a:bodyPr/>
        <a:lstStyle/>
        <a:p>
          <a:endParaRPr lang="en-US"/>
        </a:p>
      </dgm:t>
    </dgm:pt>
    <dgm:pt modelId="{DD4F46FA-3588-4DD9-9B52-8920F28EC952}" type="pres">
      <dgm:prSet presAssocID="{5572B9F1-F9A8-4462-8D00-562AB1151ED5}" presName="AccentHold2" presStyleLbl="node1" presStyleIdx="7" presStyleCnt="19"/>
      <dgm:spPr/>
      <dgm:t>
        <a:bodyPr/>
        <a:lstStyle/>
        <a:p>
          <a:endParaRPr lang="en-US"/>
        </a:p>
      </dgm:t>
    </dgm:pt>
    <dgm:pt modelId="{ED68B8FD-4E28-4A5C-9975-487D6FAE8D06}" type="pres">
      <dgm:prSet presAssocID="{0FBF3C9C-F639-4FE9-86BB-CBC0D9C09A16}" presName="Child2" presStyleLbl="node1" presStyleIdx="8" presStyleCnt="19">
        <dgm:presLayoutVars>
          <dgm:chMax val="0"/>
          <dgm:chPref val="0"/>
        </dgm:presLayoutVars>
      </dgm:prSet>
      <dgm:spPr/>
      <dgm:t>
        <a:bodyPr/>
        <a:lstStyle/>
        <a:p>
          <a:endParaRPr lang="en-US"/>
        </a:p>
      </dgm:t>
    </dgm:pt>
    <dgm:pt modelId="{674176D2-C469-4688-A4BF-2D4339877A29}" type="pres">
      <dgm:prSet presAssocID="{0FBF3C9C-F639-4FE9-86BB-CBC0D9C09A16}" presName="Accent9" presStyleCnt="0"/>
      <dgm:spPr/>
      <dgm:t>
        <a:bodyPr/>
        <a:lstStyle/>
        <a:p>
          <a:endParaRPr lang="en-US"/>
        </a:p>
      </dgm:t>
    </dgm:pt>
    <dgm:pt modelId="{699D57FA-D586-425F-AF77-900362F177AB}" type="pres">
      <dgm:prSet presAssocID="{0FBF3C9C-F639-4FE9-86BB-CBC0D9C09A16}" presName="AccentHold1" presStyleLbl="node1" presStyleIdx="9" presStyleCnt="19"/>
      <dgm:spPr/>
      <dgm:t>
        <a:bodyPr/>
        <a:lstStyle/>
        <a:p>
          <a:endParaRPr lang="en-US"/>
        </a:p>
      </dgm:t>
    </dgm:pt>
    <dgm:pt modelId="{CAD7016F-1760-4ED6-B9DA-5257A9574B10}" type="pres">
      <dgm:prSet presAssocID="{0FBF3C9C-F639-4FE9-86BB-CBC0D9C09A16}" presName="Accent10" presStyleCnt="0"/>
      <dgm:spPr/>
      <dgm:t>
        <a:bodyPr/>
        <a:lstStyle/>
        <a:p>
          <a:endParaRPr lang="en-US"/>
        </a:p>
      </dgm:t>
    </dgm:pt>
    <dgm:pt modelId="{A1C9BFF0-7993-4E10-A042-6D1A05BE5502}" type="pres">
      <dgm:prSet presAssocID="{0FBF3C9C-F639-4FE9-86BB-CBC0D9C09A16}" presName="AccentHold2" presStyleLbl="node1" presStyleIdx="10" presStyleCnt="19"/>
      <dgm:spPr/>
      <dgm:t>
        <a:bodyPr/>
        <a:lstStyle/>
        <a:p>
          <a:endParaRPr lang="en-US"/>
        </a:p>
      </dgm:t>
    </dgm:pt>
    <dgm:pt modelId="{4E425972-49AE-456E-A2C2-763E1E547ADF}" type="pres">
      <dgm:prSet presAssocID="{0FBF3C9C-F639-4FE9-86BB-CBC0D9C09A16}" presName="Accent11" presStyleCnt="0"/>
      <dgm:spPr/>
      <dgm:t>
        <a:bodyPr/>
        <a:lstStyle/>
        <a:p>
          <a:endParaRPr lang="en-US"/>
        </a:p>
      </dgm:t>
    </dgm:pt>
    <dgm:pt modelId="{E664A55B-D84B-442E-B29D-87B51524401B}" type="pres">
      <dgm:prSet presAssocID="{0FBF3C9C-F639-4FE9-86BB-CBC0D9C09A16}" presName="AccentHold3" presStyleLbl="node1" presStyleIdx="11" presStyleCnt="19"/>
      <dgm:spPr/>
      <dgm:t>
        <a:bodyPr/>
        <a:lstStyle/>
        <a:p>
          <a:endParaRPr lang="en-US"/>
        </a:p>
      </dgm:t>
    </dgm:pt>
    <dgm:pt modelId="{366841FB-2652-42F1-984E-12C63507D358}" type="pres">
      <dgm:prSet presAssocID="{3DEF08F8-48F9-42B4-BE80-BEA0D2715225}" presName="Child3" presStyleLbl="node1" presStyleIdx="12" presStyleCnt="19">
        <dgm:presLayoutVars>
          <dgm:chMax val="0"/>
          <dgm:chPref val="0"/>
        </dgm:presLayoutVars>
      </dgm:prSet>
      <dgm:spPr/>
      <dgm:t>
        <a:bodyPr/>
        <a:lstStyle/>
        <a:p>
          <a:endParaRPr lang="en-US"/>
        </a:p>
      </dgm:t>
    </dgm:pt>
    <dgm:pt modelId="{3FF4A356-D9AF-4FE3-B341-27F5E05F70AD}" type="pres">
      <dgm:prSet presAssocID="{3DEF08F8-48F9-42B4-BE80-BEA0D2715225}" presName="Accent12" presStyleCnt="0"/>
      <dgm:spPr/>
      <dgm:t>
        <a:bodyPr/>
        <a:lstStyle/>
        <a:p>
          <a:endParaRPr lang="en-US"/>
        </a:p>
      </dgm:t>
    </dgm:pt>
    <dgm:pt modelId="{DCE70E50-4C6D-447A-B11A-0770269B21C7}" type="pres">
      <dgm:prSet presAssocID="{3DEF08F8-48F9-42B4-BE80-BEA0D2715225}" presName="AccentHold1" presStyleLbl="node1" presStyleIdx="13" presStyleCnt="19"/>
      <dgm:spPr/>
      <dgm:t>
        <a:bodyPr/>
        <a:lstStyle/>
        <a:p>
          <a:endParaRPr lang="en-US"/>
        </a:p>
      </dgm:t>
    </dgm:pt>
    <dgm:pt modelId="{2287AC62-5BFE-0D41-9D6E-47562AA74CE9}" type="pres">
      <dgm:prSet presAssocID="{DAADFF93-8B7A-C441-970B-426918591C5F}" presName="Child4" presStyleLbl="node1" presStyleIdx="14" presStyleCnt="19">
        <dgm:presLayoutVars>
          <dgm:chMax val="0"/>
          <dgm:chPref val="0"/>
        </dgm:presLayoutVars>
      </dgm:prSet>
      <dgm:spPr/>
      <dgm:t>
        <a:bodyPr/>
        <a:lstStyle/>
        <a:p>
          <a:endParaRPr lang="en-US"/>
        </a:p>
      </dgm:t>
    </dgm:pt>
    <dgm:pt modelId="{FDCF6153-F119-D34C-8D9B-1A90391B54D4}" type="pres">
      <dgm:prSet presAssocID="{DAADFF93-8B7A-C441-970B-426918591C5F}" presName="Accent13" presStyleCnt="0"/>
      <dgm:spPr/>
      <dgm:t>
        <a:bodyPr/>
        <a:lstStyle/>
        <a:p>
          <a:endParaRPr lang="en-US"/>
        </a:p>
      </dgm:t>
    </dgm:pt>
    <dgm:pt modelId="{B3B2F5E4-80EC-7C4B-AC47-AC9F989D4BFB}" type="pres">
      <dgm:prSet presAssocID="{DAADFF93-8B7A-C441-970B-426918591C5F}" presName="AccentHold1" presStyleLbl="node1" presStyleIdx="15" presStyleCnt="19"/>
      <dgm:spPr/>
      <dgm:t>
        <a:bodyPr/>
        <a:lstStyle/>
        <a:p>
          <a:endParaRPr lang="en-US"/>
        </a:p>
      </dgm:t>
    </dgm:pt>
    <dgm:pt modelId="{9BC12870-B3D0-4D47-B2F9-1ADF83A17A25}" type="pres">
      <dgm:prSet presAssocID="{158D5434-C3F0-D74C-AD21-060D9D49758C}" presName="Child5" presStyleLbl="node1" presStyleIdx="16" presStyleCnt="19">
        <dgm:presLayoutVars>
          <dgm:chMax val="0"/>
          <dgm:chPref val="0"/>
        </dgm:presLayoutVars>
      </dgm:prSet>
      <dgm:spPr/>
      <dgm:t>
        <a:bodyPr/>
        <a:lstStyle/>
        <a:p>
          <a:endParaRPr lang="en-US"/>
        </a:p>
      </dgm:t>
    </dgm:pt>
    <dgm:pt modelId="{ECDEE12B-9731-E54A-ACC9-D6C476B4A4C2}" type="pres">
      <dgm:prSet presAssocID="{158D5434-C3F0-D74C-AD21-060D9D49758C}" presName="Accent15" presStyleCnt="0"/>
      <dgm:spPr/>
      <dgm:t>
        <a:bodyPr/>
        <a:lstStyle/>
        <a:p>
          <a:endParaRPr lang="en-US"/>
        </a:p>
      </dgm:t>
    </dgm:pt>
    <dgm:pt modelId="{E99E07B0-B208-0E44-AA38-46BB78ADD8B6}" type="pres">
      <dgm:prSet presAssocID="{158D5434-C3F0-D74C-AD21-060D9D49758C}" presName="AccentHold2" presStyleLbl="node1" presStyleIdx="17" presStyleCnt="19"/>
      <dgm:spPr/>
      <dgm:t>
        <a:bodyPr/>
        <a:lstStyle/>
        <a:p>
          <a:endParaRPr lang="en-US"/>
        </a:p>
      </dgm:t>
    </dgm:pt>
    <dgm:pt modelId="{0122112A-F681-D546-976B-D83D37310EEA}" type="pres">
      <dgm:prSet presAssocID="{158D5434-C3F0-D74C-AD21-060D9D49758C}" presName="Accent16" presStyleCnt="0"/>
      <dgm:spPr/>
      <dgm:t>
        <a:bodyPr/>
        <a:lstStyle/>
        <a:p>
          <a:endParaRPr lang="en-US"/>
        </a:p>
      </dgm:t>
    </dgm:pt>
    <dgm:pt modelId="{9E483F32-C138-0F40-8563-A9EC302EB06A}" type="pres">
      <dgm:prSet presAssocID="{158D5434-C3F0-D74C-AD21-060D9D49758C}" presName="AccentHold3" presStyleLbl="node1" presStyleIdx="18" presStyleCnt="19"/>
      <dgm:spPr/>
      <dgm:t>
        <a:bodyPr/>
        <a:lstStyle/>
        <a:p>
          <a:endParaRPr lang="en-US"/>
        </a:p>
      </dgm:t>
    </dgm:pt>
  </dgm:ptLst>
  <dgm:cxnLst>
    <dgm:cxn modelId="{950E99E2-1CA5-49EC-9A0A-98A666A2999E}" srcId="{7BC05BCA-5DB0-4946-ABD5-96DA3B49164C}" destId="{3DEF08F8-48F9-42B4-BE80-BEA0D2715225}" srcOrd="2" destOrd="0" parTransId="{4E9A651F-7DFE-4751-AC42-3DB9C58C2805}" sibTransId="{711A5A72-178F-43C8-9A6C-B21841FB20CE}"/>
    <dgm:cxn modelId="{82D4F7B0-204C-EA49-9F80-2C75DF74D55E}" type="presOf" srcId="{7BC05BCA-5DB0-4946-ABD5-96DA3B49164C}" destId="{CFB899DA-8DA2-4653-9508-FDCA688B92F9}" srcOrd="0" destOrd="0" presId="urn:microsoft.com/office/officeart/2009/3/layout/CircleRelationship"/>
    <dgm:cxn modelId="{E5C14C10-587B-8D4D-8718-2E0D73425EDA}" type="presOf" srcId="{1D2E4A71-3022-42B0-B97B-81FB04615619}" destId="{37DC1017-3680-447E-B9D2-6DCCF693C971}" srcOrd="0" destOrd="0" presId="urn:microsoft.com/office/officeart/2009/3/layout/CircleRelationship"/>
    <dgm:cxn modelId="{36F83241-45A3-0E43-B8A6-CC04B9BB9D1D}" srcId="{7BC05BCA-5DB0-4946-ABD5-96DA3B49164C}" destId="{DAADFF93-8B7A-C441-970B-426918591C5F}" srcOrd="3" destOrd="0" parTransId="{5C683B66-1FCA-1B4A-A7EC-CF014098D0CD}" sibTransId="{646D0D51-FF35-174A-AACA-B8977F1017DB}"/>
    <dgm:cxn modelId="{DC666EC0-2E24-489F-83BE-537A45BE1D91}" srcId="{7BC05BCA-5DB0-4946-ABD5-96DA3B49164C}" destId="{5572B9F1-F9A8-4462-8D00-562AB1151ED5}" srcOrd="0" destOrd="0" parTransId="{F1F48664-7573-42F8-BCE6-59E473A30F7E}" sibTransId="{2BC31AAE-BC93-4D26-9E0E-20BAB1D2AB45}"/>
    <dgm:cxn modelId="{856C652C-F478-FE49-ADC2-C52963F513CB}" type="presOf" srcId="{5572B9F1-F9A8-4462-8D00-562AB1151ED5}" destId="{616E4AA1-72CA-4DD5-A9B4-F41CEB2506A7}" srcOrd="0" destOrd="0" presId="urn:microsoft.com/office/officeart/2009/3/layout/CircleRelationship"/>
    <dgm:cxn modelId="{FB1A69D5-17BC-714F-BC2A-5E98ECF6C877}" type="presOf" srcId="{0FBF3C9C-F639-4FE9-86BB-CBC0D9C09A16}" destId="{ED68B8FD-4E28-4A5C-9975-487D6FAE8D06}" srcOrd="0" destOrd="0" presId="urn:microsoft.com/office/officeart/2009/3/layout/CircleRelationship"/>
    <dgm:cxn modelId="{012EDAFC-7E6D-3B4B-A0E3-6767300B5CC1}" type="presOf" srcId="{158D5434-C3F0-D74C-AD21-060D9D49758C}" destId="{9BC12870-B3D0-4D47-B2F9-1ADF83A17A25}" srcOrd="0" destOrd="0" presId="urn:microsoft.com/office/officeart/2009/3/layout/CircleRelationship"/>
    <dgm:cxn modelId="{81E367E8-547A-472D-A142-74761FBDB72D}" srcId="{7BC05BCA-5DB0-4946-ABD5-96DA3B49164C}" destId="{0FBF3C9C-F639-4FE9-86BB-CBC0D9C09A16}" srcOrd="1" destOrd="0" parTransId="{38F32B9F-83B3-457B-AB98-4E9AD360FCC3}" sibTransId="{A2A1ADF8-D8B7-4BE7-BBE2-0C3261CF2019}"/>
    <dgm:cxn modelId="{BB5301AC-69A5-BE4B-BFC1-B3B2EC62C970}" type="presOf" srcId="{DAADFF93-8B7A-C441-970B-426918591C5F}" destId="{2287AC62-5BFE-0D41-9D6E-47562AA74CE9}" srcOrd="0" destOrd="0" presId="urn:microsoft.com/office/officeart/2009/3/layout/CircleRelationship"/>
    <dgm:cxn modelId="{14DD5DE0-F788-7346-A37C-AAD8D692C45A}" srcId="{7BC05BCA-5DB0-4946-ABD5-96DA3B49164C}" destId="{158D5434-C3F0-D74C-AD21-060D9D49758C}" srcOrd="4" destOrd="0" parTransId="{8F7407D7-813E-BC44-AEC3-8AB8FDEC0668}" sibTransId="{A1D7B43C-6E25-B347-AC67-808FF084A23B}"/>
    <dgm:cxn modelId="{98461C2D-3149-460E-900B-4818A8884476}" srcId="{1D2E4A71-3022-42B0-B97B-81FB04615619}" destId="{7BC05BCA-5DB0-4946-ABD5-96DA3B49164C}" srcOrd="0" destOrd="0" parTransId="{283CAEDE-1440-49EE-AB3D-7A7982E3A43F}" sibTransId="{45D75F04-F63D-4DF8-A49E-68D41EFA60AD}"/>
    <dgm:cxn modelId="{58292654-F5EF-FB45-9645-E40B8356944B}" type="presOf" srcId="{3DEF08F8-48F9-42B4-BE80-BEA0D2715225}" destId="{366841FB-2652-42F1-984E-12C63507D358}" srcOrd="0" destOrd="0" presId="urn:microsoft.com/office/officeart/2009/3/layout/CircleRelationship"/>
    <dgm:cxn modelId="{E48E791E-FEDE-CF4B-B12A-0EACDEA0F1B7}" type="presParOf" srcId="{37DC1017-3680-447E-B9D2-6DCCF693C971}" destId="{CFB899DA-8DA2-4653-9508-FDCA688B92F9}" srcOrd="0" destOrd="0" presId="urn:microsoft.com/office/officeart/2009/3/layout/CircleRelationship"/>
    <dgm:cxn modelId="{8C38B584-A25C-3347-B923-9C912720B0A2}" type="presParOf" srcId="{37DC1017-3680-447E-B9D2-6DCCF693C971}" destId="{480F0E2C-184E-43F0-944A-9DEC1A49A8DC}" srcOrd="1" destOrd="0" presId="urn:microsoft.com/office/officeart/2009/3/layout/CircleRelationship"/>
    <dgm:cxn modelId="{3C01F68E-F11A-9D42-929E-0A415EB67A70}" type="presParOf" srcId="{37DC1017-3680-447E-B9D2-6DCCF693C971}" destId="{33546AD5-F1FD-431D-A28E-0DA540003289}" srcOrd="2" destOrd="0" presId="urn:microsoft.com/office/officeart/2009/3/layout/CircleRelationship"/>
    <dgm:cxn modelId="{8F5BEE30-BF5B-5746-8310-C77AC0D58F54}" type="presParOf" srcId="{37DC1017-3680-447E-B9D2-6DCCF693C971}" destId="{97861B1A-B2F9-4D46-9B61-40915E57A367}" srcOrd="3" destOrd="0" presId="urn:microsoft.com/office/officeart/2009/3/layout/CircleRelationship"/>
    <dgm:cxn modelId="{73EC2E8F-DA06-6843-9EBD-4A9E15E1F500}" type="presParOf" srcId="{37DC1017-3680-447E-B9D2-6DCCF693C971}" destId="{9B732C8D-959B-4ACD-A5F5-53D797076980}" srcOrd="4" destOrd="0" presId="urn:microsoft.com/office/officeart/2009/3/layout/CircleRelationship"/>
    <dgm:cxn modelId="{C2F520DA-39ED-D749-BE51-8B3CC1BD1457}" type="presParOf" srcId="{37DC1017-3680-447E-B9D2-6DCCF693C971}" destId="{5CB45297-1C2C-4A9C-AB80-52CEF5C0F3A9}" srcOrd="5" destOrd="0" presId="urn:microsoft.com/office/officeart/2009/3/layout/CircleRelationship"/>
    <dgm:cxn modelId="{1D9A2583-D5E4-9E47-8F66-70F2D6C2CD4F}" type="presParOf" srcId="{37DC1017-3680-447E-B9D2-6DCCF693C971}" destId="{616E4AA1-72CA-4DD5-A9B4-F41CEB2506A7}" srcOrd="6" destOrd="0" presId="urn:microsoft.com/office/officeart/2009/3/layout/CircleRelationship"/>
    <dgm:cxn modelId="{7A9A1583-FA7B-8843-9E19-56EB41082F64}" type="presParOf" srcId="{37DC1017-3680-447E-B9D2-6DCCF693C971}" destId="{25E1B1B9-AA3B-40F2-A704-72E8B1E4DAF7}" srcOrd="7" destOrd="0" presId="urn:microsoft.com/office/officeart/2009/3/layout/CircleRelationship"/>
    <dgm:cxn modelId="{787E0235-0EB2-3A4E-9816-288EC9EB8850}" type="presParOf" srcId="{25E1B1B9-AA3B-40F2-A704-72E8B1E4DAF7}" destId="{7C1567F0-D696-4052-89D3-AEF26A6A78CE}" srcOrd="0" destOrd="0" presId="urn:microsoft.com/office/officeart/2009/3/layout/CircleRelationship"/>
    <dgm:cxn modelId="{546EDA97-D896-E044-96FF-41D358146D61}" type="presParOf" srcId="{37DC1017-3680-447E-B9D2-6DCCF693C971}" destId="{0105F9A3-A895-4FB7-920E-45BFF061E3A8}" srcOrd="8" destOrd="0" presId="urn:microsoft.com/office/officeart/2009/3/layout/CircleRelationship"/>
    <dgm:cxn modelId="{B935F46C-D4A6-EA48-82F7-11A9D3421BBA}" type="presParOf" srcId="{0105F9A3-A895-4FB7-920E-45BFF061E3A8}" destId="{DD4F46FA-3588-4DD9-9B52-8920F28EC952}" srcOrd="0" destOrd="0" presId="urn:microsoft.com/office/officeart/2009/3/layout/CircleRelationship"/>
    <dgm:cxn modelId="{590C1C63-705E-034F-B764-D23E74A3A6A4}" type="presParOf" srcId="{37DC1017-3680-447E-B9D2-6DCCF693C971}" destId="{ED68B8FD-4E28-4A5C-9975-487D6FAE8D06}" srcOrd="9" destOrd="0" presId="urn:microsoft.com/office/officeart/2009/3/layout/CircleRelationship"/>
    <dgm:cxn modelId="{61CEC85C-0363-CE45-99F8-5456C7D4929E}" type="presParOf" srcId="{37DC1017-3680-447E-B9D2-6DCCF693C971}" destId="{674176D2-C469-4688-A4BF-2D4339877A29}" srcOrd="10" destOrd="0" presId="urn:microsoft.com/office/officeart/2009/3/layout/CircleRelationship"/>
    <dgm:cxn modelId="{53CF6560-C3D2-F14A-8E76-F21D7218408D}" type="presParOf" srcId="{674176D2-C469-4688-A4BF-2D4339877A29}" destId="{699D57FA-D586-425F-AF77-900362F177AB}" srcOrd="0" destOrd="0" presId="urn:microsoft.com/office/officeart/2009/3/layout/CircleRelationship"/>
    <dgm:cxn modelId="{CC8B0BA0-0D83-764F-87C3-E1AF0C757EA3}" type="presParOf" srcId="{37DC1017-3680-447E-B9D2-6DCCF693C971}" destId="{CAD7016F-1760-4ED6-B9DA-5257A9574B10}" srcOrd="11" destOrd="0" presId="urn:microsoft.com/office/officeart/2009/3/layout/CircleRelationship"/>
    <dgm:cxn modelId="{74B140AA-1A4F-2C44-AB0F-D9F104EEE3C0}" type="presParOf" srcId="{CAD7016F-1760-4ED6-B9DA-5257A9574B10}" destId="{A1C9BFF0-7993-4E10-A042-6D1A05BE5502}" srcOrd="0" destOrd="0" presId="urn:microsoft.com/office/officeart/2009/3/layout/CircleRelationship"/>
    <dgm:cxn modelId="{4E014029-57F2-B740-9E40-337E2727FE71}" type="presParOf" srcId="{37DC1017-3680-447E-B9D2-6DCCF693C971}" destId="{4E425972-49AE-456E-A2C2-763E1E547ADF}" srcOrd="12" destOrd="0" presId="urn:microsoft.com/office/officeart/2009/3/layout/CircleRelationship"/>
    <dgm:cxn modelId="{6BEBDEC9-BA47-6A43-B575-B280600D672B}" type="presParOf" srcId="{4E425972-49AE-456E-A2C2-763E1E547ADF}" destId="{E664A55B-D84B-442E-B29D-87B51524401B}" srcOrd="0" destOrd="0" presId="urn:microsoft.com/office/officeart/2009/3/layout/CircleRelationship"/>
    <dgm:cxn modelId="{F8B00A0C-2157-1A4B-A567-306AFCE3C24D}" type="presParOf" srcId="{37DC1017-3680-447E-B9D2-6DCCF693C971}" destId="{366841FB-2652-42F1-984E-12C63507D358}" srcOrd="13" destOrd="0" presId="urn:microsoft.com/office/officeart/2009/3/layout/CircleRelationship"/>
    <dgm:cxn modelId="{FE2DAF78-7679-DF42-AAC9-31C6D9BB8902}" type="presParOf" srcId="{37DC1017-3680-447E-B9D2-6DCCF693C971}" destId="{3FF4A356-D9AF-4FE3-B341-27F5E05F70AD}" srcOrd="14" destOrd="0" presId="urn:microsoft.com/office/officeart/2009/3/layout/CircleRelationship"/>
    <dgm:cxn modelId="{386787D3-350D-FB42-93D9-361648404250}" type="presParOf" srcId="{3FF4A356-D9AF-4FE3-B341-27F5E05F70AD}" destId="{DCE70E50-4C6D-447A-B11A-0770269B21C7}" srcOrd="0" destOrd="0" presId="urn:microsoft.com/office/officeart/2009/3/layout/CircleRelationship"/>
    <dgm:cxn modelId="{E8FF3C5A-AE53-F54F-82F6-701C1E7ABF41}" type="presParOf" srcId="{37DC1017-3680-447E-B9D2-6DCCF693C971}" destId="{2287AC62-5BFE-0D41-9D6E-47562AA74CE9}" srcOrd="15" destOrd="0" presId="urn:microsoft.com/office/officeart/2009/3/layout/CircleRelationship"/>
    <dgm:cxn modelId="{335F46E7-BD62-3D47-B9C3-75CD0BF68718}" type="presParOf" srcId="{37DC1017-3680-447E-B9D2-6DCCF693C971}" destId="{FDCF6153-F119-D34C-8D9B-1A90391B54D4}" srcOrd="16" destOrd="0" presId="urn:microsoft.com/office/officeart/2009/3/layout/CircleRelationship"/>
    <dgm:cxn modelId="{01FD345D-BE79-AD47-BB2D-3318A9DFE69B}" type="presParOf" srcId="{FDCF6153-F119-D34C-8D9B-1A90391B54D4}" destId="{B3B2F5E4-80EC-7C4B-AC47-AC9F989D4BFB}" srcOrd="0" destOrd="0" presId="urn:microsoft.com/office/officeart/2009/3/layout/CircleRelationship"/>
    <dgm:cxn modelId="{30D670D0-C383-0A44-BFE2-952613A0223C}" type="presParOf" srcId="{37DC1017-3680-447E-B9D2-6DCCF693C971}" destId="{9BC12870-B3D0-4D47-B2F9-1ADF83A17A25}" srcOrd="17" destOrd="0" presId="urn:microsoft.com/office/officeart/2009/3/layout/CircleRelationship"/>
    <dgm:cxn modelId="{B60BCD1A-EF57-4041-9155-F59137777776}" type="presParOf" srcId="{37DC1017-3680-447E-B9D2-6DCCF693C971}" destId="{ECDEE12B-9731-E54A-ACC9-D6C476B4A4C2}" srcOrd="18" destOrd="0" presId="urn:microsoft.com/office/officeart/2009/3/layout/CircleRelationship"/>
    <dgm:cxn modelId="{F082DB44-24F6-3C4E-BAEE-648FC8B99605}" type="presParOf" srcId="{ECDEE12B-9731-E54A-ACC9-D6C476B4A4C2}" destId="{E99E07B0-B208-0E44-AA38-46BB78ADD8B6}" srcOrd="0" destOrd="0" presId="urn:microsoft.com/office/officeart/2009/3/layout/CircleRelationship"/>
    <dgm:cxn modelId="{55E6D0A4-2FB0-3244-8E7A-B850CFB8502D}" type="presParOf" srcId="{37DC1017-3680-447E-B9D2-6DCCF693C971}" destId="{0122112A-F681-D546-976B-D83D37310EEA}" srcOrd="19" destOrd="0" presId="urn:microsoft.com/office/officeart/2009/3/layout/CircleRelationship"/>
    <dgm:cxn modelId="{F3C6B363-0AFF-8647-A684-7DC19CAE8907}" type="presParOf" srcId="{0122112A-F681-D546-976B-D83D37310EEA}" destId="{9E483F32-C138-0F40-8563-A9EC302EB06A}"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FB66DCC-51D3-44F4-9625-06EF03385BC8}" type="doc">
      <dgm:prSet loTypeId="urn:microsoft.com/office/officeart/2009/3/layout/StepUpProcess" loCatId="process" qsTypeId="urn:microsoft.com/office/officeart/2005/8/quickstyle/simple1" qsCatId="simple" csTypeId="urn:microsoft.com/office/officeart/2005/8/colors/accent6_4" csCatId="accent6" phldr="1"/>
      <dgm:spPr/>
      <dgm:t>
        <a:bodyPr/>
        <a:lstStyle/>
        <a:p>
          <a:endParaRPr lang="en-US"/>
        </a:p>
      </dgm:t>
    </dgm:pt>
    <dgm:pt modelId="{2A4C46D9-742F-463E-B3C5-BE34C2228D2F}">
      <dgm:prSet/>
      <dgm:spPr/>
      <dgm:t>
        <a:bodyPr/>
        <a:lstStyle/>
        <a:p>
          <a:pPr rtl="0"/>
          <a:r>
            <a:rPr lang="en-US" dirty="0" smtClean="0"/>
            <a:t>world did not obey any divine principles</a:t>
          </a:r>
          <a:endParaRPr lang="en-US" dirty="0"/>
        </a:p>
      </dgm:t>
    </dgm:pt>
    <dgm:pt modelId="{F8EBB6B9-B67C-4442-8EA5-68AE31D0E8F5}" type="parTrans" cxnId="{29206782-ABB2-47E8-B59B-90102304627A}">
      <dgm:prSet/>
      <dgm:spPr/>
      <dgm:t>
        <a:bodyPr/>
        <a:lstStyle/>
        <a:p>
          <a:endParaRPr lang="en-US"/>
        </a:p>
      </dgm:t>
    </dgm:pt>
    <dgm:pt modelId="{E582F6BD-A0FA-4849-93F9-3831489ED931}" type="sibTrans" cxnId="{29206782-ABB2-47E8-B59B-90102304627A}">
      <dgm:prSet/>
      <dgm:spPr/>
      <dgm:t>
        <a:bodyPr/>
        <a:lstStyle/>
        <a:p>
          <a:endParaRPr lang="en-US"/>
        </a:p>
      </dgm:t>
    </dgm:pt>
    <dgm:pt modelId="{885FDABA-0810-4FEF-8FFC-188E70FF3C6A}">
      <dgm:prSet/>
      <dgm:spPr/>
      <dgm:t>
        <a:bodyPr/>
        <a:lstStyle/>
        <a:p>
          <a:pPr rtl="0"/>
          <a:r>
            <a:rPr lang="en-US" dirty="0" smtClean="0"/>
            <a:t>sense of isolation and of spiritual vulnerability</a:t>
          </a:r>
          <a:endParaRPr lang="en-US" dirty="0"/>
        </a:p>
      </dgm:t>
    </dgm:pt>
    <dgm:pt modelId="{3AAF5A73-A650-493A-8A44-065BAE7288A1}" type="parTrans" cxnId="{45A93FC6-FD93-465F-BF2A-FAF1084B85E2}">
      <dgm:prSet/>
      <dgm:spPr/>
      <dgm:t>
        <a:bodyPr/>
        <a:lstStyle/>
        <a:p>
          <a:endParaRPr lang="en-US"/>
        </a:p>
      </dgm:t>
    </dgm:pt>
    <dgm:pt modelId="{9F257F58-6F41-443D-AED3-EA391A9988D1}" type="sibTrans" cxnId="{45A93FC6-FD93-465F-BF2A-FAF1084B85E2}">
      <dgm:prSet/>
      <dgm:spPr/>
      <dgm:t>
        <a:bodyPr/>
        <a:lstStyle/>
        <a:p>
          <a:endParaRPr lang="en-US"/>
        </a:p>
      </dgm:t>
    </dgm:pt>
    <dgm:pt modelId="{2EEEDC69-D365-4910-88C0-20C26878978F}">
      <dgm:prSet/>
      <dgm:spPr/>
      <dgm:t>
        <a:bodyPr/>
        <a:lstStyle/>
        <a:p>
          <a:pPr rtl="0"/>
          <a:r>
            <a:rPr lang="en-US" dirty="0" smtClean="0"/>
            <a:t>only sure point of reference was himself</a:t>
          </a:r>
          <a:endParaRPr lang="en-US" dirty="0"/>
        </a:p>
      </dgm:t>
    </dgm:pt>
    <dgm:pt modelId="{6BCA4C52-4A08-4D25-9E21-CF24D311DF43}" type="parTrans" cxnId="{F8055DC5-B559-4DB8-95A8-23B8CCE7BD5C}">
      <dgm:prSet/>
      <dgm:spPr/>
      <dgm:t>
        <a:bodyPr/>
        <a:lstStyle/>
        <a:p>
          <a:endParaRPr lang="en-US"/>
        </a:p>
      </dgm:t>
    </dgm:pt>
    <dgm:pt modelId="{78D821DB-D695-43AC-8318-B3286C6F6EBF}" type="sibTrans" cxnId="{F8055DC5-B559-4DB8-95A8-23B8CCE7BD5C}">
      <dgm:prSet/>
      <dgm:spPr/>
      <dgm:t>
        <a:bodyPr/>
        <a:lstStyle/>
        <a:p>
          <a:endParaRPr lang="en-US"/>
        </a:p>
      </dgm:t>
    </dgm:pt>
    <dgm:pt modelId="{4B5E5139-4738-174C-92B4-ECC6E8CAD202}">
      <dgm:prSet/>
      <dgm:spPr/>
      <dgm:t>
        <a:bodyPr/>
        <a:lstStyle/>
        <a:p>
          <a:pPr rtl="0"/>
          <a:r>
            <a:rPr lang="en-US" dirty="0" smtClean="0"/>
            <a:t>Doubts and insecurity</a:t>
          </a:r>
          <a:endParaRPr lang="en-US" dirty="0"/>
        </a:p>
      </dgm:t>
    </dgm:pt>
    <dgm:pt modelId="{A0B29986-0651-C443-8514-B2B67A982438}" type="parTrans" cxnId="{AA492AC1-E5C4-BD45-AB64-737B37EE1304}">
      <dgm:prSet/>
      <dgm:spPr/>
      <dgm:t>
        <a:bodyPr/>
        <a:lstStyle/>
        <a:p>
          <a:endParaRPr lang="en-US"/>
        </a:p>
      </dgm:t>
    </dgm:pt>
    <dgm:pt modelId="{54AB7E04-DE12-914C-AF86-15ECAB8F4CB4}" type="sibTrans" cxnId="{AA492AC1-E5C4-BD45-AB64-737B37EE1304}">
      <dgm:prSet/>
      <dgm:spPr/>
      <dgm:t>
        <a:bodyPr/>
        <a:lstStyle/>
        <a:p>
          <a:endParaRPr lang="en-US"/>
        </a:p>
      </dgm:t>
    </dgm:pt>
    <dgm:pt modelId="{361C98BD-3F7A-47C7-AA33-25587539437A}" type="pres">
      <dgm:prSet presAssocID="{8FB66DCC-51D3-44F4-9625-06EF03385BC8}" presName="rootnode" presStyleCnt="0">
        <dgm:presLayoutVars>
          <dgm:chMax/>
          <dgm:chPref/>
          <dgm:dir/>
          <dgm:animLvl val="lvl"/>
        </dgm:presLayoutVars>
      </dgm:prSet>
      <dgm:spPr/>
      <dgm:t>
        <a:bodyPr/>
        <a:lstStyle/>
        <a:p>
          <a:endParaRPr lang="en-US"/>
        </a:p>
      </dgm:t>
    </dgm:pt>
    <dgm:pt modelId="{B773C071-3396-2846-9FF0-87BB5BD16F4D}" type="pres">
      <dgm:prSet presAssocID="{4B5E5139-4738-174C-92B4-ECC6E8CAD202}" presName="composite" presStyleCnt="0"/>
      <dgm:spPr/>
    </dgm:pt>
    <dgm:pt modelId="{0BB0FFCE-077C-F84B-B338-DDB58E0D6275}" type="pres">
      <dgm:prSet presAssocID="{4B5E5139-4738-174C-92B4-ECC6E8CAD202}" presName="LShape" presStyleLbl="alignNode1" presStyleIdx="0" presStyleCnt="7"/>
      <dgm:spPr/>
    </dgm:pt>
    <dgm:pt modelId="{1A986949-72AE-7748-A70D-4B2AD3DF3D24}" type="pres">
      <dgm:prSet presAssocID="{4B5E5139-4738-174C-92B4-ECC6E8CAD202}" presName="ParentText" presStyleLbl="revTx" presStyleIdx="0" presStyleCnt="4" custScaleX="84729">
        <dgm:presLayoutVars>
          <dgm:chMax val="0"/>
          <dgm:chPref val="0"/>
          <dgm:bulletEnabled val="1"/>
        </dgm:presLayoutVars>
      </dgm:prSet>
      <dgm:spPr/>
      <dgm:t>
        <a:bodyPr/>
        <a:lstStyle/>
        <a:p>
          <a:endParaRPr lang="en-US"/>
        </a:p>
      </dgm:t>
    </dgm:pt>
    <dgm:pt modelId="{A89557F2-4BC5-904A-A200-9D45C6118C99}" type="pres">
      <dgm:prSet presAssocID="{4B5E5139-4738-174C-92B4-ECC6E8CAD202}" presName="Triangle" presStyleLbl="alignNode1" presStyleIdx="1" presStyleCnt="7"/>
      <dgm:spPr/>
    </dgm:pt>
    <dgm:pt modelId="{737A33FC-92D8-AA47-B4AC-1CE273FC2C94}" type="pres">
      <dgm:prSet presAssocID="{54AB7E04-DE12-914C-AF86-15ECAB8F4CB4}" presName="sibTrans" presStyleCnt="0"/>
      <dgm:spPr/>
    </dgm:pt>
    <dgm:pt modelId="{D8808696-0976-5D4D-B192-E86217D43735}" type="pres">
      <dgm:prSet presAssocID="{54AB7E04-DE12-914C-AF86-15ECAB8F4CB4}" presName="space" presStyleCnt="0"/>
      <dgm:spPr/>
    </dgm:pt>
    <dgm:pt modelId="{C8A84E7F-001A-4C8B-9ACF-7DAFCC3F1936}" type="pres">
      <dgm:prSet presAssocID="{2A4C46D9-742F-463E-B3C5-BE34C2228D2F}" presName="composite" presStyleCnt="0"/>
      <dgm:spPr/>
      <dgm:t>
        <a:bodyPr/>
        <a:lstStyle/>
        <a:p>
          <a:endParaRPr lang="en-US"/>
        </a:p>
      </dgm:t>
    </dgm:pt>
    <dgm:pt modelId="{A661B61F-F9A4-4016-BC6A-C269ACC4AB11}" type="pres">
      <dgm:prSet presAssocID="{2A4C46D9-742F-463E-B3C5-BE34C2228D2F}" presName="LShape" presStyleLbl="alignNode1" presStyleIdx="2" presStyleCnt="7"/>
      <dgm:spPr/>
      <dgm:t>
        <a:bodyPr/>
        <a:lstStyle/>
        <a:p>
          <a:endParaRPr lang="en-US"/>
        </a:p>
      </dgm:t>
    </dgm:pt>
    <dgm:pt modelId="{25FFD674-1A31-4028-8AA1-D411CD7E3F75}" type="pres">
      <dgm:prSet presAssocID="{2A4C46D9-742F-463E-B3C5-BE34C2228D2F}" presName="ParentText" presStyleLbl="revTx" presStyleIdx="1" presStyleCnt="4">
        <dgm:presLayoutVars>
          <dgm:chMax val="0"/>
          <dgm:chPref val="0"/>
          <dgm:bulletEnabled val="1"/>
        </dgm:presLayoutVars>
      </dgm:prSet>
      <dgm:spPr/>
      <dgm:t>
        <a:bodyPr/>
        <a:lstStyle/>
        <a:p>
          <a:endParaRPr lang="en-US"/>
        </a:p>
      </dgm:t>
    </dgm:pt>
    <dgm:pt modelId="{B07CC60A-4BC7-43DC-88C9-3E287B1EE487}" type="pres">
      <dgm:prSet presAssocID="{2A4C46D9-742F-463E-B3C5-BE34C2228D2F}" presName="Triangle" presStyleLbl="alignNode1" presStyleIdx="3" presStyleCnt="7"/>
      <dgm:spPr/>
      <dgm:t>
        <a:bodyPr/>
        <a:lstStyle/>
        <a:p>
          <a:endParaRPr lang="en-US"/>
        </a:p>
      </dgm:t>
    </dgm:pt>
    <dgm:pt modelId="{3D6A9449-28F8-405B-A9F4-E108D104C83C}" type="pres">
      <dgm:prSet presAssocID="{E582F6BD-A0FA-4849-93F9-3831489ED931}" presName="sibTrans" presStyleCnt="0"/>
      <dgm:spPr/>
      <dgm:t>
        <a:bodyPr/>
        <a:lstStyle/>
        <a:p>
          <a:endParaRPr lang="en-US"/>
        </a:p>
      </dgm:t>
    </dgm:pt>
    <dgm:pt modelId="{993A1664-E74F-407E-92EC-A0F9534C1D42}" type="pres">
      <dgm:prSet presAssocID="{E582F6BD-A0FA-4849-93F9-3831489ED931}" presName="space" presStyleCnt="0"/>
      <dgm:spPr/>
      <dgm:t>
        <a:bodyPr/>
        <a:lstStyle/>
        <a:p>
          <a:endParaRPr lang="en-US"/>
        </a:p>
      </dgm:t>
    </dgm:pt>
    <dgm:pt modelId="{904D122A-75B5-4078-9A9F-0D285991AA45}" type="pres">
      <dgm:prSet presAssocID="{885FDABA-0810-4FEF-8FFC-188E70FF3C6A}" presName="composite" presStyleCnt="0"/>
      <dgm:spPr/>
      <dgm:t>
        <a:bodyPr/>
        <a:lstStyle/>
        <a:p>
          <a:endParaRPr lang="en-US"/>
        </a:p>
      </dgm:t>
    </dgm:pt>
    <dgm:pt modelId="{49430E96-A880-4AF1-8199-0039DB0A40BF}" type="pres">
      <dgm:prSet presAssocID="{885FDABA-0810-4FEF-8FFC-188E70FF3C6A}" presName="LShape" presStyleLbl="alignNode1" presStyleIdx="4" presStyleCnt="7"/>
      <dgm:spPr/>
      <dgm:t>
        <a:bodyPr/>
        <a:lstStyle/>
        <a:p>
          <a:endParaRPr lang="en-US"/>
        </a:p>
      </dgm:t>
    </dgm:pt>
    <dgm:pt modelId="{BD900B4F-046F-474C-94ED-6CDAA6354009}" type="pres">
      <dgm:prSet presAssocID="{885FDABA-0810-4FEF-8FFC-188E70FF3C6A}" presName="ParentText" presStyleLbl="revTx" presStyleIdx="2" presStyleCnt="4" custScaleX="103218" custLinFactNeighborX="208" custLinFactNeighborY="2001">
        <dgm:presLayoutVars>
          <dgm:chMax val="0"/>
          <dgm:chPref val="0"/>
          <dgm:bulletEnabled val="1"/>
        </dgm:presLayoutVars>
      </dgm:prSet>
      <dgm:spPr/>
      <dgm:t>
        <a:bodyPr/>
        <a:lstStyle/>
        <a:p>
          <a:endParaRPr lang="en-US"/>
        </a:p>
      </dgm:t>
    </dgm:pt>
    <dgm:pt modelId="{19AEECCB-7485-44E7-BE2D-71C16C77358A}" type="pres">
      <dgm:prSet presAssocID="{885FDABA-0810-4FEF-8FFC-188E70FF3C6A}" presName="Triangle" presStyleLbl="alignNode1" presStyleIdx="5" presStyleCnt="7"/>
      <dgm:spPr/>
      <dgm:t>
        <a:bodyPr/>
        <a:lstStyle/>
        <a:p>
          <a:endParaRPr lang="en-US"/>
        </a:p>
      </dgm:t>
    </dgm:pt>
    <dgm:pt modelId="{0091B20B-C4E4-4E44-B933-BFC36245A6F9}" type="pres">
      <dgm:prSet presAssocID="{9F257F58-6F41-443D-AED3-EA391A9988D1}" presName="sibTrans" presStyleCnt="0"/>
      <dgm:spPr/>
      <dgm:t>
        <a:bodyPr/>
        <a:lstStyle/>
        <a:p>
          <a:endParaRPr lang="en-US"/>
        </a:p>
      </dgm:t>
    </dgm:pt>
    <dgm:pt modelId="{D9345555-1201-4606-8097-29A9FC71736C}" type="pres">
      <dgm:prSet presAssocID="{9F257F58-6F41-443D-AED3-EA391A9988D1}" presName="space" presStyleCnt="0"/>
      <dgm:spPr/>
      <dgm:t>
        <a:bodyPr/>
        <a:lstStyle/>
        <a:p>
          <a:endParaRPr lang="en-US"/>
        </a:p>
      </dgm:t>
    </dgm:pt>
    <dgm:pt modelId="{F812DFC9-E4B9-4078-9E07-1F7B5B29407E}" type="pres">
      <dgm:prSet presAssocID="{2EEEDC69-D365-4910-88C0-20C26878978F}" presName="composite" presStyleCnt="0"/>
      <dgm:spPr/>
      <dgm:t>
        <a:bodyPr/>
        <a:lstStyle/>
        <a:p>
          <a:endParaRPr lang="en-US"/>
        </a:p>
      </dgm:t>
    </dgm:pt>
    <dgm:pt modelId="{38E7FA18-967A-4323-8C8A-C76A8B22A814}" type="pres">
      <dgm:prSet presAssocID="{2EEEDC69-D365-4910-88C0-20C26878978F}" presName="LShape" presStyleLbl="alignNode1" presStyleIdx="6" presStyleCnt="7"/>
      <dgm:spPr/>
      <dgm:t>
        <a:bodyPr/>
        <a:lstStyle/>
        <a:p>
          <a:endParaRPr lang="en-US"/>
        </a:p>
      </dgm:t>
    </dgm:pt>
    <dgm:pt modelId="{BD0A4A39-A66A-4555-87D5-C68B4811A311}" type="pres">
      <dgm:prSet presAssocID="{2EEEDC69-D365-4910-88C0-20C26878978F}" presName="ParentText" presStyleLbl="revTx" presStyleIdx="3" presStyleCnt="4" custScaleX="99962">
        <dgm:presLayoutVars>
          <dgm:chMax val="0"/>
          <dgm:chPref val="0"/>
          <dgm:bulletEnabled val="1"/>
        </dgm:presLayoutVars>
      </dgm:prSet>
      <dgm:spPr/>
      <dgm:t>
        <a:bodyPr/>
        <a:lstStyle/>
        <a:p>
          <a:endParaRPr lang="en-US"/>
        </a:p>
      </dgm:t>
    </dgm:pt>
  </dgm:ptLst>
  <dgm:cxnLst>
    <dgm:cxn modelId="{BF2305F0-AEE2-3B4F-BA7D-9519B80BDC06}" type="presOf" srcId="{885FDABA-0810-4FEF-8FFC-188E70FF3C6A}" destId="{BD900B4F-046F-474C-94ED-6CDAA6354009}" srcOrd="0" destOrd="0" presId="urn:microsoft.com/office/officeart/2009/3/layout/StepUpProcess"/>
    <dgm:cxn modelId="{45A93FC6-FD93-465F-BF2A-FAF1084B85E2}" srcId="{8FB66DCC-51D3-44F4-9625-06EF03385BC8}" destId="{885FDABA-0810-4FEF-8FFC-188E70FF3C6A}" srcOrd="2" destOrd="0" parTransId="{3AAF5A73-A650-493A-8A44-065BAE7288A1}" sibTransId="{9F257F58-6F41-443D-AED3-EA391A9988D1}"/>
    <dgm:cxn modelId="{F8055DC5-B559-4DB8-95A8-23B8CCE7BD5C}" srcId="{8FB66DCC-51D3-44F4-9625-06EF03385BC8}" destId="{2EEEDC69-D365-4910-88C0-20C26878978F}" srcOrd="3" destOrd="0" parTransId="{6BCA4C52-4A08-4D25-9E21-CF24D311DF43}" sibTransId="{78D821DB-D695-43AC-8318-B3286C6F6EBF}"/>
    <dgm:cxn modelId="{B642C4A9-CD37-424C-B99A-E7222234ACB1}" type="presOf" srcId="{2EEEDC69-D365-4910-88C0-20C26878978F}" destId="{BD0A4A39-A66A-4555-87D5-C68B4811A311}" srcOrd="0" destOrd="0" presId="urn:microsoft.com/office/officeart/2009/3/layout/StepUpProcess"/>
    <dgm:cxn modelId="{22CA2FB5-FD70-7840-B552-AEFC1440FD61}" type="presOf" srcId="{8FB66DCC-51D3-44F4-9625-06EF03385BC8}" destId="{361C98BD-3F7A-47C7-AA33-25587539437A}" srcOrd="0" destOrd="0" presId="urn:microsoft.com/office/officeart/2009/3/layout/StepUpProcess"/>
    <dgm:cxn modelId="{452F2DEC-EB42-AA4B-80AA-82C43EB6DA8D}" type="presOf" srcId="{4B5E5139-4738-174C-92B4-ECC6E8CAD202}" destId="{1A986949-72AE-7748-A70D-4B2AD3DF3D24}" srcOrd="0" destOrd="0" presId="urn:microsoft.com/office/officeart/2009/3/layout/StepUpProcess"/>
    <dgm:cxn modelId="{7E73232E-45AC-A547-A5EF-8133FD9D5481}" type="presOf" srcId="{2A4C46D9-742F-463E-B3C5-BE34C2228D2F}" destId="{25FFD674-1A31-4028-8AA1-D411CD7E3F75}" srcOrd="0" destOrd="0" presId="urn:microsoft.com/office/officeart/2009/3/layout/StepUpProcess"/>
    <dgm:cxn modelId="{AA492AC1-E5C4-BD45-AB64-737B37EE1304}" srcId="{8FB66DCC-51D3-44F4-9625-06EF03385BC8}" destId="{4B5E5139-4738-174C-92B4-ECC6E8CAD202}" srcOrd="0" destOrd="0" parTransId="{A0B29986-0651-C443-8514-B2B67A982438}" sibTransId="{54AB7E04-DE12-914C-AF86-15ECAB8F4CB4}"/>
    <dgm:cxn modelId="{29206782-ABB2-47E8-B59B-90102304627A}" srcId="{8FB66DCC-51D3-44F4-9625-06EF03385BC8}" destId="{2A4C46D9-742F-463E-B3C5-BE34C2228D2F}" srcOrd="1" destOrd="0" parTransId="{F8EBB6B9-B67C-4442-8EA5-68AE31D0E8F5}" sibTransId="{E582F6BD-A0FA-4849-93F9-3831489ED931}"/>
    <dgm:cxn modelId="{852BEA63-7355-754D-907B-46ED772E74CB}" type="presParOf" srcId="{361C98BD-3F7A-47C7-AA33-25587539437A}" destId="{B773C071-3396-2846-9FF0-87BB5BD16F4D}" srcOrd="0" destOrd="0" presId="urn:microsoft.com/office/officeart/2009/3/layout/StepUpProcess"/>
    <dgm:cxn modelId="{52CA89BB-4EDF-094C-890A-A04E1B62EFF8}" type="presParOf" srcId="{B773C071-3396-2846-9FF0-87BB5BD16F4D}" destId="{0BB0FFCE-077C-F84B-B338-DDB58E0D6275}" srcOrd="0" destOrd="0" presId="urn:microsoft.com/office/officeart/2009/3/layout/StepUpProcess"/>
    <dgm:cxn modelId="{0E740752-7A05-A844-AC22-455E4B380260}" type="presParOf" srcId="{B773C071-3396-2846-9FF0-87BB5BD16F4D}" destId="{1A986949-72AE-7748-A70D-4B2AD3DF3D24}" srcOrd="1" destOrd="0" presId="urn:microsoft.com/office/officeart/2009/3/layout/StepUpProcess"/>
    <dgm:cxn modelId="{CB9E8BB6-0CEE-6741-82FF-F75E1DF12819}" type="presParOf" srcId="{B773C071-3396-2846-9FF0-87BB5BD16F4D}" destId="{A89557F2-4BC5-904A-A200-9D45C6118C99}" srcOrd="2" destOrd="0" presId="urn:microsoft.com/office/officeart/2009/3/layout/StepUpProcess"/>
    <dgm:cxn modelId="{4BC9B494-F3FB-5640-8BFE-6642A81165A1}" type="presParOf" srcId="{361C98BD-3F7A-47C7-AA33-25587539437A}" destId="{737A33FC-92D8-AA47-B4AC-1CE273FC2C94}" srcOrd="1" destOrd="0" presId="urn:microsoft.com/office/officeart/2009/3/layout/StepUpProcess"/>
    <dgm:cxn modelId="{C5782975-35E0-824E-A935-8801A80C5DC1}" type="presParOf" srcId="{737A33FC-92D8-AA47-B4AC-1CE273FC2C94}" destId="{D8808696-0976-5D4D-B192-E86217D43735}" srcOrd="0" destOrd="0" presId="urn:microsoft.com/office/officeart/2009/3/layout/StepUpProcess"/>
    <dgm:cxn modelId="{44AF156B-73F5-7A4F-8164-1046E2E5A8C7}" type="presParOf" srcId="{361C98BD-3F7A-47C7-AA33-25587539437A}" destId="{C8A84E7F-001A-4C8B-9ACF-7DAFCC3F1936}" srcOrd="2" destOrd="0" presId="urn:microsoft.com/office/officeart/2009/3/layout/StepUpProcess"/>
    <dgm:cxn modelId="{1472CF15-E2E1-3C42-A9BC-3C8D0984C342}" type="presParOf" srcId="{C8A84E7F-001A-4C8B-9ACF-7DAFCC3F1936}" destId="{A661B61F-F9A4-4016-BC6A-C269ACC4AB11}" srcOrd="0" destOrd="0" presId="urn:microsoft.com/office/officeart/2009/3/layout/StepUpProcess"/>
    <dgm:cxn modelId="{40CC86A5-3221-DD4A-937A-B003C6512E6F}" type="presParOf" srcId="{C8A84E7F-001A-4C8B-9ACF-7DAFCC3F1936}" destId="{25FFD674-1A31-4028-8AA1-D411CD7E3F75}" srcOrd="1" destOrd="0" presId="urn:microsoft.com/office/officeart/2009/3/layout/StepUpProcess"/>
    <dgm:cxn modelId="{D0464A0D-D923-0243-9148-100CAF7E7AFB}" type="presParOf" srcId="{C8A84E7F-001A-4C8B-9ACF-7DAFCC3F1936}" destId="{B07CC60A-4BC7-43DC-88C9-3E287B1EE487}" srcOrd="2" destOrd="0" presId="urn:microsoft.com/office/officeart/2009/3/layout/StepUpProcess"/>
    <dgm:cxn modelId="{FB9D94B1-3958-E44C-A6A3-B83CFC07F2D5}" type="presParOf" srcId="{361C98BD-3F7A-47C7-AA33-25587539437A}" destId="{3D6A9449-28F8-405B-A9F4-E108D104C83C}" srcOrd="3" destOrd="0" presId="urn:microsoft.com/office/officeart/2009/3/layout/StepUpProcess"/>
    <dgm:cxn modelId="{C4DE5283-BA82-1547-B4D0-51582E05F08A}" type="presParOf" srcId="{3D6A9449-28F8-405B-A9F4-E108D104C83C}" destId="{993A1664-E74F-407E-92EC-A0F9534C1D42}" srcOrd="0" destOrd="0" presId="urn:microsoft.com/office/officeart/2009/3/layout/StepUpProcess"/>
    <dgm:cxn modelId="{CB395DEF-F8E7-6048-8775-1D50CFA00AA9}" type="presParOf" srcId="{361C98BD-3F7A-47C7-AA33-25587539437A}" destId="{904D122A-75B5-4078-9A9F-0D285991AA45}" srcOrd="4" destOrd="0" presId="urn:microsoft.com/office/officeart/2009/3/layout/StepUpProcess"/>
    <dgm:cxn modelId="{A4BC8A92-FB4D-3340-86FA-558B05F607EA}" type="presParOf" srcId="{904D122A-75B5-4078-9A9F-0D285991AA45}" destId="{49430E96-A880-4AF1-8199-0039DB0A40BF}" srcOrd="0" destOrd="0" presId="urn:microsoft.com/office/officeart/2009/3/layout/StepUpProcess"/>
    <dgm:cxn modelId="{2BCE3BC8-2E32-FC4C-B8B3-90296203CAB3}" type="presParOf" srcId="{904D122A-75B5-4078-9A9F-0D285991AA45}" destId="{BD900B4F-046F-474C-94ED-6CDAA6354009}" srcOrd="1" destOrd="0" presId="urn:microsoft.com/office/officeart/2009/3/layout/StepUpProcess"/>
    <dgm:cxn modelId="{CED7FD5E-1A6D-0B45-9C92-CBB8CFE1CE59}" type="presParOf" srcId="{904D122A-75B5-4078-9A9F-0D285991AA45}" destId="{19AEECCB-7485-44E7-BE2D-71C16C77358A}" srcOrd="2" destOrd="0" presId="urn:microsoft.com/office/officeart/2009/3/layout/StepUpProcess"/>
    <dgm:cxn modelId="{FDCDBF68-89BC-2B4F-9995-66C2A5CEC5DB}" type="presParOf" srcId="{361C98BD-3F7A-47C7-AA33-25587539437A}" destId="{0091B20B-C4E4-4E44-B933-BFC36245A6F9}" srcOrd="5" destOrd="0" presId="urn:microsoft.com/office/officeart/2009/3/layout/StepUpProcess"/>
    <dgm:cxn modelId="{08878F71-F522-F148-9E93-2D613E620A59}" type="presParOf" srcId="{0091B20B-C4E4-4E44-B933-BFC36245A6F9}" destId="{D9345555-1201-4606-8097-29A9FC71736C}" srcOrd="0" destOrd="0" presId="urn:microsoft.com/office/officeart/2009/3/layout/StepUpProcess"/>
    <dgm:cxn modelId="{91757B06-FE7F-124C-9C25-F029365FDCF7}" type="presParOf" srcId="{361C98BD-3F7A-47C7-AA33-25587539437A}" destId="{F812DFC9-E4B9-4078-9E07-1F7B5B29407E}" srcOrd="6" destOrd="0" presId="urn:microsoft.com/office/officeart/2009/3/layout/StepUpProcess"/>
    <dgm:cxn modelId="{B2EE8FB9-2468-E84D-A046-E6C9DA2CCDD0}" type="presParOf" srcId="{F812DFC9-E4B9-4078-9E07-1F7B5B29407E}" destId="{38E7FA18-967A-4323-8C8A-C76A8B22A814}" srcOrd="0" destOrd="0" presId="urn:microsoft.com/office/officeart/2009/3/layout/StepUpProcess"/>
    <dgm:cxn modelId="{ACEEF2B6-06FF-8947-A539-872E1028EBEC}" type="presParOf" srcId="{F812DFC9-E4B9-4078-9E07-1F7B5B29407E}" destId="{BD0A4A39-A66A-4555-87D5-C68B4811A311}"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797C6-4763-4A3B-AF37-868035816342}">
      <dsp:nvSpPr>
        <dsp:cNvPr id="0" name=""/>
        <dsp:cNvSpPr/>
      </dsp:nvSpPr>
      <dsp:spPr>
        <a:xfrm>
          <a:off x="1844840" y="739940"/>
          <a:ext cx="5073319" cy="5073319"/>
        </a:xfrm>
        <a:prstGeom prst="blockArc">
          <a:avLst>
            <a:gd name="adj1" fmla="val 12600000"/>
            <a:gd name="adj2" fmla="val 16200000"/>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1A792C3-1E36-42F5-B9B8-CFDEB6FAC16C}">
      <dsp:nvSpPr>
        <dsp:cNvPr id="0" name=""/>
        <dsp:cNvSpPr/>
      </dsp:nvSpPr>
      <dsp:spPr>
        <a:xfrm>
          <a:off x="1844840" y="739940"/>
          <a:ext cx="5073319" cy="5073319"/>
        </a:xfrm>
        <a:prstGeom prst="blockArc">
          <a:avLst>
            <a:gd name="adj1" fmla="val 9000000"/>
            <a:gd name="adj2" fmla="val 12600000"/>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63C6200-9D24-4492-9570-54651D5FDA4A}">
      <dsp:nvSpPr>
        <dsp:cNvPr id="0" name=""/>
        <dsp:cNvSpPr/>
      </dsp:nvSpPr>
      <dsp:spPr>
        <a:xfrm>
          <a:off x="1844840" y="739940"/>
          <a:ext cx="5073319" cy="5073319"/>
        </a:xfrm>
        <a:prstGeom prst="blockArc">
          <a:avLst>
            <a:gd name="adj1" fmla="val 5400000"/>
            <a:gd name="adj2" fmla="val 9000000"/>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E11A165B-68B5-4AFD-9CF1-36833BC09627}">
      <dsp:nvSpPr>
        <dsp:cNvPr id="0" name=""/>
        <dsp:cNvSpPr/>
      </dsp:nvSpPr>
      <dsp:spPr>
        <a:xfrm>
          <a:off x="1844840" y="739940"/>
          <a:ext cx="5073319" cy="5073319"/>
        </a:xfrm>
        <a:prstGeom prst="blockArc">
          <a:avLst>
            <a:gd name="adj1" fmla="val 1800000"/>
            <a:gd name="adj2" fmla="val 5400000"/>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29C3111C-5734-4F2F-9D59-8EEFD836FF7A}">
      <dsp:nvSpPr>
        <dsp:cNvPr id="0" name=""/>
        <dsp:cNvSpPr/>
      </dsp:nvSpPr>
      <dsp:spPr>
        <a:xfrm>
          <a:off x="1825571" y="773929"/>
          <a:ext cx="5073319" cy="5073319"/>
        </a:xfrm>
        <a:prstGeom prst="blockArc">
          <a:avLst>
            <a:gd name="adj1" fmla="val 19745319"/>
            <a:gd name="adj2" fmla="val 1745824"/>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4257FD86-AF53-4713-8D5B-8AA0F2DB214D}">
      <dsp:nvSpPr>
        <dsp:cNvPr id="0" name=""/>
        <dsp:cNvSpPr/>
      </dsp:nvSpPr>
      <dsp:spPr>
        <a:xfrm>
          <a:off x="1805404" y="739626"/>
          <a:ext cx="5073319" cy="5073319"/>
        </a:xfrm>
        <a:prstGeom prst="blockArc">
          <a:avLst>
            <a:gd name="adj1" fmla="val 16254683"/>
            <a:gd name="adj2" fmla="val 19800495"/>
            <a:gd name="adj3" fmla="val 4523"/>
          </a:avLst>
        </a:prstGeom>
        <a:gradFill rotWithShape="0">
          <a:gsLst>
            <a:gs pos="0">
              <a:schemeClr val="accent1">
                <a:tint val="60000"/>
                <a:hueOff val="0"/>
                <a:satOff val="0"/>
                <a:lumOff val="0"/>
                <a:alphaOff val="0"/>
                <a:tint val="1000"/>
                <a:satMod val="100000"/>
              </a:schemeClr>
            </a:gs>
            <a:gs pos="68000">
              <a:schemeClr val="accent1">
                <a:tint val="60000"/>
                <a:hueOff val="0"/>
                <a:satOff val="0"/>
                <a:lumOff val="0"/>
                <a:alphaOff val="0"/>
                <a:tint val="77000"/>
                <a:satMod val="100000"/>
              </a:schemeClr>
            </a:gs>
            <a:gs pos="81000">
              <a:schemeClr val="accent1">
                <a:tint val="60000"/>
                <a:hueOff val="0"/>
                <a:satOff val="0"/>
                <a:lumOff val="0"/>
                <a:alphaOff val="0"/>
                <a:tint val="79000"/>
                <a:satMod val="100000"/>
              </a:schemeClr>
            </a:gs>
            <a:gs pos="86000">
              <a:schemeClr val="accent1">
                <a:tint val="60000"/>
                <a:hueOff val="0"/>
                <a:satOff val="0"/>
                <a:lumOff val="0"/>
                <a:alphaOff val="0"/>
                <a:tint val="73000"/>
                <a:satMod val="100000"/>
              </a:schemeClr>
            </a:gs>
            <a:gs pos="100000">
              <a:schemeClr val="accent1">
                <a:tint val="60000"/>
                <a:hueOff val="0"/>
                <a:satOff val="0"/>
                <a:lumOff val="0"/>
                <a:alphaOff val="0"/>
                <a:tint val="35000"/>
                <a:sat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FEFA4FD-5486-402D-BE61-D6176C860C17}">
      <dsp:nvSpPr>
        <dsp:cNvPr id="0" name=""/>
        <dsp:cNvSpPr/>
      </dsp:nvSpPr>
      <dsp:spPr>
        <a:xfrm>
          <a:off x="3243336" y="2138436"/>
          <a:ext cx="2276326" cy="2276326"/>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kern="1200" smtClean="0">
              <a:latin typeface="+mj-lt"/>
            </a:rPr>
            <a:t>From 1890</a:t>
          </a:r>
        </a:p>
        <a:p>
          <a:pPr lvl="0" algn="ctr" defTabSz="1200150">
            <a:lnSpc>
              <a:spcPct val="90000"/>
            </a:lnSpc>
            <a:spcBef>
              <a:spcPct val="0"/>
            </a:spcBef>
            <a:spcAft>
              <a:spcPct val="35000"/>
            </a:spcAft>
          </a:pPr>
          <a:r>
            <a:rPr lang="en-US" sz="2700" kern="1200" smtClean="0">
              <a:latin typeface="+mj-lt"/>
            </a:rPr>
            <a:t>to 1930</a:t>
          </a:r>
          <a:endParaRPr lang="en-US" sz="2700" kern="1200" dirty="0">
            <a:latin typeface="+mj-lt"/>
          </a:endParaRPr>
        </a:p>
      </dsp:txBody>
      <dsp:txXfrm>
        <a:off x="3576696" y="2471796"/>
        <a:ext cx="1609606" cy="1609606"/>
      </dsp:txXfrm>
    </dsp:sp>
    <dsp:sp modelId="{F9B7B33E-0D93-462E-BEBD-75DC7C4A2B96}">
      <dsp:nvSpPr>
        <dsp:cNvPr id="0" name=""/>
        <dsp:cNvSpPr/>
      </dsp:nvSpPr>
      <dsp:spPr>
        <a:xfrm>
          <a:off x="3584785" y="589"/>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smtClean="0">
              <a:latin typeface="+mj-lt"/>
            </a:rPr>
            <a:t>Positivism’s</a:t>
          </a:r>
        </a:p>
        <a:p>
          <a:pPr lvl="0" algn="ctr" defTabSz="666750">
            <a:lnSpc>
              <a:spcPct val="90000"/>
            </a:lnSpc>
            <a:spcBef>
              <a:spcPct val="0"/>
            </a:spcBef>
            <a:spcAft>
              <a:spcPct val="35000"/>
            </a:spcAft>
          </a:pPr>
          <a:r>
            <a:rPr lang="en-US" sz="1500" kern="1200" smtClean="0">
              <a:latin typeface="+mj-lt"/>
            </a:rPr>
            <a:t>promises</a:t>
          </a:r>
        </a:p>
        <a:p>
          <a:pPr lvl="0" algn="ctr" defTabSz="666750">
            <a:lnSpc>
              <a:spcPct val="90000"/>
            </a:lnSpc>
            <a:spcBef>
              <a:spcPct val="0"/>
            </a:spcBef>
            <a:spcAft>
              <a:spcPct val="35000"/>
            </a:spcAft>
          </a:pPr>
          <a:r>
            <a:rPr lang="en-US" sz="1500" kern="1200" smtClean="0">
              <a:latin typeface="+mj-lt"/>
            </a:rPr>
            <a:t>failed</a:t>
          </a:r>
          <a:endParaRPr lang="en-US" sz="1500" kern="1200" dirty="0">
            <a:latin typeface="+mj-lt"/>
          </a:endParaRPr>
        </a:p>
      </dsp:txBody>
      <dsp:txXfrm>
        <a:off x="3818137" y="233941"/>
        <a:ext cx="1126724" cy="1126724"/>
      </dsp:txXfrm>
    </dsp:sp>
    <dsp:sp modelId="{A450DDAB-937F-43FF-B395-FF8F03D8DA42}">
      <dsp:nvSpPr>
        <dsp:cNvPr id="0" name=""/>
        <dsp:cNvSpPr/>
      </dsp:nvSpPr>
      <dsp:spPr>
        <a:xfrm>
          <a:off x="5692662" y="1240233"/>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smtClean="0">
              <a:latin typeface="+mj-lt"/>
            </a:rPr>
            <a:t>World War I</a:t>
          </a:r>
        </a:p>
        <a:p>
          <a:pPr lvl="0" algn="ctr" defTabSz="666750">
            <a:lnSpc>
              <a:spcPct val="90000"/>
            </a:lnSpc>
            <a:spcBef>
              <a:spcPct val="0"/>
            </a:spcBef>
            <a:spcAft>
              <a:spcPct val="35000"/>
            </a:spcAft>
          </a:pPr>
          <a:r>
            <a:rPr lang="en-US" sz="1500" kern="1200" smtClean="0">
              <a:latin typeface="+mj-lt"/>
            </a:rPr>
            <a:t>(1914-18) </a:t>
          </a:r>
          <a:endParaRPr lang="en-US" sz="1500" kern="1200" dirty="0">
            <a:latin typeface="+mj-lt"/>
          </a:endParaRPr>
        </a:p>
      </dsp:txBody>
      <dsp:txXfrm>
        <a:off x="5926014" y="1473585"/>
        <a:ext cx="1126724" cy="1126724"/>
      </dsp:txXfrm>
    </dsp:sp>
    <dsp:sp modelId="{2A9C968A-73F0-48CC-9CBF-27F95D00F30B}">
      <dsp:nvSpPr>
        <dsp:cNvPr id="0" name=""/>
        <dsp:cNvSpPr/>
      </dsp:nvSpPr>
      <dsp:spPr>
        <a:xfrm>
          <a:off x="5731919" y="3719534"/>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Economic</a:t>
          </a:r>
        </a:p>
        <a:p>
          <a:pPr lvl="0" algn="ctr" defTabSz="666750">
            <a:lnSpc>
              <a:spcPct val="90000"/>
            </a:lnSpc>
            <a:spcBef>
              <a:spcPct val="0"/>
            </a:spcBef>
            <a:spcAft>
              <a:spcPct val="35000"/>
            </a:spcAft>
          </a:pPr>
          <a:r>
            <a:rPr lang="en-US" sz="1500" kern="1200" dirty="0" smtClean="0">
              <a:latin typeface="+mj-lt"/>
            </a:rPr>
            <a:t>depression</a:t>
          </a:r>
          <a:endParaRPr lang="en-US" sz="1500" kern="1200" dirty="0">
            <a:latin typeface="+mj-lt"/>
          </a:endParaRPr>
        </a:p>
      </dsp:txBody>
      <dsp:txXfrm>
        <a:off x="5965271" y="3952886"/>
        <a:ext cx="1126724" cy="1126724"/>
      </dsp:txXfrm>
    </dsp:sp>
    <dsp:sp modelId="{62AB108F-3273-49DB-B5EE-E15AF20B946E}">
      <dsp:nvSpPr>
        <dsp:cNvPr id="0" name=""/>
        <dsp:cNvSpPr/>
      </dsp:nvSpPr>
      <dsp:spPr>
        <a:xfrm>
          <a:off x="3584785" y="4959182"/>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Communism</a:t>
          </a:r>
        </a:p>
        <a:p>
          <a:pPr lvl="0" algn="ctr" defTabSz="666750">
            <a:lnSpc>
              <a:spcPct val="90000"/>
            </a:lnSpc>
            <a:spcBef>
              <a:spcPct val="0"/>
            </a:spcBef>
            <a:spcAft>
              <a:spcPct val="35000"/>
            </a:spcAft>
          </a:pPr>
          <a:r>
            <a:rPr lang="en-US" sz="1500" kern="1200" dirty="0" smtClean="0">
              <a:latin typeface="+mj-lt"/>
            </a:rPr>
            <a:t>(1917)</a:t>
          </a:r>
          <a:endParaRPr lang="en-US" sz="1500" kern="1200" dirty="0">
            <a:latin typeface="+mj-lt"/>
          </a:endParaRPr>
        </a:p>
      </dsp:txBody>
      <dsp:txXfrm>
        <a:off x="3818137" y="5192534"/>
        <a:ext cx="1126724" cy="1126724"/>
      </dsp:txXfrm>
    </dsp:sp>
    <dsp:sp modelId="{D2DFB718-AA87-44DD-A952-74D837B8AAA7}">
      <dsp:nvSpPr>
        <dsp:cNvPr id="0" name=""/>
        <dsp:cNvSpPr/>
      </dsp:nvSpPr>
      <dsp:spPr>
        <a:xfrm>
          <a:off x="1437652" y="3719534"/>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mj-lt"/>
            </a:rPr>
            <a:t>New scientific and psychological discoveries</a:t>
          </a:r>
          <a:endParaRPr lang="en-US" sz="1500" kern="1200" dirty="0">
            <a:latin typeface="+mj-lt"/>
          </a:endParaRPr>
        </a:p>
      </dsp:txBody>
      <dsp:txXfrm>
        <a:off x="1671004" y="3952886"/>
        <a:ext cx="1126724" cy="1126724"/>
      </dsp:txXfrm>
    </dsp:sp>
    <dsp:sp modelId="{113310DF-34EC-4D1B-94D1-9B96A5346844}">
      <dsp:nvSpPr>
        <dsp:cNvPr id="0" name=""/>
        <dsp:cNvSpPr/>
      </dsp:nvSpPr>
      <dsp:spPr>
        <a:xfrm>
          <a:off x="1437652" y="1240237"/>
          <a:ext cx="1593428" cy="1593428"/>
        </a:xfrm>
        <a:prstGeom prst="ellipse">
          <a:avLst/>
        </a:prstGeom>
        <a:gradFill rotWithShape="0">
          <a:gsLst>
            <a:gs pos="0">
              <a:schemeClr val="accent1">
                <a:hueOff val="0"/>
                <a:satOff val="0"/>
                <a:lumOff val="0"/>
                <a:alphaOff val="0"/>
                <a:tint val="1000"/>
                <a:satMod val="100000"/>
              </a:schemeClr>
            </a:gs>
            <a:gs pos="68000">
              <a:schemeClr val="accent1">
                <a:hueOff val="0"/>
                <a:satOff val="0"/>
                <a:lumOff val="0"/>
                <a:alphaOff val="0"/>
                <a:tint val="77000"/>
                <a:satMod val="100000"/>
              </a:schemeClr>
            </a:gs>
            <a:gs pos="81000">
              <a:schemeClr val="accent1">
                <a:hueOff val="0"/>
                <a:satOff val="0"/>
                <a:lumOff val="0"/>
                <a:alphaOff val="0"/>
                <a:tint val="79000"/>
                <a:satMod val="100000"/>
              </a:schemeClr>
            </a:gs>
            <a:gs pos="86000">
              <a:schemeClr val="accent1">
                <a:hueOff val="0"/>
                <a:satOff val="0"/>
                <a:lumOff val="0"/>
                <a:alphaOff val="0"/>
                <a:tint val="73000"/>
                <a:satMod val="100000"/>
              </a:schemeClr>
            </a:gs>
            <a:gs pos="100000">
              <a:schemeClr val="accent1">
                <a:hueOff val="0"/>
                <a:satOff val="0"/>
                <a:lumOff val="0"/>
                <a:alphaOff val="0"/>
                <a:tint val="35000"/>
                <a:sat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smtClean="0">
              <a:latin typeface="+mj-lt"/>
            </a:rPr>
            <a:t>Religious</a:t>
          </a:r>
        </a:p>
        <a:p>
          <a:pPr lvl="0" algn="ctr" defTabSz="666750">
            <a:lnSpc>
              <a:spcPct val="90000"/>
            </a:lnSpc>
            <a:spcBef>
              <a:spcPct val="0"/>
            </a:spcBef>
            <a:spcAft>
              <a:spcPct val="35000"/>
            </a:spcAft>
          </a:pPr>
          <a:r>
            <a:rPr lang="en-US" sz="1500" kern="1200" smtClean="0">
              <a:latin typeface="+mj-lt"/>
            </a:rPr>
            <a:t>and moral</a:t>
          </a:r>
        </a:p>
        <a:p>
          <a:pPr lvl="0" algn="ctr" defTabSz="666750">
            <a:lnSpc>
              <a:spcPct val="90000"/>
            </a:lnSpc>
            <a:spcBef>
              <a:spcPct val="0"/>
            </a:spcBef>
            <a:spcAft>
              <a:spcPct val="35000"/>
            </a:spcAft>
          </a:pPr>
          <a:r>
            <a:rPr lang="en-US" sz="1500" kern="1200" smtClean="0">
              <a:latin typeface="+mj-lt"/>
            </a:rPr>
            <a:t>crisis</a:t>
          </a:r>
          <a:endParaRPr lang="en-US" sz="1500" kern="1200" dirty="0">
            <a:latin typeface="+mj-lt"/>
          </a:endParaRPr>
        </a:p>
      </dsp:txBody>
      <dsp:txXfrm>
        <a:off x="1671004" y="1473589"/>
        <a:ext cx="1126724" cy="11267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B9BB8-72A0-4C2D-AEDF-91F6B8F796FB}">
      <dsp:nvSpPr>
        <dsp:cNvPr id="0" name=""/>
        <dsp:cNvSpPr/>
      </dsp:nvSpPr>
      <dsp:spPr>
        <a:xfrm rot="5400000">
          <a:off x="-214245" y="215038"/>
          <a:ext cx="1428305" cy="999814"/>
        </a:xfrm>
        <a:prstGeom prst="chevron">
          <a:avLst/>
        </a:prstGeom>
        <a:solidFill>
          <a:schemeClr val="accent4">
            <a:shade val="50000"/>
            <a:hueOff val="0"/>
            <a:satOff val="0"/>
            <a:lumOff val="0"/>
            <a:alphaOff val="0"/>
          </a:schemeClr>
        </a:solidFill>
        <a:ln w="9525" cap="flat" cmpd="sng" algn="ctr">
          <a:solidFill>
            <a:schemeClr val="accent4">
              <a:shade val="50000"/>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t" anchorCtr="0">
          <a:noAutofit/>
        </a:bodyPr>
        <a:lstStyle/>
        <a:p>
          <a:pPr lvl="0" algn="ctr" defTabSz="1244600">
            <a:lnSpc>
              <a:spcPct val="90000"/>
            </a:lnSpc>
            <a:spcBef>
              <a:spcPct val="0"/>
            </a:spcBef>
            <a:spcAft>
              <a:spcPct val="35000"/>
            </a:spcAft>
          </a:pPr>
          <a:endParaRPr lang="en-US" sz="2800" kern="1200" dirty="0"/>
        </a:p>
      </dsp:txBody>
      <dsp:txXfrm rot="-5400000">
        <a:off x="1" y="500699"/>
        <a:ext cx="999814" cy="428491"/>
      </dsp:txXfrm>
    </dsp:sp>
    <dsp:sp modelId="{99A408F2-068C-4816-B56E-CCF1BFDEB720}">
      <dsp:nvSpPr>
        <dsp:cNvPr id="0" name=""/>
        <dsp:cNvSpPr/>
      </dsp:nvSpPr>
      <dsp:spPr>
        <a:xfrm rot="5400000">
          <a:off x="4292790" y="-3338533"/>
          <a:ext cx="928398" cy="7605464"/>
        </a:xfrm>
        <a:prstGeom prst="round2SameRect">
          <a:avLst/>
        </a:prstGeom>
        <a:solidFill>
          <a:schemeClr val="lt1">
            <a:alpha val="90000"/>
            <a:hueOff val="0"/>
            <a:satOff val="0"/>
            <a:lumOff val="0"/>
            <a:alphaOff val="0"/>
          </a:schemeClr>
        </a:solidFill>
        <a:ln w="9525" cap="flat" cmpd="sng" algn="ctr">
          <a:solidFill>
            <a:schemeClr val="accent4">
              <a:shade val="50000"/>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b="1" kern="1200" dirty="0" smtClean="0"/>
            <a:t>Modernization </a:t>
          </a:r>
          <a:r>
            <a:rPr lang="en-US" sz="2800" b="0" kern="1200" dirty="0" smtClean="0"/>
            <a:t>by 1890 all around the world</a:t>
          </a:r>
          <a:endParaRPr lang="en-US" sz="2800" b="0" kern="1200" dirty="0"/>
        </a:p>
      </dsp:txBody>
      <dsp:txXfrm rot="-5400000">
        <a:off x="954258" y="45320"/>
        <a:ext cx="7560143" cy="837756"/>
      </dsp:txXfrm>
    </dsp:sp>
    <dsp:sp modelId="{7CF34DEB-A073-4F83-94ED-936336F4E014}">
      <dsp:nvSpPr>
        <dsp:cNvPr id="0" name=""/>
        <dsp:cNvSpPr/>
      </dsp:nvSpPr>
      <dsp:spPr>
        <a:xfrm rot="5400000">
          <a:off x="-214245" y="1498438"/>
          <a:ext cx="1428305" cy="999814"/>
        </a:xfrm>
        <a:prstGeom prst="chevron">
          <a:avLst/>
        </a:prstGeom>
        <a:solidFill>
          <a:schemeClr val="accent4">
            <a:shade val="50000"/>
            <a:hueOff val="217596"/>
            <a:satOff val="-30030"/>
            <a:lumOff val="26086"/>
            <a:alphaOff val="0"/>
          </a:schemeClr>
        </a:solidFill>
        <a:ln w="9525" cap="flat" cmpd="sng" algn="ctr">
          <a:solidFill>
            <a:schemeClr val="accent4">
              <a:shade val="50000"/>
              <a:hueOff val="217596"/>
              <a:satOff val="-30030"/>
              <a:lumOff val="26086"/>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t" anchorCtr="0">
          <a:noAutofit/>
        </a:bodyPr>
        <a:lstStyle/>
        <a:p>
          <a:pPr lvl="0" algn="ctr" defTabSz="1244600">
            <a:lnSpc>
              <a:spcPct val="90000"/>
            </a:lnSpc>
            <a:spcBef>
              <a:spcPct val="0"/>
            </a:spcBef>
            <a:spcAft>
              <a:spcPct val="35000"/>
            </a:spcAft>
          </a:pPr>
          <a:endParaRPr lang="en-US" sz="2800" kern="1200" dirty="0"/>
        </a:p>
      </dsp:txBody>
      <dsp:txXfrm rot="-5400000">
        <a:off x="1" y="1784099"/>
        <a:ext cx="999814" cy="428491"/>
      </dsp:txXfrm>
    </dsp:sp>
    <dsp:sp modelId="{1F4343FF-FEFE-43CF-8050-F4163038684C}">
      <dsp:nvSpPr>
        <dsp:cNvPr id="0" name=""/>
        <dsp:cNvSpPr/>
      </dsp:nvSpPr>
      <dsp:spPr>
        <a:xfrm rot="5400000">
          <a:off x="4338347" y="-2054340"/>
          <a:ext cx="928398" cy="7605464"/>
        </a:xfrm>
        <a:prstGeom prst="round2SameRect">
          <a:avLst/>
        </a:prstGeom>
        <a:solidFill>
          <a:schemeClr val="lt1">
            <a:alpha val="90000"/>
            <a:hueOff val="0"/>
            <a:satOff val="0"/>
            <a:lumOff val="0"/>
            <a:alphaOff val="0"/>
          </a:schemeClr>
        </a:solidFill>
        <a:ln w="9525" cap="flat" cmpd="sng" algn="ctr">
          <a:solidFill>
            <a:schemeClr val="accent4">
              <a:shade val="50000"/>
              <a:hueOff val="217596"/>
              <a:satOff val="-30030"/>
              <a:lumOff val="26086"/>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Great Britain </a:t>
          </a:r>
          <a:r>
            <a:rPr lang="en-US" sz="2800" b="1" kern="1200" dirty="0" smtClean="0"/>
            <a:t>lost</a:t>
          </a:r>
          <a:r>
            <a:rPr lang="en-US" sz="2800" kern="1200" dirty="0" smtClean="0"/>
            <a:t> her </a:t>
          </a:r>
          <a:r>
            <a:rPr lang="en-US" sz="2800" b="1" kern="1200" dirty="0" smtClean="0"/>
            <a:t>supremacy</a:t>
          </a:r>
          <a:endParaRPr lang="en-US" sz="2800" b="1" kern="1200" dirty="0"/>
        </a:p>
      </dsp:txBody>
      <dsp:txXfrm rot="-5400000">
        <a:off x="999815" y="1329513"/>
        <a:ext cx="7560143" cy="837756"/>
      </dsp:txXfrm>
    </dsp:sp>
    <dsp:sp modelId="{41BE56F9-C05C-4158-810E-167445B06D83}">
      <dsp:nvSpPr>
        <dsp:cNvPr id="0" name=""/>
        <dsp:cNvSpPr/>
      </dsp:nvSpPr>
      <dsp:spPr>
        <a:xfrm rot="5400000">
          <a:off x="-214245" y="2781838"/>
          <a:ext cx="1428305" cy="999814"/>
        </a:xfrm>
        <a:prstGeom prst="chevron">
          <a:avLst/>
        </a:prstGeom>
        <a:solidFill>
          <a:schemeClr val="accent4">
            <a:shade val="50000"/>
            <a:hueOff val="435192"/>
            <a:satOff val="-60060"/>
            <a:lumOff val="52171"/>
            <a:alphaOff val="0"/>
          </a:schemeClr>
        </a:solidFill>
        <a:ln w="9525" cap="flat" cmpd="sng" algn="ctr">
          <a:solidFill>
            <a:schemeClr val="accent4">
              <a:shade val="50000"/>
              <a:hueOff val="435192"/>
              <a:satOff val="-60060"/>
              <a:lumOff val="52171"/>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t" anchorCtr="0">
          <a:noAutofit/>
        </a:bodyPr>
        <a:lstStyle/>
        <a:p>
          <a:pPr lvl="0" algn="ctr" defTabSz="1244600">
            <a:lnSpc>
              <a:spcPct val="90000"/>
            </a:lnSpc>
            <a:spcBef>
              <a:spcPct val="0"/>
            </a:spcBef>
            <a:spcAft>
              <a:spcPct val="35000"/>
            </a:spcAft>
          </a:pPr>
          <a:endParaRPr lang="en-US" sz="2800" kern="1200" dirty="0"/>
        </a:p>
      </dsp:txBody>
      <dsp:txXfrm rot="-5400000">
        <a:off x="1" y="3067499"/>
        <a:ext cx="999814" cy="428491"/>
      </dsp:txXfrm>
    </dsp:sp>
    <dsp:sp modelId="{A072136F-533C-4900-8C58-8E3C87749615}">
      <dsp:nvSpPr>
        <dsp:cNvPr id="0" name=""/>
        <dsp:cNvSpPr/>
      </dsp:nvSpPr>
      <dsp:spPr>
        <a:xfrm rot="5400000">
          <a:off x="4338347" y="-770940"/>
          <a:ext cx="928398" cy="7605464"/>
        </a:xfrm>
        <a:prstGeom prst="round2SameRect">
          <a:avLst/>
        </a:prstGeom>
        <a:solidFill>
          <a:schemeClr val="lt1">
            <a:alpha val="90000"/>
            <a:hueOff val="0"/>
            <a:satOff val="0"/>
            <a:lumOff val="0"/>
            <a:alphaOff val="0"/>
          </a:schemeClr>
        </a:solidFill>
        <a:ln w="9525" cap="flat" cmpd="sng" algn="ctr">
          <a:solidFill>
            <a:schemeClr val="accent4">
              <a:shade val="50000"/>
              <a:hueOff val="435192"/>
              <a:satOff val="-60060"/>
              <a:lumOff val="52171"/>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international </a:t>
          </a:r>
          <a:r>
            <a:rPr lang="en-US" sz="2800" b="1" kern="1200" dirty="0" smtClean="0"/>
            <a:t>competition</a:t>
          </a:r>
          <a:r>
            <a:rPr lang="en-US" sz="2800" kern="1200" dirty="0" smtClean="0"/>
            <a:t> for raw material markets and the control of trade routes</a:t>
          </a:r>
          <a:endParaRPr lang="en-US" sz="2800" kern="1200" dirty="0"/>
        </a:p>
      </dsp:txBody>
      <dsp:txXfrm rot="-5400000">
        <a:off x="999815" y="2612913"/>
        <a:ext cx="7560143" cy="837756"/>
      </dsp:txXfrm>
    </dsp:sp>
    <dsp:sp modelId="{F1980AB0-F480-45E3-A4B4-72B338BC1B3F}">
      <dsp:nvSpPr>
        <dsp:cNvPr id="0" name=""/>
        <dsp:cNvSpPr/>
      </dsp:nvSpPr>
      <dsp:spPr>
        <a:xfrm rot="5400000">
          <a:off x="-214245" y="4065238"/>
          <a:ext cx="1428305" cy="999814"/>
        </a:xfrm>
        <a:prstGeom prst="chevron">
          <a:avLst/>
        </a:prstGeom>
        <a:solidFill>
          <a:schemeClr val="accent4">
            <a:shade val="50000"/>
            <a:hueOff val="217596"/>
            <a:satOff val="-30030"/>
            <a:lumOff val="26086"/>
            <a:alphaOff val="0"/>
          </a:schemeClr>
        </a:solidFill>
        <a:ln w="9525" cap="flat" cmpd="sng" algn="ctr">
          <a:solidFill>
            <a:schemeClr val="accent4">
              <a:shade val="50000"/>
              <a:hueOff val="217596"/>
              <a:satOff val="-30030"/>
              <a:lumOff val="26086"/>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t" anchorCtr="0">
          <a:noAutofit/>
        </a:bodyPr>
        <a:lstStyle/>
        <a:p>
          <a:pPr lvl="0" algn="ctr" defTabSz="1244600">
            <a:lnSpc>
              <a:spcPct val="90000"/>
            </a:lnSpc>
            <a:spcBef>
              <a:spcPct val="0"/>
            </a:spcBef>
            <a:spcAft>
              <a:spcPct val="35000"/>
            </a:spcAft>
          </a:pPr>
          <a:endParaRPr lang="en-US" sz="2800" kern="1200" dirty="0"/>
        </a:p>
      </dsp:txBody>
      <dsp:txXfrm rot="-5400000">
        <a:off x="1" y="4350899"/>
        <a:ext cx="999814" cy="428491"/>
      </dsp:txXfrm>
    </dsp:sp>
    <dsp:sp modelId="{8F71C0A2-590F-4CA7-82F6-A91D7C014BAC}">
      <dsp:nvSpPr>
        <dsp:cNvPr id="0" name=""/>
        <dsp:cNvSpPr/>
      </dsp:nvSpPr>
      <dsp:spPr>
        <a:xfrm rot="5400000">
          <a:off x="4338347" y="512459"/>
          <a:ext cx="928398" cy="7605464"/>
        </a:xfrm>
        <a:prstGeom prst="round2SameRect">
          <a:avLst/>
        </a:prstGeom>
        <a:solidFill>
          <a:schemeClr val="lt1">
            <a:alpha val="90000"/>
            <a:hueOff val="0"/>
            <a:satOff val="0"/>
            <a:lumOff val="0"/>
            <a:alphaOff val="0"/>
          </a:schemeClr>
        </a:solidFill>
        <a:ln w="9525" cap="flat" cmpd="sng" algn="ctr">
          <a:solidFill>
            <a:schemeClr val="accent4">
              <a:shade val="50000"/>
              <a:hueOff val="217596"/>
              <a:satOff val="-30030"/>
              <a:lumOff val="26086"/>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smtClean="0"/>
            <a:t> atmosphere of </a:t>
          </a:r>
          <a:r>
            <a:rPr lang="en-US" sz="2800" b="1" kern="1200" dirty="0" smtClean="0"/>
            <a:t>tension</a:t>
          </a:r>
          <a:r>
            <a:rPr lang="en-US" sz="2800" kern="1200" dirty="0" smtClean="0"/>
            <a:t> lead to defensive </a:t>
          </a:r>
          <a:r>
            <a:rPr lang="en-US" sz="2800" b="1" kern="1200" dirty="0" smtClean="0"/>
            <a:t>alliances</a:t>
          </a:r>
          <a:endParaRPr lang="en-US" sz="2800" b="1" kern="1200" dirty="0"/>
        </a:p>
      </dsp:txBody>
      <dsp:txXfrm rot="-5400000">
        <a:off x="999815" y="3896313"/>
        <a:ext cx="7560143" cy="837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46C69-75B0-4593-8EDF-15C030C0B383}">
      <dsp:nvSpPr>
        <dsp:cNvPr id="0" name=""/>
        <dsp:cNvSpPr/>
      </dsp:nvSpPr>
      <dsp:spPr>
        <a:xfrm>
          <a:off x="-9146" y="0"/>
          <a:ext cx="7071360" cy="4419600"/>
        </a:xfrm>
        <a:prstGeom prst="swooshArrow">
          <a:avLst>
            <a:gd name="adj1" fmla="val 25000"/>
            <a:gd name="adj2" fmla="val 25000"/>
          </a:avLst>
        </a:prstGeom>
        <a:gradFill rotWithShape="0">
          <a:gsLst>
            <a:gs pos="0">
              <a:schemeClr val="accent1">
                <a:tint val="40000"/>
                <a:hueOff val="0"/>
                <a:satOff val="0"/>
                <a:lumOff val="0"/>
                <a:alphaOff val="0"/>
                <a:tint val="73000"/>
                <a:shade val="100000"/>
                <a:satMod val="150000"/>
              </a:schemeClr>
            </a:gs>
            <a:gs pos="25000">
              <a:schemeClr val="accent1">
                <a:tint val="40000"/>
                <a:hueOff val="0"/>
                <a:satOff val="0"/>
                <a:lumOff val="0"/>
                <a:alphaOff val="0"/>
                <a:tint val="96000"/>
                <a:shade val="80000"/>
                <a:satMod val="105000"/>
              </a:schemeClr>
            </a:gs>
            <a:gs pos="38000">
              <a:schemeClr val="accent1">
                <a:tint val="40000"/>
                <a:hueOff val="0"/>
                <a:satOff val="0"/>
                <a:lumOff val="0"/>
                <a:alphaOff val="0"/>
                <a:tint val="96000"/>
                <a:shade val="59000"/>
                <a:satMod val="120000"/>
              </a:schemeClr>
            </a:gs>
            <a:gs pos="55000">
              <a:schemeClr val="accent1">
                <a:tint val="40000"/>
                <a:hueOff val="0"/>
                <a:satOff val="0"/>
                <a:lumOff val="0"/>
                <a:alphaOff val="0"/>
                <a:tint val="100000"/>
                <a:shade val="57000"/>
                <a:satMod val="120000"/>
              </a:schemeClr>
            </a:gs>
            <a:gs pos="80000">
              <a:schemeClr val="accent1">
                <a:tint val="40000"/>
                <a:hueOff val="0"/>
                <a:satOff val="0"/>
                <a:lumOff val="0"/>
                <a:alphaOff val="0"/>
                <a:tint val="100000"/>
                <a:shade val="56000"/>
                <a:satMod val="145000"/>
              </a:schemeClr>
            </a:gs>
            <a:gs pos="88000">
              <a:schemeClr val="accent1">
                <a:tint val="40000"/>
                <a:hueOff val="0"/>
                <a:satOff val="0"/>
                <a:lumOff val="0"/>
                <a:alphaOff val="0"/>
                <a:tint val="100000"/>
                <a:shade val="63000"/>
                <a:satMod val="160000"/>
              </a:schemeClr>
            </a:gs>
            <a:gs pos="100000">
              <a:schemeClr val="accent1">
                <a:tint val="40000"/>
                <a:hueOff val="0"/>
                <a:satOff val="0"/>
                <a:lumOff val="0"/>
                <a:alphaOff val="0"/>
                <a:tint val="99000"/>
                <a:shade val="100000"/>
                <a:satMod val="155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212C2C53-FAD5-4270-9197-C6FF5C2A211C}">
      <dsp:nvSpPr>
        <dsp:cNvPr id="0" name=""/>
        <dsp:cNvSpPr/>
      </dsp:nvSpPr>
      <dsp:spPr>
        <a:xfrm>
          <a:off x="687382" y="3286414"/>
          <a:ext cx="162641" cy="162641"/>
        </a:xfrm>
        <a:prstGeom prst="ellipse">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A147B47-17D1-459E-8E85-1625BD9582CA}">
      <dsp:nvSpPr>
        <dsp:cNvPr id="0" name=""/>
        <dsp:cNvSpPr/>
      </dsp:nvSpPr>
      <dsp:spPr>
        <a:xfrm>
          <a:off x="727920" y="3367735"/>
          <a:ext cx="1007913" cy="1051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180" tIns="0" rIns="0" bIns="0" numCol="1" spcCol="1270" anchor="t" anchorCtr="0">
          <a:noAutofit/>
        </a:bodyPr>
        <a:lstStyle/>
        <a:p>
          <a:pPr lvl="0" algn="l" defTabSz="622300">
            <a:lnSpc>
              <a:spcPct val="90000"/>
            </a:lnSpc>
            <a:spcBef>
              <a:spcPct val="0"/>
            </a:spcBef>
            <a:spcAft>
              <a:spcPct val="35000"/>
            </a:spcAft>
          </a:pPr>
          <a:r>
            <a:rPr lang="en-US" sz="1400" kern="1200" dirty="0" smtClean="0"/>
            <a:t>Shocked</a:t>
          </a:r>
        </a:p>
        <a:p>
          <a:pPr lvl="0" algn="l" defTabSz="622300">
            <a:lnSpc>
              <a:spcPct val="90000"/>
            </a:lnSpc>
            <a:spcBef>
              <a:spcPct val="0"/>
            </a:spcBef>
            <a:spcAft>
              <a:spcPct val="35000"/>
            </a:spcAft>
          </a:pPr>
          <a:r>
            <a:rPr lang="en-US" sz="1400" kern="1200" dirty="0" smtClean="0"/>
            <a:t>a whole</a:t>
          </a:r>
        </a:p>
        <a:p>
          <a:pPr lvl="0" algn="l" defTabSz="622300">
            <a:lnSpc>
              <a:spcPct val="90000"/>
            </a:lnSpc>
            <a:spcBef>
              <a:spcPct val="0"/>
            </a:spcBef>
            <a:spcAft>
              <a:spcPct val="35000"/>
            </a:spcAft>
          </a:pPr>
          <a:r>
            <a:rPr lang="en-US" sz="1400" kern="1200" dirty="0" smtClean="0"/>
            <a:t>generation </a:t>
          </a:r>
          <a:endParaRPr lang="en-US" sz="1400" kern="1200" dirty="0"/>
        </a:p>
      </dsp:txBody>
      <dsp:txXfrm>
        <a:off x="727920" y="3367735"/>
        <a:ext cx="1007913" cy="1051864"/>
      </dsp:txXfrm>
    </dsp:sp>
    <dsp:sp modelId="{1CF9F493-9722-4151-AA34-D229D7F061B8}">
      <dsp:nvSpPr>
        <dsp:cNvPr id="0" name=""/>
        <dsp:cNvSpPr/>
      </dsp:nvSpPr>
      <dsp:spPr>
        <a:xfrm>
          <a:off x="1567767" y="2440503"/>
          <a:ext cx="254568" cy="254568"/>
        </a:xfrm>
        <a:prstGeom prst="ellipse">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4EE3692-643C-4DB7-B13D-A741616929DA}">
      <dsp:nvSpPr>
        <dsp:cNvPr id="0" name=""/>
        <dsp:cNvSpPr/>
      </dsp:nvSpPr>
      <dsp:spPr>
        <a:xfrm>
          <a:off x="1695051" y="2567787"/>
          <a:ext cx="1173845" cy="18518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891" tIns="0" rIns="0" bIns="0" numCol="1" spcCol="1270" anchor="t" anchorCtr="0">
          <a:noAutofit/>
        </a:bodyPr>
        <a:lstStyle/>
        <a:p>
          <a:pPr lvl="0" algn="l" defTabSz="622300">
            <a:lnSpc>
              <a:spcPct val="90000"/>
            </a:lnSpc>
            <a:spcBef>
              <a:spcPct val="0"/>
            </a:spcBef>
            <a:spcAft>
              <a:spcPct val="35000"/>
            </a:spcAft>
          </a:pPr>
          <a:r>
            <a:rPr lang="en-US" sz="1400" kern="1200" dirty="0" smtClean="0"/>
            <a:t>Destruction of</a:t>
          </a:r>
        </a:p>
        <a:p>
          <a:pPr lvl="0" algn="l" defTabSz="622300">
            <a:lnSpc>
              <a:spcPct val="90000"/>
            </a:lnSpc>
            <a:spcBef>
              <a:spcPct val="0"/>
            </a:spcBef>
            <a:spcAft>
              <a:spcPct val="35000"/>
            </a:spcAft>
          </a:pPr>
          <a:r>
            <a:rPr lang="en-US" sz="1400" kern="1200" dirty="0" smtClean="0"/>
            <a:t>European self-</a:t>
          </a:r>
        </a:p>
        <a:p>
          <a:pPr lvl="0" algn="l" defTabSz="622300">
            <a:lnSpc>
              <a:spcPct val="90000"/>
            </a:lnSpc>
            <a:spcBef>
              <a:spcPct val="0"/>
            </a:spcBef>
            <a:spcAft>
              <a:spcPct val="35000"/>
            </a:spcAft>
          </a:pPr>
          <a:r>
            <a:rPr lang="en-US" sz="1400" kern="1200" dirty="0" smtClean="0"/>
            <a:t>confidence</a:t>
          </a:r>
        </a:p>
        <a:p>
          <a:pPr lvl="0" algn="l" defTabSz="622300">
            <a:lnSpc>
              <a:spcPct val="90000"/>
            </a:lnSpc>
            <a:spcBef>
              <a:spcPct val="0"/>
            </a:spcBef>
            <a:spcAft>
              <a:spcPct val="35000"/>
            </a:spcAft>
          </a:pPr>
          <a:r>
            <a:rPr lang="en-US" sz="1400" kern="1200" dirty="0" smtClean="0"/>
            <a:t>and the end</a:t>
          </a:r>
        </a:p>
        <a:p>
          <a:pPr lvl="0" algn="l" defTabSz="622300">
            <a:lnSpc>
              <a:spcPct val="90000"/>
            </a:lnSpc>
            <a:spcBef>
              <a:spcPct val="0"/>
            </a:spcBef>
            <a:spcAft>
              <a:spcPct val="35000"/>
            </a:spcAft>
          </a:pPr>
          <a:r>
            <a:rPr lang="en-US" sz="1400" kern="1200" dirty="0" smtClean="0"/>
            <a:t>of European</a:t>
          </a:r>
        </a:p>
        <a:p>
          <a:pPr lvl="0" algn="l" defTabSz="622300">
            <a:lnSpc>
              <a:spcPct val="90000"/>
            </a:lnSpc>
            <a:spcBef>
              <a:spcPct val="0"/>
            </a:spcBef>
            <a:spcAft>
              <a:spcPct val="35000"/>
            </a:spcAft>
          </a:pPr>
          <a:r>
            <a:rPr lang="en-US" sz="1400" kern="1200" dirty="0" smtClean="0"/>
            <a:t>domination of</a:t>
          </a:r>
        </a:p>
        <a:p>
          <a:pPr lvl="0" algn="l" defTabSz="622300">
            <a:lnSpc>
              <a:spcPct val="90000"/>
            </a:lnSpc>
            <a:spcBef>
              <a:spcPct val="0"/>
            </a:spcBef>
            <a:spcAft>
              <a:spcPct val="35000"/>
            </a:spcAft>
          </a:pPr>
          <a:r>
            <a:rPr lang="en-US" sz="1400" kern="1200" dirty="0" smtClean="0"/>
            <a:t>the world</a:t>
          </a:r>
          <a:endParaRPr lang="en-US" sz="1400" kern="1200" dirty="0"/>
        </a:p>
      </dsp:txBody>
      <dsp:txXfrm>
        <a:off x="1695051" y="2567787"/>
        <a:ext cx="1173845" cy="1851812"/>
      </dsp:txXfrm>
    </dsp:sp>
    <dsp:sp modelId="{80090B3C-8103-4F6A-9212-A96D64B290BC}">
      <dsp:nvSpPr>
        <dsp:cNvPr id="0" name=""/>
        <dsp:cNvSpPr/>
      </dsp:nvSpPr>
      <dsp:spPr>
        <a:xfrm>
          <a:off x="2699184" y="1766072"/>
          <a:ext cx="339425" cy="339425"/>
        </a:xfrm>
        <a:prstGeom prst="ellipse">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884B302-F9EB-4F08-AE5D-11BB7E8DE570}">
      <dsp:nvSpPr>
        <dsp:cNvPr id="0" name=""/>
        <dsp:cNvSpPr/>
      </dsp:nvSpPr>
      <dsp:spPr>
        <a:xfrm>
          <a:off x="2928333" y="1935784"/>
          <a:ext cx="1245900" cy="2483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854" tIns="0" rIns="0" bIns="0" numCol="1" spcCol="1270" anchor="t" anchorCtr="0">
          <a:noAutofit/>
        </a:bodyPr>
        <a:lstStyle/>
        <a:p>
          <a:pPr lvl="0" algn="l" defTabSz="622300">
            <a:lnSpc>
              <a:spcPct val="90000"/>
            </a:lnSpc>
            <a:spcBef>
              <a:spcPct val="0"/>
            </a:spcBef>
            <a:spcAft>
              <a:spcPct val="35000"/>
            </a:spcAft>
          </a:pPr>
          <a:r>
            <a:rPr lang="en-US" sz="1400" kern="1200" dirty="0" smtClean="0"/>
            <a:t>Lost of faith</a:t>
          </a:r>
        </a:p>
        <a:p>
          <a:pPr lvl="0" algn="l" defTabSz="622300">
            <a:lnSpc>
              <a:spcPct val="90000"/>
            </a:lnSpc>
            <a:spcBef>
              <a:spcPct val="0"/>
            </a:spcBef>
            <a:spcAft>
              <a:spcPct val="35000"/>
            </a:spcAft>
          </a:pPr>
          <a:r>
            <a:rPr lang="en-US" sz="1400" kern="1200" dirty="0" smtClean="0"/>
            <a:t>in liberal</a:t>
          </a:r>
        </a:p>
        <a:p>
          <a:pPr lvl="0" algn="l" defTabSz="622300">
            <a:lnSpc>
              <a:spcPct val="90000"/>
            </a:lnSpc>
            <a:spcBef>
              <a:spcPct val="0"/>
            </a:spcBef>
            <a:spcAft>
              <a:spcPct val="35000"/>
            </a:spcAft>
          </a:pPr>
          <a:r>
            <a:rPr lang="en-US" sz="1400" kern="1200" dirty="0" smtClean="0"/>
            <a:t>democracy,</a:t>
          </a:r>
        </a:p>
        <a:p>
          <a:pPr lvl="0" algn="l" defTabSz="622300">
            <a:lnSpc>
              <a:spcPct val="90000"/>
            </a:lnSpc>
            <a:spcBef>
              <a:spcPct val="0"/>
            </a:spcBef>
            <a:spcAft>
              <a:spcPct val="35000"/>
            </a:spcAft>
          </a:pPr>
          <a:r>
            <a:rPr lang="en-US" sz="1400" kern="1200" dirty="0" smtClean="0"/>
            <a:t>Capitalism</a:t>
          </a:r>
        </a:p>
        <a:p>
          <a:pPr lvl="0" algn="l" defTabSz="622300">
            <a:lnSpc>
              <a:spcPct val="90000"/>
            </a:lnSpc>
            <a:spcBef>
              <a:spcPct val="0"/>
            </a:spcBef>
            <a:spcAft>
              <a:spcPct val="35000"/>
            </a:spcAft>
          </a:pPr>
          <a:r>
            <a:rPr lang="en-US" sz="1400" kern="1200" dirty="0" smtClean="0"/>
            <a:t>and Victorian</a:t>
          </a:r>
        </a:p>
        <a:p>
          <a:pPr lvl="0" algn="l" defTabSz="622300">
            <a:lnSpc>
              <a:spcPct val="90000"/>
            </a:lnSpc>
            <a:spcBef>
              <a:spcPct val="0"/>
            </a:spcBef>
            <a:spcAft>
              <a:spcPct val="35000"/>
            </a:spcAft>
          </a:pPr>
          <a:r>
            <a:rPr lang="en-US" sz="1400" kern="1200" dirty="0" smtClean="0"/>
            <a:t>idea of</a:t>
          </a:r>
        </a:p>
        <a:p>
          <a:pPr lvl="0" algn="l" defTabSz="622300">
            <a:lnSpc>
              <a:spcPct val="90000"/>
            </a:lnSpc>
            <a:spcBef>
              <a:spcPct val="0"/>
            </a:spcBef>
            <a:spcAft>
              <a:spcPct val="35000"/>
            </a:spcAft>
          </a:pPr>
          <a:r>
            <a:rPr lang="en-US" sz="1400" kern="1200" dirty="0" smtClean="0"/>
            <a:t>progress</a:t>
          </a:r>
          <a:endParaRPr lang="en-US" sz="1400" b="0" kern="1200" dirty="0"/>
        </a:p>
      </dsp:txBody>
      <dsp:txXfrm>
        <a:off x="2928333" y="1935784"/>
        <a:ext cx="1245900" cy="2483815"/>
      </dsp:txXfrm>
    </dsp:sp>
    <dsp:sp modelId="{F7D54AA5-F3BE-4CA7-9645-B33A7B972AAF}">
      <dsp:nvSpPr>
        <dsp:cNvPr id="0" name=""/>
        <dsp:cNvSpPr/>
      </dsp:nvSpPr>
      <dsp:spPr>
        <a:xfrm>
          <a:off x="4014457" y="1239255"/>
          <a:ext cx="438424" cy="438424"/>
        </a:xfrm>
        <a:prstGeom prst="ellipse">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DF70150-2BE0-4762-8052-FD02D6C90289}">
      <dsp:nvSpPr>
        <dsp:cNvPr id="0" name=""/>
        <dsp:cNvSpPr/>
      </dsp:nvSpPr>
      <dsp:spPr>
        <a:xfrm>
          <a:off x="4183378" y="1458467"/>
          <a:ext cx="1514855" cy="2961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312" tIns="0" rIns="0" bIns="0" numCol="1" spcCol="1270" anchor="t" anchorCtr="0">
          <a:noAutofit/>
        </a:bodyPr>
        <a:lstStyle/>
        <a:p>
          <a:pPr lvl="0" algn="l" defTabSz="622300">
            <a:lnSpc>
              <a:spcPct val="90000"/>
            </a:lnSpc>
            <a:spcBef>
              <a:spcPct val="0"/>
            </a:spcBef>
            <a:spcAft>
              <a:spcPct val="35000"/>
            </a:spcAft>
          </a:pPr>
          <a:r>
            <a:rPr lang="en-US" sz="1400" b="0" kern="1200" dirty="0" smtClean="0"/>
            <a:t>Science and</a:t>
          </a:r>
        </a:p>
        <a:p>
          <a:pPr lvl="0" algn="l" defTabSz="622300">
            <a:lnSpc>
              <a:spcPct val="90000"/>
            </a:lnSpc>
            <a:spcBef>
              <a:spcPct val="0"/>
            </a:spcBef>
            <a:spcAft>
              <a:spcPct val="35000"/>
            </a:spcAft>
          </a:pPr>
          <a:r>
            <a:rPr lang="en-US" sz="1400" b="0" kern="1200" dirty="0" smtClean="0"/>
            <a:t>industry</a:t>
          </a:r>
        </a:p>
        <a:p>
          <a:pPr lvl="0" algn="l" defTabSz="622300">
            <a:lnSpc>
              <a:spcPct val="90000"/>
            </a:lnSpc>
            <a:spcBef>
              <a:spcPct val="0"/>
            </a:spcBef>
            <a:spcAft>
              <a:spcPct val="35000"/>
            </a:spcAft>
          </a:pPr>
          <a:r>
            <a:rPr lang="en-US" sz="1400" b="0" kern="1200" dirty="0" smtClean="0"/>
            <a:t>had not</a:t>
          </a:r>
        </a:p>
        <a:p>
          <a:pPr lvl="0" algn="l" defTabSz="622300">
            <a:lnSpc>
              <a:spcPct val="90000"/>
            </a:lnSpc>
            <a:spcBef>
              <a:spcPct val="0"/>
            </a:spcBef>
            <a:spcAft>
              <a:spcPct val="35000"/>
            </a:spcAft>
          </a:pPr>
          <a:r>
            <a:rPr lang="en-US" sz="1400" b="0" kern="1200" dirty="0" smtClean="0"/>
            <a:t>produced</a:t>
          </a:r>
        </a:p>
        <a:p>
          <a:pPr lvl="0" algn="l" defTabSz="622300">
            <a:lnSpc>
              <a:spcPct val="90000"/>
            </a:lnSpc>
            <a:spcBef>
              <a:spcPct val="0"/>
            </a:spcBef>
            <a:spcAft>
              <a:spcPct val="35000"/>
            </a:spcAft>
          </a:pPr>
          <a:r>
            <a:rPr lang="en-US" sz="1400" b="0" kern="1200" dirty="0" smtClean="0"/>
            <a:t>a better</a:t>
          </a:r>
        </a:p>
        <a:p>
          <a:pPr lvl="0" algn="l" defTabSz="622300">
            <a:lnSpc>
              <a:spcPct val="90000"/>
            </a:lnSpc>
            <a:spcBef>
              <a:spcPct val="0"/>
            </a:spcBef>
            <a:spcAft>
              <a:spcPct val="35000"/>
            </a:spcAft>
          </a:pPr>
          <a:r>
            <a:rPr lang="en-US" sz="1400" b="0" kern="1200" dirty="0" smtClean="0"/>
            <a:t>world</a:t>
          </a:r>
          <a:endParaRPr lang="en-US" sz="1400" kern="1200" dirty="0" smtClean="0"/>
        </a:p>
      </dsp:txBody>
      <dsp:txXfrm>
        <a:off x="4183378" y="1458467"/>
        <a:ext cx="1514855" cy="2961132"/>
      </dsp:txXfrm>
    </dsp:sp>
    <dsp:sp modelId="{55E2F094-5D6E-42E5-AFF9-99FD200317B7}">
      <dsp:nvSpPr>
        <dsp:cNvPr id="0" name=""/>
        <dsp:cNvSpPr/>
      </dsp:nvSpPr>
      <dsp:spPr>
        <a:xfrm>
          <a:off x="5368623" y="889165"/>
          <a:ext cx="558637" cy="558637"/>
        </a:xfrm>
        <a:prstGeom prst="ellipse">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3D2D493-E0DF-4513-9480-6E3BF287295F}">
      <dsp:nvSpPr>
        <dsp:cNvPr id="0" name=""/>
        <dsp:cNvSpPr/>
      </dsp:nvSpPr>
      <dsp:spPr>
        <a:xfrm>
          <a:off x="5588499" y="1142996"/>
          <a:ext cx="1481336" cy="3252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6010" tIns="0" rIns="0" bIns="0" numCol="1" spcCol="1270" anchor="t" anchorCtr="0">
          <a:noAutofit/>
        </a:bodyPr>
        <a:lstStyle/>
        <a:p>
          <a:pPr lvl="0" algn="l" defTabSz="622300">
            <a:lnSpc>
              <a:spcPct val="90000"/>
            </a:lnSpc>
            <a:spcBef>
              <a:spcPct val="0"/>
            </a:spcBef>
            <a:spcAft>
              <a:spcPct val="35000"/>
            </a:spcAft>
          </a:pPr>
          <a:r>
            <a:rPr lang="en-US" sz="1400" kern="1200" dirty="0" smtClean="0"/>
            <a:t>Economic</a:t>
          </a:r>
        </a:p>
        <a:p>
          <a:pPr lvl="0" algn="l" defTabSz="622300">
            <a:lnSpc>
              <a:spcPct val="90000"/>
            </a:lnSpc>
            <a:spcBef>
              <a:spcPct val="0"/>
            </a:spcBef>
            <a:spcAft>
              <a:spcPct val="35000"/>
            </a:spcAft>
          </a:pPr>
          <a:r>
            <a:rPr lang="en-US" sz="1400" kern="1200" dirty="0" smtClean="0"/>
            <a:t>depression and</a:t>
          </a:r>
        </a:p>
        <a:p>
          <a:pPr lvl="0" algn="l" defTabSz="622300">
            <a:lnSpc>
              <a:spcPct val="90000"/>
            </a:lnSpc>
            <a:spcBef>
              <a:spcPct val="0"/>
            </a:spcBef>
            <a:spcAft>
              <a:spcPct val="35000"/>
            </a:spcAft>
          </a:pPr>
          <a:r>
            <a:rPr lang="en-US" sz="1400" kern="1200" dirty="0" smtClean="0"/>
            <a:t>unemployment</a:t>
          </a:r>
        </a:p>
        <a:p>
          <a:pPr lvl="0" algn="l" defTabSz="622300">
            <a:lnSpc>
              <a:spcPct val="90000"/>
            </a:lnSpc>
            <a:spcBef>
              <a:spcPct val="0"/>
            </a:spcBef>
            <a:spcAft>
              <a:spcPct val="35000"/>
            </a:spcAft>
          </a:pPr>
          <a:r>
            <a:rPr lang="en-US" sz="1400" kern="1200" dirty="0" smtClean="0"/>
            <a:t>among the</a:t>
          </a:r>
        </a:p>
        <a:p>
          <a:pPr lvl="0" algn="l" defTabSz="622300">
            <a:lnSpc>
              <a:spcPct val="90000"/>
            </a:lnSpc>
            <a:spcBef>
              <a:spcPct val="0"/>
            </a:spcBef>
            <a:spcAft>
              <a:spcPct val="35000"/>
            </a:spcAft>
          </a:pPr>
          <a:r>
            <a:rPr lang="en-US" sz="1400" kern="1200" dirty="0" smtClean="0"/>
            <a:t>working class</a:t>
          </a:r>
          <a:endParaRPr lang="en-US" sz="1400" kern="1200" dirty="0"/>
        </a:p>
      </dsp:txBody>
      <dsp:txXfrm>
        <a:off x="5588499" y="1142996"/>
        <a:ext cx="1481336" cy="32528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2CEE8-07AD-484F-A0B7-E5164EE68316}">
      <dsp:nvSpPr>
        <dsp:cNvPr id="0" name=""/>
        <dsp:cNvSpPr/>
      </dsp:nvSpPr>
      <dsp:spPr>
        <a:xfrm>
          <a:off x="3966" y="0"/>
          <a:ext cx="3815357" cy="3762040"/>
        </a:xfrm>
        <a:prstGeom prst="roundRect">
          <a:avLst>
            <a:gd name="adj" fmla="val 10000"/>
          </a:avLst>
        </a:prstGeom>
        <a:solidFill>
          <a:schemeClr val="accent1">
            <a:tint val="40000"/>
            <a:hueOff val="0"/>
            <a:satOff val="0"/>
            <a:lumOff val="0"/>
            <a:alphaOff val="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1">
              <a:tint val="40000"/>
              <a:hueOff val="0"/>
              <a:satOff val="0"/>
              <a:lumOff val="0"/>
              <a:alphaOff val="0"/>
              <a:shade val="30000"/>
              <a:satMod val="150000"/>
            </a:schemeClr>
          </a:contourClr>
        </a:sp3d>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Great Britain</a:t>
          </a:r>
          <a:endParaRPr lang="en-US" sz="2800" kern="1200" dirty="0"/>
        </a:p>
      </dsp:txBody>
      <dsp:txXfrm>
        <a:off x="3966" y="0"/>
        <a:ext cx="3815357" cy="1128612"/>
      </dsp:txXfrm>
    </dsp:sp>
    <dsp:sp modelId="{F393BC57-2CBD-4A15-9897-9E7D980D3170}">
      <dsp:nvSpPr>
        <dsp:cNvPr id="0" name=""/>
        <dsp:cNvSpPr/>
      </dsp:nvSpPr>
      <dsp:spPr>
        <a:xfrm>
          <a:off x="490317" y="900134"/>
          <a:ext cx="2776603" cy="741094"/>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Unions (illegal)</a:t>
          </a:r>
          <a:endParaRPr lang="en-US" sz="1800" kern="1200" dirty="0"/>
        </a:p>
      </dsp:txBody>
      <dsp:txXfrm>
        <a:off x="512023" y="921840"/>
        <a:ext cx="2733191" cy="697682"/>
      </dsp:txXfrm>
    </dsp:sp>
    <dsp:sp modelId="{218B894D-97D1-CD4F-99D7-DC434933DF3D}">
      <dsp:nvSpPr>
        <dsp:cNvPr id="0" name=""/>
        <dsp:cNvSpPr/>
      </dsp:nvSpPr>
      <dsp:spPr>
        <a:xfrm>
          <a:off x="490317" y="1890732"/>
          <a:ext cx="2776603" cy="673795"/>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Trade Unions</a:t>
          </a:r>
          <a:endParaRPr lang="en-US" sz="1800" kern="1200" dirty="0"/>
        </a:p>
      </dsp:txBody>
      <dsp:txXfrm>
        <a:off x="510052" y="1910467"/>
        <a:ext cx="2737133" cy="634325"/>
      </dsp:txXfrm>
    </dsp:sp>
    <dsp:sp modelId="{11FDDEF0-88AE-4F8F-A882-0F35C63F535B}">
      <dsp:nvSpPr>
        <dsp:cNvPr id="0" name=""/>
        <dsp:cNvSpPr/>
      </dsp:nvSpPr>
      <dsp:spPr>
        <a:xfrm>
          <a:off x="490317" y="2805132"/>
          <a:ext cx="2776603" cy="689108"/>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err="1" smtClean="0"/>
            <a:t>Labour</a:t>
          </a:r>
          <a:r>
            <a:rPr lang="en-US" sz="1800" kern="1200" dirty="0" smtClean="0"/>
            <a:t> Party (1900)</a:t>
          </a:r>
          <a:endParaRPr lang="en-US" sz="1800" kern="1200" dirty="0"/>
        </a:p>
      </dsp:txBody>
      <dsp:txXfrm>
        <a:off x="510500" y="2825315"/>
        <a:ext cx="2736237" cy="648742"/>
      </dsp:txXfrm>
    </dsp:sp>
    <dsp:sp modelId="{C909EA12-8C44-4700-9F70-CAC157E30C15}">
      <dsp:nvSpPr>
        <dsp:cNvPr id="0" name=""/>
        <dsp:cNvSpPr/>
      </dsp:nvSpPr>
      <dsp:spPr>
        <a:xfrm>
          <a:off x="4105475" y="0"/>
          <a:ext cx="3815357" cy="3762040"/>
        </a:xfrm>
        <a:prstGeom prst="roundRect">
          <a:avLst>
            <a:gd name="adj" fmla="val 10000"/>
          </a:avLst>
        </a:prstGeom>
        <a:solidFill>
          <a:schemeClr val="accent1">
            <a:tint val="40000"/>
            <a:hueOff val="0"/>
            <a:satOff val="0"/>
            <a:lumOff val="0"/>
            <a:alphaOff val="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1">
              <a:tint val="40000"/>
              <a:hueOff val="0"/>
              <a:satOff val="0"/>
              <a:lumOff val="0"/>
              <a:alphaOff val="0"/>
              <a:shade val="30000"/>
              <a:satMod val="150000"/>
            </a:schemeClr>
          </a:contourClr>
        </a:sp3d>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Russia</a:t>
          </a:r>
          <a:endParaRPr lang="en-US" sz="2800" kern="1200" dirty="0"/>
        </a:p>
      </dsp:txBody>
      <dsp:txXfrm>
        <a:off x="4105475" y="0"/>
        <a:ext cx="3815357" cy="1128612"/>
      </dsp:txXfrm>
    </dsp:sp>
    <dsp:sp modelId="{BED6BCE0-DA84-420A-A940-05E37E91D046}">
      <dsp:nvSpPr>
        <dsp:cNvPr id="0" name=""/>
        <dsp:cNvSpPr/>
      </dsp:nvSpPr>
      <dsp:spPr>
        <a:xfrm>
          <a:off x="4452734" y="900136"/>
          <a:ext cx="3279925" cy="739090"/>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Lenin and the Bolshevik party</a:t>
          </a:r>
          <a:endParaRPr lang="en-US" sz="1800" kern="1200" dirty="0"/>
        </a:p>
      </dsp:txBody>
      <dsp:txXfrm>
        <a:off x="4474381" y="921783"/>
        <a:ext cx="3236631" cy="695796"/>
      </dsp:txXfrm>
    </dsp:sp>
    <dsp:sp modelId="{0DEB76F4-F489-44A4-93E2-EF7C982A22D8}">
      <dsp:nvSpPr>
        <dsp:cNvPr id="0" name=""/>
        <dsp:cNvSpPr/>
      </dsp:nvSpPr>
      <dsp:spPr>
        <a:xfrm>
          <a:off x="4452734" y="1890733"/>
          <a:ext cx="3279925" cy="739090"/>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t>Communism (1917)</a:t>
          </a:r>
          <a:endParaRPr lang="en-US" sz="1800" kern="1200" dirty="0"/>
        </a:p>
      </dsp:txBody>
      <dsp:txXfrm>
        <a:off x="4474381" y="1912380"/>
        <a:ext cx="3236631" cy="695796"/>
      </dsp:txXfrm>
    </dsp:sp>
    <dsp:sp modelId="{4168816F-CD41-40C4-B38C-C6FF556B7D46}">
      <dsp:nvSpPr>
        <dsp:cNvPr id="0" name=""/>
        <dsp:cNvSpPr/>
      </dsp:nvSpPr>
      <dsp:spPr>
        <a:xfrm>
          <a:off x="4452734" y="2881332"/>
          <a:ext cx="3279925" cy="739090"/>
        </a:xfrm>
        <a:prstGeom prst="roundRect">
          <a:avLst>
            <a:gd name="adj" fmla="val 10000"/>
          </a:avLst>
        </a:prstGeom>
        <a:gradFill rotWithShape="0">
          <a:gsLst>
            <a:gs pos="0">
              <a:schemeClr val="accent1">
                <a:hueOff val="0"/>
                <a:satOff val="0"/>
                <a:lumOff val="0"/>
                <a:alphaOff val="0"/>
                <a:tint val="73000"/>
                <a:shade val="100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tint val="100000"/>
                <a:shade val="57000"/>
                <a:satMod val="120000"/>
              </a:schemeClr>
            </a:gs>
            <a:gs pos="80000">
              <a:schemeClr val="accent1">
                <a:hueOff val="0"/>
                <a:satOff val="0"/>
                <a:lumOff val="0"/>
                <a:alphaOff val="0"/>
                <a:tint val="100000"/>
                <a:shade val="56000"/>
                <a:satMod val="145000"/>
              </a:schemeClr>
            </a:gs>
            <a:gs pos="88000">
              <a:schemeClr val="accent1">
                <a:hueOff val="0"/>
                <a:satOff val="0"/>
                <a:lumOff val="0"/>
                <a:alphaOff val="0"/>
                <a:tint val="100000"/>
                <a:shade val="63000"/>
                <a:satMod val="160000"/>
              </a:schemeClr>
            </a:gs>
            <a:gs pos="100000">
              <a:schemeClr val="accent1">
                <a:hueOff val="0"/>
                <a:satOff val="0"/>
                <a:lumOff val="0"/>
                <a:alphaOff val="0"/>
                <a:tint val="99000"/>
                <a:shade val="100000"/>
                <a:satMod val="155000"/>
              </a:schemeClr>
            </a:gs>
          </a:gsLst>
          <a:lin ang="5400000" scaled="0"/>
        </a:gradFill>
        <a:ln>
          <a:noFill/>
        </a:ln>
        <a:effectLst>
          <a:glow rad="50800">
            <a:schemeClr val="accent1">
              <a:hueOff val="0"/>
              <a:satOff val="0"/>
              <a:lumOff val="0"/>
              <a:alphaOff val="0"/>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accent1">
              <a:hueOff val="0"/>
              <a:satOff val="0"/>
              <a:lumOff val="0"/>
              <a:alphaOff val="0"/>
              <a:shade val="3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4290" rIns="45720" bIns="34290" numCol="1" spcCol="1270" anchor="ctr" anchorCtr="0">
          <a:noAutofit/>
        </a:bodyPr>
        <a:lstStyle/>
        <a:p>
          <a:pPr lvl="0" algn="l" defTabSz="800100">
            <a:lnSpc>
              <a:spcPct val="90000"/>
            </a:lnSpc>
            <a:spcBef>
              <a:spcPct val="0"/>
            </a:spcBef>
            <a:spcAft>
              <a:spcPct val="35000"/>
            </a:spcAft>
          </a:pPr>
          <a:r>
            <a:rPr lang="en-US" sz="1800" kern="1200" dirty="0" smtClean="0"/>
            <a:t>communist movements in Europe (Germany, Italy and Hungary)</a:t>
          </a:r>
          <a:endParaRPr lang="en-US" sz="1800" kern="1200" dirty="0"/>
        </a:p>
      </dsp:txBody>
      <dsp:txXfrm>
        <a:off x="4474381" y="2902979"/>
        <a:ext cx="3236631" cy="6957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899DA-8DA2-4653-9508-FDCA688B92F9}">
      <dsp:nvSpPr>
        <dsp:cNvPr id="0" name=""/>
        <dsp:cNvSpPr/>
      </dsp:nvSpPr>
      <dsp:spPr>
        <a:xfrm>
          <a:off x="2146617" y="1282643"/>
          <a:ext cx="3763207" cy="3763854"/>
        </a:xfrm>
        <a:prstGeom prst="ellipse">
          <a:avLst/>
        </a:prstGeom>
        <a:solidFill>
          <a:schemeClr val="accent6">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0" i="0" kern="1200" dirty="0" smtClean="0">
              <a:solidFill>
                <a:srgbClr val="B1369A"/>
              </a:solidFill>
              <a:latin typeface="Impact"/>
              <a:cs typeface="Impact"/>
            </a:rPr>
            <a:t>new Scientific and Philosophical Theories</a:t>
          </a:r>
          <a:endParaRPr lang="en-US" sz="3300" b="0" i="0" kern="1200" dirty="0">
            <a:solidFill>
              <a:srgbClr val="B1369A"/>
            </a:solidFill>
            <a:latin typeface="Impact"/>
            <a:cs typeface="Impact"/>
          </a:endParaRPr>
        </a:p>
      </dsp:txBody>
      <dsp:txXfrm>
        <a:off x="2697726" y="1833847"/>
        <a:ext cx="2660989" cy="2661446"/>
      </dsp:txXfrm>
    </dsp:sp>
    <dsp:sp modelId="{480F0E2C-184E-43F0-944A-9DEC1A49A8DC}">
      <dsp:nvSpPr>
        <dsp:cNvPr id="0" name=""/>
        <dsp:cNvSpPr/>
      </dsp:nvSpPr>
      <dsp:spPr>
        <a:xfrm>
          <a:off x="3303755" y="4766697"/>
          <a:ext cx="303372" cy="303341"/>
        </a:xfrm>
        <a:prstGeom prst="ellipse">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546AD5-F1FD-431D-A28E-0DA540003289}">
      <dsp:nvSpPr>
        <dsp:cNvPr id="0" name=""/>
        <dsp:cNvSpPr/>
      </dsp:nvSpPr>
      <dsp:spPr>
        <a:xfrm>
          <a:off x="6152213" y="2810111"/>
          <a:ext cx="303372" cy="303341"/>
        </a:xfrm>
        <a:prstGeom prst="ellipse">
          <a:avLst/>
        </a:prstGeom>
        <a:solidFill>
          <a:schemeClr val="accent6">
            <a:shade val="50000"/>
            <a:hueOff val="-4134"/>
            <a:satOff val="-375"/>
            <a:lumOff val="46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861B1A-B2F9-4D46-9B61-40915E57A367}">
      <dsp:nvSpPr>
        <dsp:cNvPr id="0" name=""/>
        <dsp:cNvSpPr/>
      </dsp:nvSpPr>
      <dsp:spPr>
        <a:xfrm>
          <a:off x="4702510" y="5089543"/>
          <a:ext cx="418391" cy="419028"/>
        </a:xfrm>
        <a:prstGeom prst="ellipse">
          <a:avLst/>
        </a:prstGeom>
        <a:solidFill>
          <a:schemeClr val="accent6">
            <a:shade val="50000"/>
            <a:hueOff val="-8268"/>
            <a:satOff val="-749"/>
            <a:lumOff val="92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32C8D-959B-4ACD-A5F5-53D797076980}">
      <dsp:nvSpPr>
        <dsp:cNvPr id="0" name=""/>
        <dsp:cNvSpPr/>
      </dsp:nvSpPr>
      <dsp:spPr>
        <a:xfrm>
          <a:off x="3388668" y="1705706"/>
          <a:ext cx="303372" cy="303341"/>
        </a:xfrm>
        <a:prstGeom prst="ellipse">
          <a:avLst/>
        </a:prstGeom>
        <a:solidFill>
          <a:schemeClr val="accent6">
            <a:shade val="50000"/>
            <a:hueOff val="-12402"/>
            <a:satOff val="-1124"/>
            <a:lumOff val="138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B45297-1C2C-4A9C-AB80-52CEF5C0F3A9}">
      <dsp:nvSpPr>
        <dsp:cNvPr id="0" name=""/>
        <dsp:cNvSpPr/>
      </dsp:nvSpPr>
      <dsp:spPr>
        <a:xfrm>
          <a:off x="2433779" y="3441680"/>
          <a:ext cx="303372" cy="303341"/>
        </a:xfrm>
        <a:prstGeom prst="ellipse">
          <a:avLst/>
        </a:prstGeom>
        <a:solidFill>
          <a:schemeClr val="accent6">
            <a:shade val="50000"/>
            <a:hueOff val="-16536"/>
            <a:satOff val="-1499"/>
            <a:lumOff val="184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E4AA1-72CA-4DD5-A9B4-F41CEB2506A7}">
      <dsp:nvSpPr>
        <dsp:cNvPr id="0" name=""/>
        <dsp:cNvSpPr/>
      </dsp:nvSpPr>
      <dsp:spPr>
        <a:xfrm>
          <a:off x="970181" y="1961966"/>
          <a:ext cx="1529984" cy="1530158"/>
        </a:xfrm>
        <a:prstGeom prst="ellipse">
          <a:avLst/>
        </a:prstGeom>
        <a:solidFill>
          <a:schemeClr val="accent6">
            <a:shade val="50000"/>
            <a:hueOff val="-20670"/>
            <a:satOff val="-1874"/>
            <a:lumOff val="230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solidFill>
                <a:srgbClr val="871272"/>
              </a:solidFill>
            </a:rPr>
            <a:t>Sigmund Freud’s </a:t>
          </a:r>
          <a:r>
            <a:rPr lang="en-US" sz="1300" i="1" kern="1200" dirty="0" smtClean="0">
              <a:solidFill>
                <a:srgbClr val="871272"/>
              </a:solidFill>
            </a:rPr>
            <a:t>The Interpretation of Dreams</a:t>
          </a:r>
          <a:r>
            <a:rPr lang="en-US" sz="1300" kern="1200" dirty="0" smtClean="0">
              <a:solidFill>
                <a:srgbClr val="871272"/>
              </a:solidFill>
            </a:rPr>
            <a:t>  (1900)</a:t>
          </a:r>
        </a:p>
      </dsp:txBody>
      <dsp:txXfrm>
        <a:off x="1194242" y="2186052"/>
        <a:ext cx="1081862" cy="1081986"/>
      </dsp:txXfrm>
    </dsp:sp>
    <dsp:sp modelId="{7C1567F0-D696-4052-89D3-AEF26A6A78CE}">
      <dsp:nvSpPr>
        <dsp:cNvPr id="0" name=""/>
        <dsp:cNvSpPr/>
      </dsp:nvSpPr>
      <dsp:spPr>
        <a:xfrm>
          <a:off x="3871131" y="1719158"/>
          <a:ext cx="418391" cy="419028"/>
        </a:xfrm>
        <a:prstGeom prst="ellipse">
          <a:avLst/>
        </a:prstGeom>
        <a:solidFill>
          <a:schemeClr val="accent6">
            <a:shade val="50000"/>
            <a:hueOff val="-24804"/>
            <a:satOff val="-2248"/>
            <a:lumOff val="276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4F46FA-3588-4DD9-9B52-8920F28EC952}">
      <dsp:nvSpPr>
        <dsp:cNvPr id="0" name=""/>
        <dsp:cNvSpPr/>
      </dsp:nvSpPr>
      <dsp:spPr>
        <a:xfrm>
          <a:off x="1114533" y="3940074"/>
          <a:ext cx="756501" cy="756671"/>
        </a:xfrm>
        <a:prstGeom prst="ellipse">
          <a:avLst/>
        </a:prstGeom>
        <a:solidFill>
          <a:schemeClr val="accent6">
            <a:shade val="50000"/>
            <a:hueOff val="-28938"/>
            <a:satOff val="-2623"/>
            <a:lumOff val="322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68B8FD-4E28-4A5C-9975-487D6FAE8D06}">
      <dsp:nvSpPr>
        <dsp:cNvPr id="0" name=""/>
        <dsp:cNvSpPr/>
      </dsp:nvSpPr>
      <dsp:spPr>
        <a:xfrm>
          <a:off x="6296566" y="1242287"/>
          <a:ext cx="1529984" cy="1530158"/>
        </a:xfrm>
        <a:prstGeom prst="ellipse">
          <a:avLst/>
        </a:prstGeom>
        <a:solidFill>
          <a:schemeClr val="accent6">
            <a:shade val="50000"/>
            <a:hueOff val="-33072"/>
            <a:satOff val="-2998"/>
            <a:lumOff val="36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solidFill>
                <a:srgbClr val="871272"/>
              </a:solidFill>
            </a:rPr>
            <a:t>Albert Einstein's General Theory of Relativity (1906)</a:t>
          </a:r>
          <a:endParaRPr lang="en-US" sz="1300" kern="1200" dirty="0">
            <a:solidFill>
              <a:srgbClr val="871272"/>
            </a:solidFill>
          </a:endParaRPr>
        </a:p>
      </dsp:txBody>
      <dsp:txXfrm>
        <a:off x="6520627" y="1466373"/>
        <a:ext cx="1081862" cy="1081986"/>
      </dsp:txXfrm>
    </dsp:sp>
    <dsp:sp modelId="{699D57FA-D586-425F-AF77-900362F177AB}">
      <dsp:nvSpPr>
        <dsp:cNvPr id="0" name=""/>
        <dsp:cNvSpPr/>
      </dsp:nvSpPr>
      <dsp:spPr>
        <a:xfrm>
          <a:off x="5613399" y="2298264"/>
          <a:ext cx="418391" cy="419028"/>
        </a:xfrm>
        <a:prstGeom prst="ellipse">
          <a:avLst/>
        </a:prstGeom>
        <a:solidFill>
          <a:schemeClr val="accent6">
            <a:shade val="50000"/>
            <a:hueOff val="-37205"/>
            <a:satOff val="-3373"/>
            <a:lumOff val="414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C9BFF0-7993-4E10-A042-6D1A05BE5502}">
      <dsp:nvSpPr>
        <dsp:cNvPr id="0" name=""/>
        <dsp:cNvSpPr/>
      </dsp:nvSpPr>
      <dsp:spPr>
        <a:xfrm>
          <a:off x="826600" y="4840682"/>
          <a:ext cx="303372" cy="303341"/>
        </a:xfrm>
        <a:prstGeom prst="ellipse">
          <a:avLst/>
        </a:prstGeom>
        <a:solidFill>
          <a:schemeClr val="accent6">
            <a:shade val="50000"/>
            <a:hueOff val="-37205"/>
            <a:satOff val="-3373"/>
            <a:lumOff val="414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64A55B-D84B-442E-B29D-87B51524401B}">
      <dsp:nvSpPr>
        <dsp:cNvPr id="0" name=""/>
        <dsp:cNvSpPr/>
      </dsp:nvSpPr>
      <dsp:spPr>
        <a:xfrm>
          <a:off x="3849517" y="4408875"/>
          <a:ext cx="303372" cy="303341"/>
        </a:xfrm>
        <a:prstGeom prst="ellipse">
          <a:avLst/>
        </a:prstGeom>
        <a:solidFill>
          <a:schemeClr val="accent6">
            <a:shade val="50000"/>
            <a:hueOff val="-33072"/>
            <a:satOff val="-2998"/>
            <a:lumOff val="36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6841FB-2652-42F1-984E-12C63507D358}">
      <dsp:nvSpPr>
        <dsp:cNvPr id="0" name=""/>
        <dsp:cNvSpPr/>
      </dsp:nvSpPr>
      <dsp:spPr>
        <a:xfrm>
          <a:off x="7016014" y="3886267"/>
          <a:ext cx="1529984" cy="1530158"/>
        </a:xfrm>
        <a:prstGeom prst="ellipse">
          <a:avLst/>
        </a:prstGeom>
        <a:solidFill>
          <a:schemeClr val="accent6">
            <a:shade val="50000"/>
            <a:hueOff val="-28938"/>
            <a:satOff val="-2623"/>
            <a:lumOff val="322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solidFill>
                <a:srgbClr val="871272"/>
              </a:solidFill>
            </a:rPr>
            <a:t>Carl Jung’s </a:t>
          </a:r>
          <a:r>
            <a:rPr lang="en-US" sz="1300" i="1" kern="1200" dirty="0" smtClean="0">
              <a:solidFill>
                <a:srgbClr val="871272"/>
              </a:solidFill>
            </a:rPr>
            <a:t>The Psychology of the Unconscious </a:t>
          </a:r>
          <a:r>
            <a:rPr lang="en-US" sz="1300" kern="1200" dirty="0" smtClean="0">
              <a:solidFill>
                <a:srgbClr val="871272"/>
              </a:solidFill>
            </a:rPr>
            <a:t>(1916)</a:t>
          </a:r>
          <a:endParaRPr lang="en-US" sz="1300" kern="1200" dirty="0">
            <a:solidFill>
              <a:srgbClr val="871272"/>
            </a:solidFill>
          </a:endParaRPr>
        </a:p>
      </dsp:txBody>
      <dsp:txXfrm>
        <a:off x="7240075" y="4110353"/>
        <a:ext cx="1081862" cy="1081986"/>
      </dsp:txXfrm>
    </dsp:sp>
    <dsp:sp modelId="{DCE70E50-4C6D-447A-B11A-0770269B21C7}">
      <dsp:nvSpPr>
        <dsp:cNvPr id="0" name=""/>
        <dsp:cNvSpPr/>
      </dsp:nvSpPr>
      <dsp:spPr>
        <a:xfrm>
          <a:off x="6584500" y="3833132"/>
          <a:ext cx="303372" cy="303341"/>
        </a:xfrm>
        <a:prstGeom prst="ellipse">
          <a:avLst/>
        </a:prstGeom>
        <a:solidFill>
          <a:schemeClr val="accent6">
            <a:shade val="50000"/>
            <a:hueOff val="-24804"/>
            <a:satOff val="-2248"/>
            <a:lumOff val="276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87AC62-5BFE-0D41-9D6E-47562AA74CE9}">
      <dsp:nvSpPr>
        <dsp:cNvPr id="0" name=""/>
        <dsp:cNvSpPr/>
      </dsp:nvSpPr>
      <dsp:spPr>
        <a:xfrm>
          <a:off x="2624448" y="5195814"/>
          <a:ext cx="1529984" cy="1530158"/>
        </a:xfrm>
        <a:prstGeom prst="ellipse">
          <a:avLst/>
        </a:prstGeom>
        <a:solidFill>
          <a:schemeClr val="accent6">
            <a:shade val="50000"/>
            <a:hueOff val="-20670"/>
            <a:satOff val="-1874"/>
            <a:lumOff val="230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solidFill>
                <a:srgbClr val="871272"/>
              </a:solidFill>
            </a:rPr>
            <a:t>Henri Bergson and W. James rejected conventional ideas of time</a:t>
          </a:r>
          <a:endParaRPr lang="en-US" sz="1300" kern="1200" dirty="0">
            <a:solidFill>
              <a:srgbClr val="871272"/>
            </a:solidFill>
          </a:endParaRPr>
        </a:p>
      </dsp:txBody>
      <dsp:txXfrm>
        <a:off x="2848509" y="5419900"/>
        <a:ext cx="1081862" cy="1081986"/>
      </dsp:txXfrm>
    </dsp:sp>
    <dsp:sp modelId="{B3B2F5E4-80EC-7C4B-AC47-AC9F989D4BFB}">
      <dsp:nvSpPr>
        <dsp:cNvPr id="0" name=""/>
        <dsp:cNvSpPr/>
      </dsp:nvSpPr>
      <dsp:spPr>
        <a:xfrm>
          <a:off x="3990782" y="5144024"/>
          <a:ext cx="303372" cy="303341"/>
        </a:xfrm>
        <a:prstGeom prst="ellipse">
          <a:avLst/>
        </a:prstGeom>
        <a:solidFill>
          <a:schemeClr val="accent6">
            <a:shade val="50000"/>
            <a:hueOff val="-16536"/>
            <a:satOff val="-1499"/>
            <a:lumOff val="184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C12870-B3D0-4D47-B2F9-1ADF83A17A25}">
      <dsp:nvSpPr>
        <dsp:cNvPr id="0" name=""/>
        <dsp:cNvSpPr/>
      </dsp:nvSpPr>
      <dsp:spPr>
        <a:xfrm>
          <a:off x="4083414" y="0"/>
          <a:ext cx="1529984" cy="1530158"/>
        </a:xfrm>
        <a:prstGeom prst="ellipse">
          <a:avLst/>
        </a:prstGeom>
        <a:solidFill>
          <a:schemeClr val="accent6">
            <a:shade val="50000"/>
            <a:hueOff val="-12402"/>
            <a:satOff val="-1124"/>
            <a:lumOff val="138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solidFill>
                <a:srgbClr val="871272"/>
              </a:solidFill>
            </a:rPr>
            <a:t>Euclidean geometry and Newtonian physics rest on false assumptions</a:t>
          </a:r>
          <a:endParaRPr lang="en-US" sz="1300" kern="1200" dirty="0">
            <a:solidFill>
              <a:srgbClr val="871272"/>
            </a:solidFill>
          </a:endParaRPr>
        </a:p>
      </dsp:txBody>
      <dsp:txXfrm>
        <a:off x="4307475" y="224086"/>
        <a:ext cx="1081862" cy="1081986"/>
      </dsp:txXfrm>
    </dsp:sp>
    <dsp:sp modelId="{E99E07B0-B208-0E44-AA38-46BB78ADD8B6}">
      <dsp:nvSpPr>
        <dsp:cNvPr id="0" name=""/>
        <dsp:cNvSpPr/>
      </dsp:nvSpPr>
      <dsp:spPr>
        <a:xfrm>
          <a:off x="2196793" y="1658624"/>
          <a:ext cx="303372" cy="303341"/>
        </a:xfrm>
        <a:prstGeom prst="ellipse">
          <a:avLst/>
        </a:prstGeom>
        <a:solidFill>
          <a:schemeClr val="accent6">
            <a:shade val="50000"/>
            <a:hueOff val="-8268"/>
            <a:satOff val="-749"/>
            <a:lumOff val="92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483F32-C138-0F40-8563-A9EC302EB06A}">
      <dsp:nvSpPr>
        <dsp:cNvPr id="0" name=""/>
        <dsp:cNvSpPr/>
      </dsp:nvSpPr>
      <dsp:spPr>
        <a:xfrm>
          <a:off x="5729190" y="376654"/>
          <a:ext cx="303372" cy="303341"/>
        </a:xfrm>
        <a:prstGeom prst="ellipse">
          <a:avLst/>
        </a:prstGeom>
        <a:solidFill>
          <a:schemeClr val="accent6">
            <a:shade val="50000"/>
            <a:hueOff val="-4134"/>
            <a:satOff val="-375"/>
            <a:lumOff val="46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0FFCE-077C-F84B-B338-DDB58E0D6275}">
      <dsp:nvSpPr>
        <dsp:cNvPr id="0" name=""/>
        <dsp:cNvSpPr/>
      </dsp:nvSpPr>
      <dsp:spPr>
        <a:xfrm rot="5400000">
          <a:off x="383551" y="2144008"/>
          <a:ext cx="1144522" cy="1904459"/>
        </a:xfrm>
        <a:prstGeom prst="corner">
          <a:avLst>
            <a:gd name="adj1" fmla="val 16120"/>
            <a:gd name="adj2" fmla="val 16110"/>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986949-72AE-7748-A70D-4B2AD3DF3D24}">
      <dsp:nvSpPr>
        <dsp:cNvPr id="0" name=""/>
        <dsp:cNvSpPr/>
      </dsp:nvSpPr>
      <dsp:spPr>
        <a:xfrm>
          <a:off x="323783" y="2713031"/>
          <a:ext cx="1456793" cy="1507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Doubts and insecurity</a:t>
          </a:r>
          <a:endParaRPr lang="en-US" sz="2400" kern="1200" dirty="0"/>
        </a:p>
      </dsp:txBody>
      <dsp:txXfrm>
        <a:off x="323783" y="2713031"/>
        <a:ext cx="1456793" cy="1507116"/>
      </dsp:txXfrm>
    </dsp:sp>
    <dsp:sp modelId="{A89557F2-4BC5-904A-A200-9D45C6118C99}">
      <dsp:nvSpPr>
        <dsp:cNvPr id="0" name=""/>
        <dsp:cNvSpPr/>
      </dsp:nvSpPr>
      <dsp:spPr>
        <a:xfrm>
          <a:off x="1587451" y="2003800"/>
          <a:ext cx="324406" cy="324406"/>
        </a:xfrm>
        <a:prstGeom prst="triangle">
          <a:avLst>
            <a:gd name="adj" fmla="val 100000"/>
          </a:avLst>
        </a:prstGeom>
        <a:solidFill>
          <a:schemeClr val="accent6">
            <a:shade val="50000"/>
            <a:hueOff val="-11221"/>
            <a:satOff val="-1017"/>
            <a:lumOff val="12496"/>
            <a:alphaOff val="0"/>
          </a:schemeClr>
        </a:solidFill>
        <a:ln w="25400" cap="flat" cmpd="sng" algn="ctr">
          <a:solidFill>
            <a:schemeClr val="accent6">
              <a:shade val="50000"/>
              <a:hueOff val="-11221"/>
              <a:satOff val="-1017"/>
              <a:lumOff val="124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61B61F-F9A4-4016-BC6A-C269ACC4AB11}">
      <dsp:nvSpPr>
        <dsp:cNvPr id="0" name=""/>
        <dsp:cNvSpPr/>
      </dsp:nvSpPr>
      <dsp:spPr>
        <a:xfrm rot="5400000">
          <a:off x="2488379" y="1623166"/>
          <a:ext cx="1144522" cy="1904459"/>
        </a:xfrm>
        <a:prstGeom prst="corner">
          <a:avLst>
            <a:gd name="adj1" fmla="val 16120"/>
            <a:gd name="adj2" fmla="val 16110"/>
          </a:avLst>
        </a:prstGeom>
        <a:solidFill>
          <a:schemeClr val="accent6">
            <a:shade val="50000"/>
            <a:hueOff val="-22441"/>
            <a:satOff val="-2034"/>
            <a:lumOff val="24992"/>
            <a:alphaOff val="0"/>
          </a:schemeClr>
        </a:solidFill>
        <a:ln w="25400" cap="flat" cmpd="sng" algn="ctr">
          <a:solidFill>
            <a:schemeClr val="accent6">
              <a:shade val="50000"/>
              <a:hueOff val="-22441"/>
              <a:satOff val="-2034"/>
              <a:lumOff val="249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FD674-1A31-4028-8AA1-D411CD7E3F75}">
      <dsp:nvSpPr>
        <dsp:cNvPr id="0" name=""/>
        <dsp:cNvSpPr/>
      </dsp:nvSpPr>
      <dsp:spPr>
        <a:xfrm>
          <a:off x="2297330" y="2192189"/>
          <a:ext cx="1719356" cy="1507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world did not obey any divine principles</a:t>
          </a:r>
          <a:endParaRPr lang="en-US" sz="2400" kern="1200" dirty="0"/>
        </a:p>
      </dsp:txBody>
      <dsp:txXfrm>
        <a:off x="2297330" y="2192189"/>
        <a:ext cx="1719356" cy="1507116"/>
      </dsp:txXfrm>
    </dsp:sp>
    <dsp:sp modelId="{B07CC60A-4BC7-43DC-88C9-3E287B1EE487}">
      <dsp:nvSpPr>
        <dsp:cNvPr id="0" name=""/>
        <dsp:cNvSpPr/>
      </dsp:nvSpPr>
      <dsp:spPr>
        <a:xfrm>
          <a:off x="3692280" y="1482958"/>
          <a:ext cx="324406" cy="324406"/>
        </a:xfrm>
        <a:prstGeom prst="triangle">
          <a:avLst>
            <a:gd name="adj" fmla="val 100000"/>
          </a:avLst>
        </a:prstGeom>
        <a:solidFill>
          <a:schemeClr val="accent6">
            <a:shade val="50000"/>
            <a:hueOff val="-33662"/>
            <a:satOff val="-3051"/>
            <a:lumOff val="37488"/>
            <a:alphaOff val="0"/>
          </a:schemeClr>
        </a:solidFill>
        <a:ln w="25400" cap="flat" cmpd="sng" algn="ctr">
          <a:solidFill>
            <a:schemeClr val="accent6">
              <a:shade val="50000"/>
              <a:hueOff val="-33662"/>
              <a:satOff val="-3051"/>
              <a:lumOff val="374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430E96-A880-4AF1-8199-0039DB0A40BF}">
      <dsp:nvSpPr>
        <dsp:cNvPr id="0" name=""/>
        <dsp:cNvSpPr/>
      </dsp:nvSpPr>
      <dsp:spPr>
        <a:xfrm rot="5400000">
          <a:off x="4593208" y="1102324"/>
          <a:ext cx="1144522" cy="1904459"/>
        </a:xfrm>
        <a:prstGeom prst="corner">
          <a:avLst>
            <a:gd name="adj1" fmla="val 16120"/>
            <a:gd name="adj2" fmla="val 16110"/>
          </a:avLst>
        </a:prstGeom>
        <a:solidFill>
          <a:schemeClr val="accent6">
            <a:shade val="50000"/>
            <a:hueOff val="-33662"/>
            <a:satOff val="-3051"/>
            <a:lumOff val="37488"/>
            <a:alphaOff val="0"/>
          </a:schemeClr>
        </a:solidFill>
        <a:ln w="25400" cap="flat" cmpd="sng" algn="ctr">
          <a:solidFill>
            <a:schemeClr val="accent6">
              <a:shade val="50000"/>
              <a:hueOff val="-33662"/>
              <a:satOff val="-3051"/>
              <a:lumOff val="374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00B4F-046F-474C-94ED-6CDAA6354009}">
      <dsp:nvSpPr>
        <dsp:cNvPr id="0" name=""/>
        <dsp:cNvSpPr/>
      </dsp:nvSpPr>
      <dsp:spPr>
        <a:xfrm>
          <a:off x="4378070" y="1701505"/>
          <a:ext cx="1774685" cy="1507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sense of isolation and of spiritual vulnerability</a:t>
          </a:r>
          <a:endParaRPr lang="en-US" sz="2400" kern="1200" dirty="0"/>
        </a:p>
      </dsp:txBody>
      <dsp:txXfrm>
        <a:off x="4378070" y="1701505"/>
        <a:ext cx="1774685" cy="1507116"/>
      </dsp:txXfrm>
    </dsp:sp>
    <dsp:sp modelId="{19AEECCB-7485-44E7-BE2D-71C16C77358A}">
      <dsp:nvSpPr>
        <dsp:cNvPr id="0" name=""/>
        <dsp:cNvSpPr/>
      </dsp:nvSpPr>
      <dsp:spPr>
        <a:xfrm>
          <a:off x="5797108" y="962116"/>
          <a:ext cx="324406" cy="324406"/>
        </a:xfrm>
        <a:prstGeom prst="triangle">
          <a:avLst>
            <a:gd name="adj" fmla="val 100000"/>
          </a:avLst>
        </a:prstGeom>
        <a:solidFill>
          <a:schemeClr val="accent6">
            <a:shade val="50000"/>
            <a:hueOff val="-22441"/>
            <a:satOff val="-2034"/>
            <a:lumOff val="24992"/>
            <a:alphaOff val="0"/>
          </a:schemeClr>
        </a:solidFill>
        <a:ln w="25400" cap="flat" cmpd="sng" algn="ctr">
          <a:solidFill>
            <a:schemeClr val="accent6">
              <a:shade val="50000"/>
              <a:hueOff val="-22441"/>
              <a:satOff val="-2034"/>
              <a:lumOff val="249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E7FA18-967A-4323-8C8A-C76A8B22A814}">
      <dsp:nvSpPr>
        <dsp:cNvPr id="0" name=""/>
        <dsp:cNvSpPr/>
      </dsp:nvSpPr>
      <dsp:spPr>
        <a:xfrm rot="5400000">
          <a:off x="6698036" y="581482"/>
          <a:ext cx="1144522" cy="1904459"/>
        </a:xfrm>
        <a:prstGeom prst="corner">
          <a:avLst>
            <a:gd name="adj1" fmla="val 16120"/>
            <a:gd name="adj2" fmla="val 16110"/>
          </a:avLst>
        </a:prstGeom>
        <a:solidFill>
          <a:schemeClr val="accent6">
            <a:shade val="50000"/>
            <a:hueOff val="-11221"/>
            <a:satOff val="-1017"/>
            <a:lumOff val="12496"/>
            <a:alphaOff val="0"/>
          </a:schemeClr>
        </a:solidFill>
        <a:ln w="25400" cap="flat" cmpd="sng" algn="ctr">
          <a:solidFill>
            <a:schemeClr val="accent6">
              <a:shade val="50000"/>
              <a:hueOff val="-11221"/>
              <a:satOff val="-1017"/>
              <a:lumOff val="124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4A39-A66A-4555-87D5-C68B4811A311}">
      <dsp:nvSpPr>
        <dsp:cNvPr id="0" name=""/>
        <dsp:cNvSpPr/>
      </dsp:nvSpPr>
      <dsp:spPr>
        <a:xfrm>
          <a:off x="6507313" y="1150505"/>
          <a:ext cx="1718703" cy="1507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US" sz="2400" kern="1200" dirty="0" smtClean="0"/>
            <a:t>only sure point of reference was himself</a:t>
          </a:r>
          <a:endParaRPr lang="en-US" sz="2400" kern="1200" dirty="0"/>
        </a:p>
      </dsp:txBody>
      <dsp:txXfrm>
        <a:off x="6507313" y="1150505"/>
        <a:ext cx="1718703" cy="150711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F6FF6FD-3CE7-44F8-A0CF-CEF1322301BB}" type="datetimeFigureOut">
              <a:rPr lang="en-US" smtClean="0"/>
              <a:t>25/04/15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78A555D-8709-477D-AE0D-C4215DF98736}" type="slidenum">
              <a:rPr lang="en-US" smtClean="0"/>
              <a:t>‹#›</a:t>
            </a:fld>
            <a:endParaRPr lang="en-US"/>
          </a:p>
        </p:txBody>
      </p:sp>
    </p:spTree>
    <p:extLst>
      <p:ext uri="{BB962C8B-B14F-4D97-AF65-F5344CB8AC3E}">
        <p14:creationId xmlns:p14="http://schemas.microsoft.com/office/powerpoint/2010/main" val="542578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F169DD7-0ACB-47B1-BB87-4E1044187E44}" type="datetimeFigureOut">
              <a:rPr lang="en-US" smtClean="0"/>
              <a:t>25/04/15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DDF3D7E-3B35-4228-B8F6-ADD7A76DFE8D}" type="slidenum">
              <a:rPr lang="en-US" smtClean="0"/>
              <a:t>‹#›</a:t>
            </a:fld>
            <a:endParaRPr lang="en-US"/>
          </a:p>
        </p:txBody>
      </p:sp>
    </p:spTree>
    <p:extLst>
      <p:ext uri="{BB962C8B-B14F-4D97-AF65-F5344CB8AC3E}">
        <p14:creationId xmlns:p14="http://schemas.microsoft.com/office/powerpoint/2010/main" val="392708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that every presentation</a:t>
            </a:r>
            <a:r>
              <a:rPr lang="en-US" baseline="0" dirty="0" smtClean="0"/>
              <a:t> regarding finance or investments has to be grounded in some type of metaphor. The right metaphor allows the audience to feel immediately comfortable with the presentation even though they may not have much prior knowledge on the subject matter. </a:t>
            </a:r>
          </a:p>
          <a:p>
            <a:endParaRPr lang="en-US" baseline="0" dirty="0" smtClean="0"/>
          </a:p>
          <a:p>
            <a:r>
              <a:rPr lang="en-US" baseline="0" dirty="0" smtClean="0"/>
              <a:t>To me, sailing has always seemed to provide just the right terms to describe both the planning and patience required of a successful investor. Whether it be “charting the course” of an investment plan or having the patience required to navigate choppy markets, sailing and investing can make for a compelling presentation. </a:t>
            </a:r>
          </a:p>
          <a:p>
            <a:endParaRPr lang="en-US" dirty="0" smtClean="0"/>
          </a:p>
          <a:p>
            <a:r>
              <a:rPr lang="en-US" sz="1200" b="1" i="1" kern="1200" dirty="0" smtClean="0">
                <a:solidFill>
                  <a:schemeClr val="tx1"/>
                </a:solidFill>
                <a:effectLst/>
                <a:latin typeface="+mn-lt"/>
                <a:ea typeface="+mn-ea"/>
                <a:cs typeface="+mn-cs"/>
              </a:rPr>
              <a:t>Disclaimer: </a:t>
            </a:r>
            <a:r>
              <a:rPr lang="en-US" sz="1200" i="1" kern="1200" dirty="0" smtClean="0">
                <a:solidFill>
                  <a:schemeClr val="tx1"/>
                </a:solidFill>
                <a:effectLst/>
                <a:latin typeface="+mn-lt"/>
                <a:ea typeface="+mn-ea"/>
                <a:cs typeface="+mn-cs"/>
              </a:rPr>
              <a:t>You understand that Microsoft does not endorse or control the content provided in the following presentation. Microsoft provides this content to you for informational purposes only; it is not intended to be relied upon as business or financial advice. Microsoft does not guarantee or otherwise warrant the accuracy or validity of this information and encourages you to consult with a business or financial professional as appropriate.</a:t>
            </a:r>
          </a:p>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1</a:t>
            </a:fld>
            <a:endParaRPr lang="en-US"/>
          </a:p>
        </p:txBody>
      </p:sp>
    </p:spTree>
    <p:extLst>
      <p:ext uri="{BB962C8B-B14F-4D97-AF65-F5344CB8AC3E}">
        <p14:creationId xmlns:p14="http://schemas.microsoft.com/office/powerpoint/2010/main" val="686511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lays</a:t>
            </a:r>
            <a:r>
              <a:rPr lang="en-US" baseline="0" dirty="0" smtClean="0"/>
              <a:t> out the overall objective of the presentation; which is how to achieve or start working towards a “successful retirement”.  It starts with a “written financial plan”, and moves clock-wise – all centered around the main goal.  On this continuum, buttons can be added or removed, depending upon the financial professional giving the presentation.</a:t>
            </a:r>
          </a:p>
          <a:p>
            <a:endParaRPr lang="en-US" dirty="0" smtClean="0"/>
          </a:p>
          <a:p>
            <a:r>
              <a:rPr lang="en-US" dirty="0" smtClean="0"/>
              <a:t>A successful retirement plan has many moving parts and each</a:t>
            </a:r>
            <a:r>
              <a:rPr lang="en-US" baseline="0" dirty="0" smtClean="0"/>
              <a:t> of them must serve a unique function in carrying you to retirement. Regardless of your situation, the journey to retirement is likely dotted with some storms and choppy seas along the way. </a:t>
            </a:r>
          </a:p>
          <a:p>
            <a:endParaRPr lang="en-US" baseline="0" dirty="0" smtClean="0"/>
          </a:p>
          <a:p>
            <a:r>
              <a:rPr lang="en-US" baseline="0" dirty="0" smtClean="0"/>
              <a:t>Here, I have laid out what I believe to be the very basic principles necessary for any successful retirement plan.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2</a:t>
            </a:fld>
            <a:endParaRPr lang="en-US"/>
          </a:p>
        </p:txBody>
      </p:sp>
    </p:spTree>
    <p:extLst>
      <p:ext uri="{BB962C8B-B14F-4D97-AF65-F5344CB8AC3E}">
        <p14:creationId xmlns:p14="http://schemas.microsoft.com/office/powerpoint/2010/main" val="2682670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a:lstStyle/>
          <a:p>
            <a:r>
              <a:rPr lang="en-US" dirty="0" smtClean="0"/>
              <a:t>Keep your presentation </a:t>
            </a:r>
            <a:r>
              <a:rPr lang="en-US" b="1" dirty="0" smtClean="0"/>
              <a:t>logical</a:t>
            </a:r>
            <a:r>
              <a:rPr lang="en-US" dirty="0" smtClean="0"/>
              <a:t> and be sure that one point </a:t>
            </a:r>
            <a:r>
              <a:rPr lang="en-US" b="1" dirty="0" smtClean="0"/>
              <a:t>flows</a:t>
            </a:r>
            <a:r>
              <a:rPr lang="en-US" dirty="0" smtClean="0"/>
              <a:t> to the next.  If there are sub-points, add them with an additional slide.  </a:t>
            </a:r>
          </a:p>
          <a:p>
            <a:r>
              <a:rPr lang="en-US" dirty="0" smtClean="0"/>
              <a:t>Make sure that when you move to a new main bullet point your audience knows where they are in the presentation.</a:t>
            </a:r>
          </a:p>
          <a:p>
            <a:r>
              <a:rPr lang="en-US" dirty="0" smtClean="0"/>
              <a:t>If you sense that you’re losing your audience – summarize what you’ve said and pick up the pace.</a:t>
            </a:r>
          </a:p>
          <a:p>
            <a:endParaRPr lang="en-US" dirty="0"/>
          </a:p>
        </p:txBody>
      </p:sp>
      <p:sp>
        <p:nvSpPr>
          <p:cNvPr id="4" name="Slide Number Placeholder 3"/>
          <p:cNvSpPr>
            <a:spLocks noGrp="1"/>
          </p:cNvSpPr>
          <p:nvPr>
            <p:ph type="sldNum" sz="quarter" idx="10"/>
          </p:nvPr>
        </p:nvSpPr>
        <p:spPr/>
        <p:txBody>
          <a:bodyPr/>
          <a:lstStyle/>
          <a:p>
            <a:fld id="{166623E2-143C-47CF-ACFE-2D7CFB3760A0}" type="slidenum">
              <a:rPr lang="en-US" smtClean="0"/>
              <a:t>3</a:t>
            </a:fld>
            <a:endParaRPr lang="en-US" dirty="0"/>
          </a:p>
        </p:txBody>
      </p:sp>
    </p:spTree>
    <p:extLst>
      <p:ext uri="{BB962C8B-B14F-4D97-AF65-F5344CB8AC3E}">
        <p14:creationId xmlns:p14="http://schemas.microsoft.com/office/powerpoint/2010/main" val="1404891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slide illustrates more of a timeline or progression for completing major savings during the course of an investor’s lifetime. The slide serves to answer the age-old question, “Where am I now and where do I start?”. </a:t>
            </a:r>
            <a:endParaRPr lang="en-US" dirty="0" smtClean="0"/>
          </a:p>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4</a:t>
            </a:fld>
            <a:endParaRPr lang="en-US"/>
          </a:p>
        </p:txBody>
      </p:sp>
    </p:spTree>
    <p:extLst>
      <p:ext uri="{BB962C8B-B14F-4D97-AF65-F5344CB8AC3E}">
        <p14:creationId xmlns:p14="http://schemas.microsoft.com/office/powerpoint/2010/main" val="4265106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begins with “written</a:t>
            </a:r>
            <a:r>
              <a:rPr lang="en-US" baseline="0" dirty="0" smtClean="0"/>
              <a:t> financial plan”, which is a critical step in being able to navigate any path towards retirement.</a:t>
            </a:r>
          </a:p>
          <a:p>
            <a:endParaRPr lang="en-US" dirty="0" smtClean="0"/>
          </a:p>
          <a:p>
            <a:r>
              <a:rPr lang="en-US" dirty="0" smtClean="0"/>
              <a:t>In any financial presentation, it is important to</a:t>
            </a:r>
            <a:r>
              <a:rPr lang="en-US" baseline="0" dirty="0" smtClean="0"/>
              <a:t> help the audience establish and understand their goals. Understanding this process is to “chart the course” for each individual in the room. Every financial professional should have a different take on this, but typically there will be between two and three planning phases for a given audience/client. If three goals are needed, you can simply add to the graphic. </a:t>
            </a:r>
          </a:p>
          <a:p>
            <a:endParaRPr lang="en-US" baseline="0" dirty="0" smtClean="0"/>
          </a:p>
          <a:p>
            <a:r>
              <a:rPr lang="en-US" baseline="0" dirty="0" smtClean="0"/>
              <a:t>Financial professionals should feel free to customize the language labeled in bullet points for each phase. </a:t>
            </a:r>
            <a:endParaRPr lang="en-US" dirty="0" smtClean="0"/>
          </a:p>
          <a:p>
            <a:endParaRPr lang="en-US" dirty="0" smtClean="0"/>
          </a:p>
          <a:p>
            <a:r>
              <a:rPr lang="en-US" b="1" dirty="0" smtClean="0"/>
              <a:t>Note</a:t>
            </a:r>
            <a:r>
              <a:rPr lang="en-US" dirty="0" smtClean="0"/>
              <a:t>:</a:t>
            </a:r>
            <a:r>
              <a:rPr lang="en-US" baseline="0" dirty="0" smtClean="0"/>
              <a:t> To add another goal to the SmartArt graphic on this slide, click in the graphic to activate the SmartArt text pane. Click at the end of the last bullet in the pane, press Enter, and the press </a:t>
            </a:r>
            <a:r>
              <a:rPr lang="en-US" baseline="0" dirty="0" err="1" smtClean="0"/>
              <a:t>Shift+Tab</a:t>
            </a:r>
            <a:r>
              <a:rPr lang="en-US" baseline="0" dirty="0" smtClean="0"/>
              <a:t> to start another first-level bullet. A new section will be added to the graphic automatically and existing elements automatically resized. To add the items under the new goal, press Enter in the text pane to create a new paragraph and then press Tab to demote the new paragraph to the second level. </a:t>
            </a:r>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5</a:t>
            </a:fld>
            <a:endParaRPr lang="en-US"/>
          </a:p>
        </p:txBody>
      </p:sp>
    </p:spTree>
    <p:extLst>
      <p:ext uri="{BB962C8B-B14F-4D97-AF65-F5344CB8AC3E}">
        <p14:creationId xmlns:p14="http://schemas.microsoft.com/office/powerpoint/2010/main" val="328261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a:lstStyle/>
          <a:p>
            <a:r>
              <a:rPr lang="en-US" dirty="0" smtClean="0"/>
              <a:t>To illustrate your presentation and bring it to life use:</a:t>
            </a:r>
          </a:p>
          <a:p>
            <a:pPr lvl="1">
              <a:buFontTx/>
              <a:buChar char="•"/>
            </a:pPr>
            <a:r>
              <a:rPr lang="en-US" dirty="0" smtClean="0"/>
              <a:t>Real-life </a:t>
            </a:r>
            <a:r>
              <a:rPr lang="en-US" b="1" dirty="0" smtClean="0"/>
              <a:t>stories.</a:t>
            </a:r>
          </a:p>
          <a:p>
            <a:pPr lvl="1">
              <a:buFontTx/>
              <a:buChar char="•"/>
            </a:pPr>
            <a:r>
              <a:rPr lang="en-US" dirty="0" smtClean="0"/>
              <a:t>Recent </a:t>
            </a:r>
            <a:r>
              <a:rPr lang="en-US" b="1" dirty="0" smtClean="0"/>
              <a:t>news</a:t>
            </a:r>
            <a:r>
              <a:rPr lang="en-US" dirty="0" smtClean="0"/>
              <a:t> events.</a:t>
            </a:r>
          </a:p>
          <a:p>
            <a:pPr lvl="1">
              <a:buFontTx/>
              <a:buChar char="•"/>
            </a:pPr>
            <a:r>
              <a:rPr lang="en-US" dirty="0" smtClean="0"/>
              <a:t>Strong and relevant </a:t>
            </a:r>
            <a:r>
              <a:rPr lang="en-US" b="1" dirty="0" smtClean="0"/>
              <a:t>anecdotes</a:t>
            </a:r>
            <a:r>
              <a:rPr lang="en-US" dirty="0" smtClean="0"/>
              <a:t>.</a:t>
            </a:r>
            <a:endParaRPr lang="en-US" b="1" dirty="0" smtClean="0"/>
          </a:p>
          <a:p>
            <a:pPr lvl="1">
              <a:buFontTx/>
              <a:buChar char="•"/>
            </a:pPr>
            <a:r>
              <a:rPr lang="en-US" b="1" dirty="0" smtClean="0"/>
              <a:t>Statistics</a:t>
            </a:r>
            <a:r>
              <a:rPr lang="en-US" dirty="0" smtClean="0"/>
              <a:t> that are relevant and not overwhelming – be careful of filling a slide with figures that can’t be read or quickly understood.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66623E2-143C-47CF-ACFE-2D7CFB3760A0}" type="slidenum">
              <a:rPr lang="en-US" smtClean="0"/>
              <a:t>7</a:t>
            </a:fld>
            <a:endParaRPr lang="en-US" dirty="0"/>
          </a:p>
        </p:txBody>
      </p:sp>
    </p:spTree>
    <p:extLst>
      <p:ext uri="{BB962C8B-B14F-4D97-AF65-F5344CB8AC3E}">
        <p14:creationId xmlns:p14="http://schemas.microsoft.com/office/powerpoint/2010/main" val="1982164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54D9226-835D-4E9A-AA3D-ECE50C7F7619}" type="datetimeFigureOut">
              <a:rPr lang="en-US" smtClean="0"/>
              <a:t>25/04/15</a:t>
            </a:fld>
            <a:endParaRPr lang="en-US"/>
          </a:p>
        </p:txBody>
      </p:sp>
      <p:sp>
        <p:nvSpPr>
          <p:cNvPr id="5" name="Footer Placeholder 4"/>
          <p:cNvSpPr>
            <a:spLocks noGrp="1"/>
          </p:cNvSpPr>
          <p:nvPr>
            <p:ph type="ftr" sz="quarter" idx="11"/>
          </p:nvPr>
        </p:nvSpPr>
        <p:spPr>
          <a:xfrm>
            <a:off x="5867400" y="5486400"/>
            <a:ext cx="2895600" cy="762000"/>
          </a:xfrm>
        </p:spPr>
        <p:txBody>
          <a:bodyPr anchor="t" anchorCtr="0"/>
          <a:lstStyle>
            <a:lvl1pPr algn="r">
              <a:defRPr cap="all" baseline="0">
                <a:solidFill>
                  <a:schemeClr val="tx1"/>
                </a:solidFill>
              </a:defRPr>
            </a:lvl1p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lvl="0"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2D9B57A-413F-4497-9CED-33400418B658}" type="slidenum">
              <a:rPr lang="en-US" smtClean="0"/>
              <a:t>‹#›</a:t>
            </a:fld>
            <a:endParaRPr lang="en-US"/>
          </a:p>
        </p:txBody>
      </p:sp>
      <p:sp>
        <p:nvSpPr>
          <p:cNvPr id="11" name="Rectangle 10"/>
          <p:cNvSpPr/>
          <p:nvPr/>
        </p:nvSpPr>
        <p:spPr>
          <a:xfrm>
            <a:off x="541822" y="4559276"/>
            <a:ext cx="6755166" cy="664367"/>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it-IT" smtClean="0"/>
              <a:t>Click to edit Master title style</a:t>
            </a:r>
            <a:endParaRPr lang="en-US" dirty="0"/>
          </a:p>
        </p:txBody>
      </p:sp>
      <p:sp>
        <p:nvSpPr>
          <p:cNvPr id="15" name="Rectangle 14"/>
          <p:cNvSpPr/>
          <p:nvPr userDrawn="1"/>
        </p:nvSpPr>
        <p:spPr>
          <a:xfrm>
            <a:off x="536125" y="3148493"/>
            <a:ext cx="6766560" cy="2077720"/>
          </a:xfrm>
          <a:prstGeom prst="rect">
            <a:avLst/>
          </a:prstGeom>
          <a:noFill/>
          <a:ln w="28575" cmpd="sn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966528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25/04/15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0" y="685800"/>
            <a:ext cx="4572000" cy="5257802"/>
          </a:xfrm>
        </p:spPr>
        <p:txBody>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25/04/15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200" b="1">
                <a:solidFill>
                  <a:schemeClr val="accent1">
                    <a:lumMod val="75000"/>
                  </a:schemeClr>
                </a:solidFill>
              </a:defRPr>
            </a:lvl1pPr>
          </a:lstStyle>
          <a:p>
            <a:r>
              <a:rPr lang="it-IT"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85800" y="621437"/>
            <a:ext cx="7772400" cy="4331564"/>
          </a:xfrm>
          <a:solidFill>
            <a:schemeClr val="bg1">
              <a:lumMod val="95000"/>
            </a:schemeClr>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25/04/15</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2" name="Title 1"/>
          <p:cNvSpPr>
            <a:spLocks noGrp="1"/>
          </p:cNvSpPr>
          <p:nvPr>
            <p:ph type="title"/>
          </p:nvPr>
        </p:nvSpPr>
        <p:spPr>
          <a:xfrm>
            <a:off x="914400" y="5105400"/>
            <a:ext cx="7328514" cy="523043"/>
          </a:xfrm>
        </p:spPr>
        <p:txBody>
          <a:bodyPr anchor="ctr" anchorCtr="0">
            <a:normAutofit/>
          </a:bodyPr>
          <a:lstStyle>
            <a:lvl1pPr algn="ctr">
              <a:defRPr sz="2200" b="1">
                <a:solidFill>
                  <a:schemeClr val="accent1">
                    <a:lumMod val="75000"/>
                  </a:schemeClr>
                </a:solidFill>
              </a:defRPr>
            </a:lvl1pPr>
          </a:lstStyle>
          <a:p>
            <a:r>
              <a:rPr lang="it-IT"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Picture with Caption">
    <p:spTree>
      <p:nvGrpSpPr>
        <p:cNvPr id="1" name=""/>
        <p:cNvGrpSpPr/>
        <p:nvPr/>
      </p:nvGrpSpPr>
      <p:grpSpPr>
        <a:xfrm>
          <a:off x="0" y="0"/>
          <a:ext cx="0" cy="0"/>
          <a:chOff x="0" y="0"/>
          <a:chExt cx="0" cy="0"/>
        </a:xfrm>
      </p:grpSpPr>
      <p:sp>
        <p:nvSpPr>
          <p:cNvPr id="15" name="Rectangle 14"/>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6" name="Rectangle 15"/>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5824" y="3962400"/>
            <a:ext cx="3707166" cy="22860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smtClean="0"/>
              <a:t>Click to edit Master title style</a:t>
            </a:r>
            <a:endParaRPr lang="en-US" dirty="0"/>
          </a:p>
        </p:txBody>
      </p:sp>
      <p:sp>
        <p:nvSpPr>
          <p:cNvPr id="3" name="Content Placeholder 2"/>
          <p:cNvSpPr>
            <a:spLocks noGrp="1"/>
          </p:cNvSpPr>
          <p:nvPr>
            <p:ph idx="1"/>
          </p:nvPr>
        </p:nvSpPr>
        <p:spPr>
          <a:xfrm>
            <a:off x="533400" y="1911350"/>
            <a:ext cx="8077200" cy="1898650"/>
          </a:xfrm>
        </p:spPr>
        <p:txBody>
          <a:bodyPr/>
          <a:lstStyle>
            <a:lvl1pPr marL="228600" indent="-228600">
              <a:buFont typeface="Wingdings" pitchFamily="2" charset="2"/>
              <a:buChar char="Ø"/>
              <a:defRPr sz="2200">
                <a:solidFill>
                  <a:schemeClr val="tx1"/>
                </a:solidFill>
              </a:defRPr>
            </a:lvl1pPr>
            <a:lvl2pPr marL="457200" indent="-228600">
              <a:buFont typeface="Wingdings" pitchFamily="2" charset="2"/>
              <a:buChar char="Ø"/>
              <a:defRPr>
                <a:solidFill>
                  <a:schemeClr val="tx1"/>
                </a:solidFill>
              </a:defRPr>
            </a:lvl2pPr>
            <a:lvl3pPr marL="685800" indent="-228600">
              <a:buFont typeface="Wingdings" pitchFamily="2" charset="2"/>
              <a:buChar char="Ø"/>
              <a:defRPr>
                <a:solidFill>
                  <a:schemeClr val="tx1"/>
                </a:solidFill>
              </a:defRPr>
            </a:lvl3pPr>
            <a:lvl4pPr marL="914400" indent="-228600">
              <a:buFont typeface="Wingdings" pitchFamily="2" charset="2"/>
              <a:buChar char="Ø"/>
              <a:defRPr>
                <a:solidFill>
                  <a:schemeClr val="tx1"/>
                </a:solidFill>
              </a:defRPr>
            </a:lvl4pPr>
            <a:lvl5pPr marL="1143000" indent="-228600">
              <a:buFont typeface="Wingdings" pitchFamily="2" charset="2"/>
              <a:buChar char="Ø"/>
              <a:defRPr>
                <a:solidFill>
                  <a:schemeClr val="tx1"/>
                </a:solidFill>
              </a:defRPr>
            </a:lvl5pPr>
            <a:lvl6pPr marL="1371600" indent="-228600">
              <a:buFont typeface="Wingdings" pitchFamily="2" charset="2"/>
              <a:buChar char="Ø"/>
              <a:defRPr sz="1600">
                <a:solidFill>
                  <a:schemeClr val="tx1">
                    <a:lumMod val="75000"/>
                    <a:lumOff val="25000"/>
                  </a:schemeClr>
                </a:solidFill>
              </a:defRPr>
            </a:lvl6pPr>
            <a:lvl7pPr marL="1600200" indent="-228600">
              <a:buClr>
                <a:schemeClr val="accent1"/>
              </a:buClr>
              <a:buFont typeface="Wingdings" pitchFamily="2" charset="2"/>
              <a:buChar char="Ø"/>
              <a:defRPr sz="1600">
                <a:solidFill>
                  <a:schemeClr val="tx1">
                    <a:lumMod val="75000"/>
                    <a:lumOff val="25000"/>
                  </a:schemeClr>
                </a:solidFill>
              </a:defRPr>
            </a:lvl7pPr>
            <a:lvl8pPr marL="1828800" indent="-228600">
              <a:buClr>
                <a:schemeClr val="accent1"/>
              </a:buClr>
              <a:buFont typeface="Wingdings" pitchFamily="2" charset="2"/>
              <a:buChar char="Ø"/>
              <a:defRPr sz="1600">
                <a:solidFill>
                  <a:schemeClr val="tx1">
                    <a:lumMod val="75000"/>
                    <a:lumOff val="25000"/>
                  </a:schemeClr>
                </a:solidFill>
              </a:defRPr>
            </a:lvl8pPr>
            <a:lvl9pPr marL="2057400" indent="-228600">
              <a:buClr>
                <a:schemeClr val="accent1"/>
              </a:buClr>
              <a:buFont typeface="Wingdings" pitchFamily="2" charset="2"/>
              <a:buChar char="Ø"/>
              <a:defRPr sz="1600" baseline="0">
                <a:solidFill>
                  <a:schemeClr val="tx1">
                    <a:lumMod val="75000"/>
                    <a:lumOff val="25000"/>
                  </a:schemeClr>
                </a:solidFill>
              </a:defRPr>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10"/>
          </p:nvPr>
        </p:nvSpPr>
        <p:spPr/>
        <p:txBody>
          <a:bodyPr/>
          <a:lstStyle/>
          <a:p>
            <a:fld id="{C259A7B8-0EC4-44C9-AFEF-25E144F11C06}" type="datetime1">
              <a:rPr lang="en-US" smtClean="0"/>
              <a:pPr/>
              <a:t>25/04/15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
        <p:nvSpPr>
          <p:cNvPr id="10" name="Content Placeholder 9"/>
          <p:cNvSpPr>
            <a:spLocks noGrp="1"/>
          </p:cNvSpPr>
          <p:nvPr>
            <p:ph sz="quarter" idx="14"/>
          </p:nvPr>
        </p:nvSpPr>
        <p:spPr>
          <a:xfrm>
            <a:off x="4495800" y="4038600"/>
            <a:ext cx="4114800" cy="2133600"/>
          </a:xfrm>
        </p:spPr>
        <p:txBody>
          <a:bodyPr/>
          <a:lstStyle>
            <a:lvl1pPr marL="0" indent="0">
              <a:spcBef>
                <a:spcPts val="0"/>
              </a:spcBef>
              <a:buFontTx/>
              <a:buNone/>
              <a:defRPr/>
            </a:lvl1pPr>
            <a:lvl2pPr marL="228600" indent="0">
              <a:buFontTx/>
              <a:buNone/>
              <a:defRPr/>
            </a:lvl2pPr>
            <a:lvl3pPr marL="457200" indent="0">
              <a:buFontTx/>
              <a:buNone/>
              <a:defRPr/>
            </a:lvl3pPr>
            <a:lvl4pPr marL="685800" indent="0">
              <a:buFontTx/>
              <a:buNone/>
              <a:defRPr/>
            </a:lvl4pPr>
            <a:lvl5pPr marL="914400" indent="0">
              <a:buFontTx/>
              <a:buNone/>
              <a:defRPr/>
            </a:lvl5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12" name="Picture Placeholder 11"/>
          <p:cNvSpPr>
            <a:spLocks noGrp="1"/>
          </p:cNvSpPr>
          <p:nvPr>
            <p:ph type="pic" sz="quarter" idx="15" hasCustomPrompt="1"/>
          </p:nvPr>
        </p:nvSpPr>
        <p:spPr>
          <a:xfrm>
            <a:off x="727257" y="4076700"/>
            <a:ext cx="3464300" cy="2057400"/>
          </a:xfr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tx1"/>
                </a:solidFill>
              </a:defRPr>
            </a:lvl1pPr>
          </a:lstStyle>
          <a:p>
            <a:pPr marL="0" lvl="0" algn="ctr"/>
            <a:r>
              <a:rPr lang="en-US" dirty="0" smtClean="0"/>
              <a:t>Click to add picture</a:t>
            </a:r>
            <a:endParaRPr lang="en-US" dirty="0"/>
          </a:p>
        </p:txBody>
      </p:sp>
    </p:spTree>
    <p:extLst>
      <p:ext uri="{BB962C8B-B14F-4D97-AF65-F5344CB8AC3E}">
        <p14:creationId xmlns:p14="http://schemas.microsoft.com/office/powerpoint/2010/main" val="1338417319"/>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ideo with Caption">
    <p:spTree>
      <p:nvGrpSpPr>
        <p:cNvPr id="1" name=""/>
        <p:cNvGrpSpPr/>
        <p:nvPr/>
      </p:nvGrpSpPr>
      <p:grpSpPr>
        <a:xfrm>
          <a:off x="0" y="0"/>
          <a:ext cx="0" cy="0"/>
          <a:chOff x="0" y="0"/>
          <a:chExt cx="0" cy="0"/>
        </a:xfrm>
      </p:grpSpPr>
      <p:sp>
        <p:nvSpPr>
          <p:cNvPr id="8" name="Rectangle 7"/>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25/04/15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
        <p:nvSpPr>
          <p:cNvPr id="7" name="Media Placeholder 6"/>
          <p:cNvSpPr>
            <a:spLocks noGrp="1"/>
          </p:cNvSpPr>
          <p:nvPr>
            <p:ph type="media" sz="quarter" idx="13" hasCustomPrompt="1"/>
          </p:nvPr>
        </p:nvSpPr>
        <p:spPr>
          <a:xfrm>
            <a:off x="457200" y="1752601"/>
            <a:ext cx="8229600" cy="3657600"/>
          </a:xfrm>
          <a:solidFill>
            <a:schemeClr val="bg1">
              <a:lumMod val="85000"/>
            </a:schemeClr>
          </a:solidFill>
        </p:spPr>
        <p:txBody>
          <a:bodyPr/>
          <a:lstStyle>
            <a:lvl1pPr>
              <a:defRPr baseline="0"/>
            </a:lvl1pPr>
          </a:lstStyle>
          <a:p>
            <a:r>
              <a:rPr lang="en-US" dirty="0" smtClean="0"/>
              <a:t>Click to add media file</a:t>
            </a:r>
            <a:endParaRPr lang="en-US" dirty="0"/>
          </a:p>
        </p:txBody>
      </p:sp>
      <p:sp>
        <p:nvSpPr>
          <p:cNvPr id="9" name="Text Placeholder 8"/>
          <p:cNvSpPr>
            <a:spLocks noGrp="1"/>
          </p:cNvSpPr>
          <p:nvPr>
            <p:ph type="body" sz="quarter" idx="14" hasCustomPrompt="1"/>
          </p:nvPr>
        </p:nvSpPr>
        <p:spPr>
          <a:xfrm>
            <a:off x="457200" y="5486400"/>
            <a:ext cx="8229600" cy="533400"/>
          </a:xfrm>
        </p:spPr>
        <p:txBody>
          <a:bodyPr>
            <a:noAutofit/>
          </a:bodyPr>
          <a:lstStyle>
            <a:lvl1pPr marL="0" indent="0">
              <a:buNone/>
              <a:defRPr sz="2400" baseline="0">
                <a:solidFill>
                  <a:schemeClr val="tx1"/>
                </a:solidFill>
              </a:defRPr>
            </a:lvl1pPr>
            <a:lvl2pPr marL="228600" indent="0">
              <a:buNone/>
              <a:defRPr/>
            </a:lvl2pPr>
            <a:lvl3pPr marL="457200" indent="0">
              <a:buNone/>
              <a:defRPr/>
            </a:lvl3pPr>
            <a:lvl4pPr marL="685800" indent="0">
              <a:buNone/>
              <a:defRPr/>
            </a:lvl4pPr>
            <a:lvl5pPr marL="914400" indent="0">
              <a:buNone/>
              <a:defRPr/>
            </a:lvl5pPr>
          </a:lstStyle>
          <a:p>
            <a:pPr lvl="0"/>
            <a:r>
              <a:rPr lang="en-US" dirty="0" smtClean="0"/>
              <a:t>Click to add video caption</a:t>
            </a:r>
            <a:endParaRPr lang="en-US" dirty="0"/>
          </a:p>
        </p:txBody>
      </p:sp>
    </p:spTree>
    <p:extLst>
      <p:ext uri="{BB962C8B-B14F-4D97-AF65-F5344CB8AC3E}">
        <p14:creationId xmlns:p14="http://schemas.microsoft.com/office/powerpoint/2010/main" val="988597124"/>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bou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25/04/15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
        <p:nvSpPr>
          <p:cNvPr id="10" name="Text Placeholder 9"/>
          <p:cNvSpPr>
            <a:spLocks noGrp="1"/>
          </p:cNvSpPr>
          <p:nvPr>
            <p:ph type="body" sz="quarter" idx="14"/>
          </p:nvPr>
        </p:nvSpPr>
        <p:spPr>
          <a:xfrm>
            <a:off x="563880" y="304800"/>
            <a:ext cx="4846320" cy="381000"/>
          </a:xfrm>
        </p:spPr>
        <p:txBody>
          <a:bodyPr bIns="0" anchor="b" anchorCtr="0">
            <a:noAutofit/>
          </a:bodyPr>
          <a:lstStyle>
            <a:lvl1pPr marL="0" indent="0">
              <a:buNone/>
              <a:defRPr sz="2400" b="1" cap="all" baseline="0"/>
            </a:lvl1pPr>
            <a:lvl2pPr marL="228600" indent="0">
              <a:buNone/>
              <a:defRPr sz="2400" b="1"/>
            </a:lvl2pPr>
            <a:lvl3pPr marL="457200" indent="0">
              <a:buNone/>
              <a:defRPr sz="2400" b="1"/>
            </a:lvl3pPr>
            <a:lvl4pPr marL="685800" indent="0">
              <a:buNone/>
              <a:defRPr sz="2400" b="1"/>
            </a:lvl4pPr>
            <a:lvl5pPr marL="914400" indent="0">
              <a:buNone/>
              <a:defRPr sz="2400" b="1"/>
            </a:lvl5pPr>
          </a:lstStyle>
          <a:p>
            <a:pPr lvl="0"/>
            <a:r>
              <a:rPr lang="it-IT" smtClean="0"/>
              <a:t>Click to edit Master text styles</a:t>
            </a:r>
          </a:p>
        </p:txBody>
      </p:sp>
      <p:sp>
        <p:nvSpPr>
          <p:cNvPr id="13" name="Text Placeholder 12"/>
          <p:cNvSpPr>
            <a:spLocks noGrp="1"/>
          </p:cNvSpPr>
          <p:nvPr>
            <p:ph type="body" sz="quarter" idx="15"/>
          </p:nvPr>
        </p:nvSpPr>
        <p:spPr>
          <a:xfrm>
            <a:off x="563880" y="701040"/>
            <a:ext cx="4846320" cy="685800"/>
          </a:xfrm>
        </p:spPr>
        <p:txBody>
          <a:bodyPr tIns="0">
            <a:noAutofit/>
          </a:bodyPr>
          <a:lstStyle>
            <a:lvl1pPr marL="0" indent="0">
              <a:spcBef>
                <a:spcPts val="0"/>
              </a:spcBef>
              <a:buNone/>
              <a:defRPr sz="1800"/>
            </a:lvl1pPr>
            <a:lvl2pPr marL="228600" indent="0">
              <a:buNone/>
              <a:defRPr sz="1800"/>
            </a:lvl2pPr>
            <a:lvl3pPr marL="457200" indent="0">
              <a:buNone/>
              <a:defRPr sz="1800"/>
            </a:lvl3pPr>
            <a:lvl4pPr marL="685800" indent="0">
              <a:buNone/>
              <a:defRPr sz="1800"/>
            </a:lvl4pPr>
            <a:lvl5pPr marL="914400" indent="0">
              <a:buNone/>
              <a:defRPr sz="1800"/>
            </a:lvl5pPr>
          </a:lstStyle>
          <a:p>
            <a:pPr lvl="0"/>
            <a:r>
              <a:rPr lang="it-IT" smtClean="0"/>
              <a:t>Click to edit Master text styles</a:t>
            </a:r>
          </a:p>
        </p:txBody>
      </p:sp>
      <p:sp>
        <p:nvSpPr>
          <p:cNvPr id="15" name="Picture Placeholder 14"/>
          <p:cNvSpPr>
            <a:spLocks noGrp="1"/>
          </p:cNvSpPr>
          <p:nvPr>
            <p:ph type="pic" sz="quarter" idx="16" hasCustomPrompt="1"/>
          </p:nvPr>
        </p:nvSpPr>
        <p:spPr>
          <a:xfrm>
            <a:off x="5867400" y="533400"/>
            <a:ext cx="2438400" cy="2031326"/>
          </a:xfrm>
          <a:ln>
            <a:solidFill>
              <a:schemeClr val="bg1"/>
            </a:solidFill>
          </a:ln>
        </p:spPr>
        <p:txBody>
          <a:bodyPr tIns="91440"/>
          <a:lstStyle>
            <a:lvl1pPr marL="0" indent="0" algn="ctr">
              <a:buFontTx/>
              <a:buNone/>
              <a:defRPr baseline="0"/>
            </a:lvl1pPr>
          </a:lstStyle>
          <a:p>
            <a:r>
              <a:rPr lang="en-US" dirty="0" smtClean="0"/>
              <a:t>[Click to insert Logo / Brand Image]</a:t>
            </a:r>
            <a:endParaRPr lang="en-US" dirty="0"/>
          </a:p>
        </p:txBody>
      </p:sp>
      <p:sp>
        <p:nvSpPr>
          <p:cNvPr id="17" name="Text Placeholder 16"/>
          <p:cNvSpPr>
            <a:spLocks noGrp="1"/>
          </p:cNvSpPr>
          <p:nvPr>
            <p:ph type="body" sz="quarter" idx="17" hasCustomPrompt="1"/>
          </p:nvPr>
        </p:nvSpPr>
        <p:spPr>
          <a:xfrm>
            <a:off x="3581400" y="2819401"/>
            <a:ext cx="5257800" cy="3505199"/>
          </a:xfrm>
        </p:spPr>
        <p:txBody>
          <a:bodyPr>
            <a:normAutofit/>
          </a:bodyPr>
          <a:lstStyle>
            <a:lvl1pPr>
              <a:defRPr sz="1800" baseline="0">
                <a:solidFill>
                  <a:schemeClr val="tx2"/>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200">
                <a:solidFill>
                  <a:schemeClr val="tx2"/>
                </a:solidFill>
              </a:defRPr>
            </a:lvl5pPr>
          </a:lstStyle>
          <a:p>
            <a:pPr lvl="0"/>
            <a:r>
              <a:rPr lang="en-US" dirty="0" smtClean="0"/>
              <a:t>[insert your bio or company information]</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Rectangle 11"/>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p:cNvSpPr>
            <a:spLocks noGrp="1"/>
          </p:cNvSpPr>
          <p:nvPr>
            <p:ph type="pic" sz="quarter" idx="13" hasCustomPrompt="1"/>
          </p:nvPr>
        </p:nvSpPr>
        <p:spPr>
          <a:xfrm>
            <a:off x="676690" y="1642472"/>
            <a:ext cx="2483254" cy="3234328"/>
          </a:xfrm>
          <a:ln w="228600" cap="sq" cmpd="sng">
            <a:noFill/>
            <a:miter lim="800000"/>
          </a:ln>
        </p:spPr>
        <p:txBody>
          <a:bodyPr tIns="274320"/>
          <a:lstStyle>
            <a:lvl1pPr marL="0" indent="0" algn="ctr">
              <a:buFontTx/>
              <a:buNone/>
              <a:defRPr/>
            </a:lvl1pPr>
          </a:lstStyle>
          <a:p>
            <a:r>
              <a:rPr lang="en-US" dirty="0" smtClean="0"/>
              <a:t>[Click icon to insert photo]</a:t>
            </a:r>
            <a:endParaRPr lang="en-US" dirty="0"/>
          </a:p>
        </p:txBody>
      </p:sp>
    </p:spTree>
    <p:extLst>
      <p:ext uri="{BB962C8B-B14F-4D97-AF65-F5344CB8AC3E}">
        <p14:creationId xmlns:p14="http://schemas.microsoft.com/office/powerpoint/2010/main" val="1945366642"/>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10"/>
          </p:nvPr>
        </p:nvSpPr>
        <p:spPr/>
        <p:txBody>
          <a:bodyPr/>
          <a:lstStyle/>
          <a:p>
            <a:fld id="{B19785C6-EBAF-49D5-AD4D-BABF4DFAAD59}" type="datetime1">
              <a:rPr lang="en-US" smtClean="0"/>
              <a:pPr/>
              <a:t>25/04/15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it-IT"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25/04/15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680"/>
          </a:xfrm>
        </p:spPr>
        <p:txBody>
          <a:bodyPr>
            <a:noAutofit/>
          </a:bodyPr>
          <a:lstStyle/>
          <a:p>
            <a:r>
              <a:rPr lang="it-IT" smtClean="0"/>
              <a:t>Click to edit Master title style</a:t>
            </a:r>
            <a:endParaRPr lang="en-US"/>
          </a:p>
        </p:txBody>
      </p:sp>
      <p:sp>
        <p:nvSpPr>
          <p:cNvPr id="3" name="Content Placeholder 2"/>
          <p:cNvSpPr>
            <a:spLocks noGrp="1"/>
          </p:cNvSpPr>
          <p:nvPr>
            <p:ph idx="1"/>
          </p:nvPr>
        </p:nvSpPr>
        <p:spPr>
          <a:xfrm>
            <a:off x="457200" y="1905000"/>
            <a:ext cx="7620000" cy="4495800"/>
          </a:xfrm>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10"/>
          </p:nvPr>
        </p:nvSpPr>
        <p:spPr/>
        <p:txBody>
          <a:bodyPr/>
          <a:lstStyle/>
          <a:p>
            <a:fld id="{48B4FEF1-1C18-40D8-8A9A-AA7FFF43FE2E}" type="datetimeFigureOut">
              <a:rPr lang="en-US" smtClean="0"/>
              <a:t>25/04/15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1E8957-5754-4C19-A51A-9C104D1A0E08}" type="slidenum">
              <a:rPr lang="en-US" smtClean="0"/>
              <a:t>‹#›</a:t>
            </a:fld>
            <a:endParaRPr lang="en-US" dirty="0"/>
          </a:p>
        </p:txBody>
      </p:sp>
      <p:sp>
        <p:nvSpPr>
          <p:cNvPr id="8" name="Text Placeholder 7"/>
          <p:cNvSpPr>
            <a:spLocks noGrp="1"/>
          </p:cNvSpPr>
          <p:nvPr>
            <p:ph type="body" sz="quarter" idx="13"/>
          </p:nvPr>
        </p:nvSpPr>
        <p:spPr>
          <a:xfrm>
            <a:off x="457200" y="1143000"/>
            <a:ext cx="7620000" cy="381000"/>
          </a:xfrm>
        </p:spPr>
        <p:txBody>
          <a:bodyPr>
            <a:noAutofit/>
          </a:bodyPr>
          <a:lstStyle>
            <a:lvl1pPr marL="740664" indent="0">
              <a:spcBef>
                <a:spcPts val="0"/>
              </a:spcBef>
              <a:buFontTx/>
              <a:buNone/>
              <a:defRPr sz="2000" b="1">
                <a:solidFill>
                  <a:schemeClr val="tx2"/>
                </a:solidFill>
              </a:defRPr>
            </a:lvl1pPr>
            <a:lvl2pPr marL="411480" indent="0">
              <a:buFontTx/>
              <a:buNone/>
              <a:defRPr sz="2000" b="1">
                <a:solidFill>
                  <a:schemeClr val="tx2"/>
                </a:solidFill>
              </a:defRPr>
            </a:lvl2pPr>
            <a:lvl3pPr marL="777240" indent="0">
              <a:buFontTx/>
              <a:buNone/>
              <a:defRPr sz="2000" b="1">
                <a:solidFill>
                  <a:schemeClr val="tx2"/>
                </a:solidFill>
              </a:defRPr>
            </a:lvl3pPr>
            <a:lvl4pPr marL="1051560" indent="0">
              <a:buFontTx/>
              <a:buNone/>
              <a:defRPr sz="2000" b="1">
                <a:solidFill>
                  <a:schemeClr val="tx2"/>
                </a:solidFill>
              </a:defRPr>
            </a:lvl4pPr>
            <a:lvl5pPr marL="1325880" indent="0">
              <a:buFontTx/>
              <a:buNone/>
              <a:defRPr sz="2000" b="1">
                <a:solidFill>
                  <a:schemeClr val="tx2"/>
                </a:solidFill>
              </a:defRPr>
            </a:lvl5pPr>
          </a:lstStyle>
          <a:p>
            <a:pPr lvl="0"/>
            <a:r>
              <a:rPr lang="it-IT" smtClean="0"/>
              <a:t>Click to edit Master text styles</a:t>
            </a:r>
          </a:p>
        </p:txBody>
      </p:sp>
    </p:spTree>
    <p:extLst>
      <p:ext uri="{BB962C8B-B14F-4D97-AF65-F5344CB8AC3E}">
        <p14:creationId xmlns:p14="http://schemas.microsoft.com/office/powerpoint/2010/main" val="244033531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userDrawn="1"/>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A5F0D20C-2B4A-4F87-81F3-C291DCA68BC7}" type="datetimeFigureOut">
              <a:rPr lang="en-US" smtClean="0"/>
              <a:t>25/04/15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6CAFB4-4EF8-46FE-AED1-5F1F018D3D0A}" type="slidenum">
              <a:rPr lang="en-US" smtClean="0"/>
              <a:t>‹#›</a:t>
            </a:fld>
            <a:endParaRPr lang="en-US"/>
          </a:p>
        </p:txBody>
      </p:sp>
    </p:spTree>
    <p:extLst>
      <p:ext uri="{BB962C8B-B14F-4D97-AF65-F5344CB8AC3E}">
        <p14:creationId xmlns:p14="http://schemas.microsoft.com/office/powerpoint/2010/main" val="118883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with Marker">
    <p:spTree>
      <p:nvGrpSpPr>
        <p:cNvPr id="1" name=""/>
        <p:cNvGrpSpPr/>
        <p:nvPr/>
      </p:nvGrpSpPr>
      <p:grpSpPr>
        <a:xfrm>
          <a:off x="0" y="0"/>
          <a:ext cx="0" cy="0"/>
          <a:chOff x="0" y="0"/>
          <a:chExt cx="0" cy="0"/>
        </a:xfrm>
      </p:grpSpPr>
      <p:sp>
        <p:nvSpPr>
          <p:cNvPr id="10" name="Rectangle 9"/>
          <p:cNvSpPr/>
          <p:nvPr/>
        </p:nvSpPr>
        <p:spPr>
          <a:xfrm>
            <a:off x="533400" y="278166"/>
            <a:ext cx="83362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2" name="Rectangle 11"/>
          <p:cNvSpPr/>
          <p:nvPr/>
        </p:nvSpPr>
        <p:spPr>
          <a:xfrm>
            <a:off x="625467" y="372862"/>
            <a:ext cx="8127916"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08174" y="408372"/>
            <a:ext cx="6778625" cy="1039427"/>
          </a:xfrm>
        </p:spPr>
        <p:txBody>
          <a:bodyPr/>
          <a:lstStyle/>
          <a:p>
            <a:r>
              <a:rPr lang="it-IT" smtClean="0"/>
              <a:t>Click to edit Master title style</a:t>
            </a:r>
            <a:endParaRPr lang="en-US" dirty="0"/>
          </a:p>
        </p:txBody>
      </p:sp>
      <p:sp>
        <p:nvSpPr>
          <p:cNvPr id="3" name="Content Placeholder 2"/>
          <p:cNvSpPr>
            <a:spLocks noGrp="1"/>
          </p:cNvSpPr>
          <p:nvPr>
            <p:ph idx="1"/>
          </p:nvPr>
        </p:nvSpPr>
        <p:spPr>
          <a:xfrm>
            <a:off x="457200" y="2057399"/>
            <a:ext cx="8229600" cy="4267201"/>
          </a:xfrm>
        </p:spPr>
        <p:txBody>
          <a:bodyPr/>
          <a:lstStyle>
            <a:lvl1pPr marL="228600" indent="-228600">
              <a:buFont typeface="Wingdings" pitchFamily="2" charset="2"/>
              <a:buChar char="Ø"/>
              <a:defRPr sz="2200">
                <a:solidFill>
                  <a:schemeClr val="tx1"/>
                </a:solidFill>
              </a:defRPr>
            </a:lvl1pPr>
            <a:lvl2pPr marL="457200" indent="-228600">
              <a:buFont typeface="Wingdings" pitchFamily="2" charset="2"/>
              <a:buChar char="Ø"/>
              <a:defRPr>
                <a:solidFill>
                  <a:schemeClr val="tx1"/>
                </a:solidFill>
              </a:defRPr>
            </a:lvl2pPr>
            <a:lvl3pPr marL="685800" indent="-228600">
              <a:buFont typeface="Wingdings" pitchFamily="2" charset="2"/>
              <a:buChar char="Ø"/>
              <a:defRPr>
                <a:solidFill>
                  <a:schemeClr val="tx1"/>
                </a:solidFill>
              </a:defRPr>
            </a:lvl3pPr>
            <a:lvl4pPr marL="914400" indent="-228600">
              <a:buFont typeface="Wingdings" pitchFamily="2" charset="2"/>
              <a:buChar char="Ø"/>
              <a:defRPr>
                <a:solidFill>
                  <a:schemeClr val="tx1"/>
                </a:solidFill>
              </a:defRPr>
            </a:lvl4pPr>
            <a:lvl5pPr marL="1143000" indent="-228600">
              <a:buFont typeface="Wingdings" pitchFamily="2" charset="2"/>
              <a:buChar char="Ø"/>
              <a:defRPr>
                <a:solidFill>
                  <a:schemeClr val="tx1"/>
                </a:solidFill>
              </a:defRPr>
            </a:lvl5pPr>
            <a:lvl6pPr marL="1371600" indent="-228600">
              <a:buFont typeface="Wingdings" pitchFamily="2" charset="2"/>
              <a:buChar char="Ø"/>
              <a:defRPr sz="1600">
                <a:solidFill>
                  <a:schemeClr val="tx1">
                    <a:lumMod val="75000"/>
                    <a:lumOff val="25000"/>
                  </a:schemeClr>
                </a:solidFill>
              </a:defRPr>
            </a:lvl6pPr>
            <a:lvl7pPr marL="1600200" indent="-228600">
              <a:buClr>
                <a:schemeClr val="accent1"/>
              </a:buClr>
              <a:buFont typeface="Wingdings" pitchFamily="2" charset="2"/>
              <a:buChar char="Ø"/>
              <a:defRPr sz="1600">
                <a:solidFill>
                  <a:schemeClr val="tx1">
                    <a:lumMod val="75000"/>
                    <a:lumOff val="25000"/>
                  </a:schemeClr>
                </a:solidFill>
              </a:defRPr>
            </a:lvl7pPr>
            <a:lvl8pPr marL="1828800" indent="-228600">
              <a:buClr>
                <a:schemeClr val="accent1"/>
              </a:buClr>
              <a:buFont typeface="Wingdings" pitchFamily="2" charset="2"/>
              <a:buChar char="Ø"/>
              <a:defRPr sz="1600">
                <a:solidFill>
                  <a:schemeClr val="tx1">
                    <a:lumMod val="75000"/>
                    <a:lumOff val="25000"/>
                  </a:schemeClr>
                </a:solidFill>
              </a:defRPr>
            </a:lvl8pPr>
            <a:lvl9pPr marL="2057400" indent="-228600">
              <a:buClr>
                <a:schemeClr val="accent1"/>
              </a:buClr>
              <a:buFont typeface="Wingdings" pitchFamily="2" charset="2"/>
              <a:buChar char="Ø"/>
              <a:defRPr sz="1600" baseline="0">
                <a:solidFill>
                  <a:schemeClr val="tx1">
                    <a:lumMod val="75000"/>
                    <a:lumOff val="25000"/>
                  </a:schemeClr>
                </a:solidFill>
              </a:defRPr>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10"/>
          </p:nvPr>
        </p:nvSpPr>
        <p:spPr/>
        <p:txBody>
          <a:bodyPr/>
          <a:lstStyle/>
          <a:p>
            <a:fld id="{C259A7B8-0EC4-44C9-AFEF-25E144F11C06}" type="datetime1">
              <a:rPr lang="en-US" smtClean="0"/>
              <a:pPr/>
              <a:t>25/04/15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
        <p:nvSpPr>
          <p:cNvPr id="13" name="Text Placeholder 8"/>
          <p:cNvSpPr>
            <a:spLocks noGrp="1"/>
          </p:cNvSpPr>
          <p:nvPr>
            <p:ph type="body" sz="quarter" idx="13"/>
          </p:nvPr>
        </p:nvSpPr>
        <p:spPr>
          <a:xfrm>
            <a:off x="114700" y="132346"/>
            <a:ext cx="1847088" cy="1783080"/>
          </a:xfrm>
          <a:prstGeom prst="ellipse">
            <a:avLst/>
          </a:prstGeom>
        </p:spPr>
        <p:style>
          <a:lnRef idx="0">
            <a:schemeClr val="accent4"/>
          </a:lnRef>
          <a:fillRef idx="3">
            <a:schemeClr val="accent4"/>
          </a:fillRef>
          <a:effectRef idx="3">
            <a:schemeClr val="accent4"/>
          </a:effectRef>
          <a:fontRef idx="none"/>
        </p:style>
        <p:txBody>
          <a:bodyPr lIns="45720" rIns="45720" anchor="ctr" anchorCtr="0">
            <a:noAutofit/>
          </a:bodyPr>
          <a:lstStyle>
            <a:lvl1pPr marL="0" indent="0" algn="ctr">
              <a:buNone/>
              <a:defRPr sz="1600" b="1">
                <a:solidFill>
                  <a:schemeClr val="bg1"/>
                </a:solidFill>
              </a:defRPr>
            </a:lvl1pPr>
            <a:lvl2pPr marL="228600" indent="0">
              <a:buNone/>
              <a:defRPr sz="1400">
                <a:solidFill>
                  <a:schemeClr val="bg1"/>
                </a:solidFill>
              </a:defRPr>
            </a:lvl2pPr>
            <a:lvl3pPr marL="457200" indent="0">
              <a:buNone/>
              <a:defRPr sz="1400">
                <a:solidFill>
                  <a:schemeClr val="bg1"/>
                </a:solidFill>
              </a:defRPr>
            </a:lvl3pPr>
            <a:lvl4pPr marL="685800" indent="0">
              <a:buNone/>
              <a:defRPr sz="1400">
                <a:solidFill>
                  <a:schemeClr val="bg1"/>
                </a:solidFill>
              </a:defRPr>
            </a:lvl4pPr>
            <a:lvl5pPr marL="914400" indent="0">
              <a:buNone/>
              <a:defRPr sz="1400">
                <a:solidFill>
                  <a:schemeClr val="bg1"/>
                </a:solidFill>
              </a:defRPr>
            </a:lvl5pPr>
          </a:lstStyle>
          <a:p>
            <a:pPr lvl="0"/>
            <a:r>
              <a:rPr lang="it-IT" smtClean="0"/>
              <a:t>Click to edit Master text styles</a:t>
            </a:r>
          </a:p>
        </p:txBody>
      </p:sp>
    </p:spTree>
    <p:extLst>
      <p:ext uri="{BB962C8B-B14F-4D97-AF65-F5344CB8AC3E}">
        <p14:creationId xmlns:p14="http://schemas.microsoft.com/office/powerpoint/2010/main" val="3393940209"/>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BB47B5-C739-4DAE-AACD-CC58CA843AC4}" type="datetime1">
              <a:rPr lang="en-US" smtClean="0"/>
              <a:pPr/>
              <a:t>25/04/15</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400" kern="1200" cap="all" baseline="0" dirty="0">
                <a:solidFill>
                  <a:schemeClr val="accent1">
                    <a:lumMod val="50000"/>
                  </a:schemeClr>
                </a:solidFill>
                <a:latin typeface="+mj-lt"/>
                <a:ea typeface="+mj-ea"/>
                <a:cs typeface="+mj-cs"/>
              </a:defRPr>
            </a:lvl1pPr>
          </a:lstStyle>
          <a:p>
            <a:r>
              <a:rPr lang="it-IT" smtClean="0"/>
              <a:t>Click to edit Master title style</a:t>
            </a:r>
            <a:endParaRPr lang="en-US" dirty="0"/>
          </a:p>
        </p:txBody>
      </p:sp>
      <p:sp>
        <p:nvSpPr>
          <p:cNvPr id="15" name="Rectangle 14"/>
          <p:cNvSpPr/>
          <p:nvPr/>
        </p:nvSpPr>
        <p:spPr>
          <a:xfrm>
            <a:off x="675496" y="4541520"/>
            <a:ext cx="7818120" cy="664367"/>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lvl="0"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4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14" name="Rectangle 13"/>
          <p:cNvSpPr/>
          <p:nvPr/>
        </p:nvSpPr>
        <p:spPr>
          <a:xfrm>
            <a:off x="675757" y="3124200"/>
            <a:ext cx="7817599" cy="2077720"/>
          </a:xfrm>
          <a:prstGeom prst="rect">
            <a:avLst/>
          </a:prstGeom>
          <a:noFill/>
          <a:ln w="28575" cmpd="sn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Rectangle 8"/>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6128" y="408372"/>
            <a:ext cx="8260672" cy="1039427"/>
          </a:xfrm>
        </p:spPr>
        <p:txBody>
          <a:bodyPr/>
          <a:lstStyle/>
          <a:p>
            <a:r>
              <a:rPr lang="it-IT" smtClean="0"/>
              <a:t>Click to edit Master title style</a:t>
            </a:r>
            <a:endParaRPr lang="en-US" dirty="0"/>
          </a:p>
        </p:txBody>
      </p:sp>
      <p:sp>
        <p:nvSpPr>
          <p:cNvPr id="3" name="Content Placeholder 2"/>
          <p:cNvSpPr>
            <a:spLocks noGrp="1"/>
          </p:cNvSpPr>
          <p:nvPr>
            <p:ph sz="half" idx="1"/>
          </p:nvPr>
        </p:nvSpPr>
        <p:spPr>
          <a:xfrm>
            <a:off x="457200" y="1676400"/>
            <a:ext cx="8229600" cy="2971801"/>
          </a:xfrm>
        </p:spPr>
        <p:txBody>
          <a:bodyPr/>
          <a:lstStyle>
            <a:lvl1pPr marL="228600" indent="-228600">
              <a:defRPr sz="2200">
                <a:solidFill>
                  <a:schemeClr val="tx1"/>
                </a:solidFill>
              </a:defRPr>
            </a:lvl1pPr>
            <a:lvl2pPr marL="457200" indent="-228600">
              <a:defRPr sz="2000">
                <a:solidFill>
                  <a:schemeClr val="tx1"/>
                </a:solidFill>
              </a:defRPr>
            </a:lvl2pPr>
            <a:lvl3pPr marL="685800" indent="-228600">
              <a:defRPr sz="1800">
                <a:solidFill>
                  <a:schemeClr val="tx1"/>
                </a:solidFill>
              </a:defRPr>
            </a:lvl3pPr>
            <a:lvl4pPr marL="914400" indent="-228600">
              <a:defRPr sz="1600">
                <a:solidFill>
                  <a:schemeClr val="tx1"/>
                </a:solidFill>
              </a:defRPr>
            </a:lvl4pPr>
            <a:lvl5pPr marL="1143000" indent="-228600">
              <a:defRPr sz="1600">
                <a:solidFill>
                  <a:schemeClr val="tx1"/>
                </a:solidFill>
              </a:defRPr>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Content Placeholder 3"/>
          <p:cNvSpPr>
            <a:spLocks noGrp="1"/>
          </p:cNvSpPr>
          <p:nvPr>
            <p:ph sz="half" idx="2"/>
          </p:nvPr>
        </p:nvSpPr>
        <p:spPr>
          <a:xfrm>
            <a:off x="457200" y="4648200"/>
            <a:ext cx="8229600" cy="1676400"/>
          </a:xfrm>
        </p:spPr>
        <p:txBody>
          <a:bodyPr/>
          <a:lstStyle>
            <a:lvl1pPr marL="228600">
              <a:defRPr sz="2200">
                <a:solidFill>
                  <a:schemeClr val="tx1"/>
                </a:solidFill>
              </a:defRPr>
            </a:lvl1pPr>
            <a:lvl2pPr marL="457200">
              <a:defRPr sz="2000">
                <a:solidFill>
                  <a:schemeClr val="tx1"/>
                </a:solidFill>
              </a:defRPr>
            </a:lvl2pPr>
            <a:lvl3pPr marL="685800">
              <a:defRPr sz="1800">
                <a:solidFill>
                  <a:schemeClr val="tx1"/>
                </a:solidFill>
              </a:defRPr>
            </a:lvl3pPr>
            <a:lvl4pPr marL="914400" indent="-228600">
              <a:defRPr sz="1600">
                <a:solidFill>
                  <a:schemeClr val="tx1"/>
                </a:solidFill>
              </a:defRPr>
            </a:lvl4pPr>
            <a:lvl5pPr marL="1143000" indent="-228600">
              <a:defRPr sz="1600">
                <a:solidFill>
                  <a:schemeClr val="tx1"/>
                </a:solidFill>
              </a:defRPr>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25/04/15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with Marker">
    <p:spTree>
      <p:nvGrpSpPr>
        <p:cNvPr id="1" name=""/>
        <p:cNvGrpSpPr/>
        <p:nvPr/>
      </p:nvGrpSpPr>
      <p:grpSpPr>
        <a:xfrm>
          <a:off x="0" y="0"/>
          <a:ext cx="0" cy="0"/>
          <a:chOff x="0" y="0"/>
          <a:chExt cx="0" cy="0"/>
        </a:xfrm>
      </p:grpSpPr>
      <p:sp>
        <p:nvSpPr>
          <p:cNvPr id="11" name="Rectangle 10"/>
          <p:cNvSpPr/>
          <p:nvPr/>
        </p:nvSpPr>
        <p:spPr>
          <a:xfrm>
            <a:off x="609600" y="278166"/>
            <a:ext cx="82600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3" name="Rectangle 12"/>
          <p:cNvSpPr/>
          <p:nvPr/>
        </p:nvSpPr>
        <p:spPr>
          <a:xfrm>
            <a:off x="699763" y="372862"/>
            <a:ext cx="80536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676400"/>
            <a:ext cx="8229600" cy="2971801"/>
          </a:xfrm>
        </p:spPr>
        <p:txBody>
          <a:bodyPr/>
          <a:lstStyle>
            <a:lvl1pPr marL="228600" indent="-228600">
              <a:buFont typeface="Wingdings" pitchFamily="2" charset="2"/>
              <a:buChar char="Ø"/>
              <a:defRPr sz="2200">
                <a:solidFill>
                  <a:schemeClr val="tx1"/>
                </a:solidFill>
              </a:defRPr>
            </a:lvl1pPr>
            <a:lvl2pPr marL="457200" indent="-228600">
              <a:buFont typeface="Wingdings" pitchFamily="2" charset="2"/>
              <a:buChar char="Ø"/>
              <a:defRPr>
                <a:solidFill>
                  <a:schemeClr val="tx1"/>
                </a:solidFill>
              </a:defRPr>
            </a:lvl2pPr>
            <a:lvl3pPr marL="685800" indent="-228600">
              <a:buFont typeface="Wingdings" pitchFamily="2" charset="2"/>
              <a:buChar char="Ø"/>
              <a:defRPr>
                <a:solidFill>
                  <a:schemeClr val="tx1"/>
                </a:solidFill>
              </a:defRPr>
            </a:lvl3pPr>
            <a:lvl4pPr marL="914400" indent="-228600">
              <a:buFont typeface="Wingdings" pitchFamily="2" charset="2"/>
              <a:buChar char="Ø"/>
              <a:defRPr>
                <a:solidFill>
                  <a:schemeClr val="tx1"/>
                </a:solidFill>
              </a:defRPr>
            </a:lvl4pPr>
            <a:lvl5pPr marL="1143000" indent="-228600">
              <a:buFont typeface="Wingdings" pitchFamily="2" charset="2"/>
              <a:buChar char="Ø"/>
              <a:defRPr>
                <a:solidFill>
                  <a:schemeClr val="tx1"/>
                </a:solidFill>
              </a:defRPr>
            </a:lvl5pPr>
            <a:lvl6pPr marL="1371600" indent="-228600">
              <a:buFont typeface="Wingdings" pitchFamily="2" charset="2"/>
              <a:buChar char="Ø"/>
              <a:defRPr sz="1600">
                <a:solidFill>
                  <a:schemeClr val="tx1">
                    <a:lumMod val="75000"/>
                    <a:lumOff val="25000"/>
                  </a:schemeClr>
                </a:solidFill>
              </a:defRPr>
            </a:lvl6pPr>
            <a:lvl7pPr marL="1600200" indent="-228600">
              <a:buClr>
                <a:schemeClr val="accent1"/>
              </a:buClr>
              <a:buFont typeface="Wingdings" pitchFamily="2" charset="2"/>
              <a:buChar char="Ø"/>
              <a:defRPr sz="1600">
                <a:solidFill>
                  <a:schemeClr val="tx1">
                    <a:lumMod val="75000"/>
                    <a:lumOff val="25000"/>
                  </a:schemeClr>
                </a:solidFill>
              </a:defRPr>
            </a:lvl7pPr>
            <a:lvl8pPr marL="1828800" indent="-228600">
              <a:buClr>
                <a:schemeClr val="accent1"/>
              </a:buClr>
              <a:buFont typeface="Wingdings" pitchFamily="2" charset="2"/>
              <a:buChar char="Ø"/>
              <a:defRPr sz="1600">
                <a:solidFill>
                  <a:schemeClr val="tx1">
                    <a:lumMod val="75000"/>
                    <a:lumOff val="25000"/>
                  </a:schemeClr>
                </a:solidFill>
              </a:defRPr>
            </a:lvl8pPr>
            <a:lvl9pPr marL="2057400" indent="-228600">
              <a:buClr>
                <a:schemeClr val="accent1"/>
              </a:buClr>
              <a:buFont typeface="Wingdings" pitchFamily="2" charset="2"/>
              <a:buChar char="Ø"/>
              <a:defRPr sz="1600" baseline="0">
                <a:solidFill>
                  <a:schemeClr val="tx1">
                    <a:lumMod val="75000"/>
                    <a:lumOff val="25000"/>
                  </a:schemeClr>
                </a:solidFill>
              </a:defRPr>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2" name="Title 1"/>
          <p:cNvSpPr>
            <a:spLocks noGrp="1"/>
          </p:cNvSpPr>
          <p:nvPr>
            <p:ph type="title"/>
          </p:nvPr>
        </p:nvSpPr>
        <p:spPr>
          <a:xfrm>
            <a:off x="1908175" y="408372"/>
            <a:ext cx="6778625" cy="1039427"/>
          </a:xfrm>
        </p:spPr>
        <p:txBody>
          <a:bodyPr/>
          <a:lstStyle/>
          <a:p>
            <a:r>
              <a:rPr lang="it-IT" smtClean="0"/>
              <a:t>Click to edit Master title style</a:t>
            </a:r>
            <a:endParaRPr lang="en-US" dirty="0"/>
          </a:p>
        </p:txBody>
      </p:sp>
      <p:sp>
        <p:nvSpPr>
          <p:cNvPr id="4" name="Date Placeholder 3"/>
          <p:cNvSpPr>
            <a:spLocks noGrp="1"/>
          </p:cNvSpPr>
          <p:nvPr>
            <p:ph type="dt" sz="half" idx="10"/>
          </p:nvPr>
        </p:nvSpPr>
        <p:spPr/>
        <p:txBody>
          <a:bodyPr/>
          <a:lstStyle/>
          <a:p>
            <a:fld id="{C259A7B8-0EC4-44C9-AFEF-25E144F11C06}" type="datetime1">
              <a:rPr lang="en-US" smtClean="0"/>
              <a:pPr/>
              <a:t>25/04/15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
        <p:nvSpPr>
          <p:cNvPr id="10" name="Content Placeholder 9"/>
          <p:cNvSpPr>
            <a:spLocks noGrp="1"/>
          </p:cNvSpPr>
          <p:nvPr>
            <p:ph sz="quarter" idx="14"/>
          </p:nvPr>
        </p:nvSpPr>
        <p:spPr>
          <a:xfrm>
            <a:off x="457200" y="4648200"/>
            <a:ext cx="8229600" cy="1676400"/>
          </a:xfrm>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9" name="Text Placeholder 8"/>
          <p:cNvSpPr>
            <a:spLocks noGrp="1"/>
          </p:cNvSpPr>
          <p:nvPr>
            <p:ph type="body" sz="quarter" idx="13"/>
          </p:nvPr>
        </p:nvSpPr>
        <p:spPr>
          <a:xfrm>
            <a:off x="114700" y="132346"/>
            <a:ext cx="1847088" cy="1783080"/>
          </a:xfrm>
          <a:prstGeom prst="ellipse">
            <a:avLst/>
          </a:prstGeom>
        </p:spPr>
        <p:style>
          <a:lnRef idx="0">
            <a:schemeClr val="accent4"/>
          </a:lnRef>
          <a:fillRef idx="3">
            <a:schemeClr val="accent4"/>
          </a:fillRef>
          <a:effectRef idx="3">
            <a:schemeClr val="accent4"/>
          </a:effectRef>
          <a:fontRef idx="none"/>
        </p:style>
        <p:txBody>
          <a:bodyPr lIns="45720" rIns="45720" anchor="ctr" anchorCtr="0">
            <a:noAutofit/>
          </a:bodyPr>
          <a:lstStyle>
            <a:lvl1pPr marL="0" indent="0" algn="ctr">
              <a:buNone/>
              <a:defRPr sz="1600" b="1">
                <a:solidFill>
                  <a:schemeClr val="bg1"/>
                </a:solidFill>
              </a:defRPr>
            </a:lvl1pPr>
            <a:lvl2pPr marL="228600" indent="0">
              <a:buNone/>
              <a:defRPr sz="1400">
                <a:solidFill>
                  <a:schemeClr val="bg1"/>
                </a:solidFill>
              </a:defRPr>
            </a:lvl2pPr>
            <a:lvl3pPr marL="457200" indent="0">
              <a:buNone/>
              <a:defRPr sz="1400">
                <a:solidFill>
                  <a:schemeClr val="bg1"/>
                </a:solidFill>
              </a:defRPr>
            </a:lvl3pPr>
            <a:lvl4pPr marL="685800" indent="0">
              <a:buNone/>
              <a:defRPr sz="1400">
                <a:solidFill>
                  <a:schemeClr val="bg1"/>
                </a:solidFill>
              </a:defRPr>
            </a:lvl4pPr>
            <a:lvl5pPr marL="914400" indent="0">
              <a:buNone/>
              <a:defRPr sz="1400">
                <a:solidFill>
                  <a:schemeClr val="bg1"/>
                </a:solidFill>
              </a:defRPr>
            </a:lvl5pPr>
          </a:lstStyle>
          <a:p>
            <a:pPr lvl="0"/>
            <a:r>
              <a:rPr lang="it-IT" smtClean="0"/>
              <a:t>Click to edit Master text styles</a:t>
            </a:r>
          </a:p>
        </p:txBody>
      </p:sp>
    </p:spTree>
    <p:extLst>
      <p:ext uri="{BB962C8B-B14F-4D97-AF65-F5344CB8AC3E}">
        <p14:creationId xmlns:p14="http://schemas.microsoft.com/office/powerpoint/2010/main" val="2487654190"/>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Rectangle 10"/>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6128" y="408372"/>
            <a:ext cx="8260672" cy="1039427"/>
          </a:xfrm>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marL="228600">
              <a:defRPr sz="2200"/>
            </a:lvl1pPr>
            <a:lvl2pPr marL="457200">
              <a:defRPr sz="2000"/>
            </a:lvl2pPr>
            <a:lvl3pPr marL="685800">
              <a:defRPr sz="1800"/>
            </a:lvl3pPr>
            <a:lvl4pPr marL="914400">
              <a:defRPr sz="1600"/>
            </a:lvl4pPr>
            <a:lvl5pPr marL="1143000">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marL="228600">
              <a:defRPr sz="2200"/>
            </a:lvl1pPr>
            <a:lvl2pPr marL="457200">
              <a:defRPr sz="2000"/>
            </a:lvl2pPr>
            <a:lvl3pPr marL="685800">
              <a:defRPr sz="1800"/>
            </a:lvl3pPr>
            <a:lvl4pPr marL="914400">
              <a:defRPr sz="1600"/>
            </a:lvl4pPr>
            <a:lvl5pPr marL="1143000">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25/04/15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7" name="Rectangle 6"/>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25/04/15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7FB3B-20DA-4D0E-BF16-8262B7156612}" type="datetime1">
              <a:rPr lang="en-US" smtClean="0"/>
              <a:pPr/>
              <a:t>25/04/15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
        <p:nvSpPr>
          <p:cNvPr id="7" name="Content Placeholder 6"/>
          <p:cNvSpPr>
            <a:spLocks noGrp="1"/>
          </p:cNvSpPr>
          <p:nvPr>
            <p:ph sz="quarter" idx="13"/>
          </p:nvPr>
        </p:nvSpPr>
        <p:spPr>
          <a:xfrm>
            <a:off x="457200" y="533400"/>
            <a:ext cx="8229600" cy="5715000"/>
          </a:xfrm>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Tree>
    <p:extLst>
      <p:ext uri="{BB962C8B-B14F-4D97-AF65-F5344CB8AC3E}">
        <p14:creationId xmlns:p14="http://schemas.microsoft.com/office/powerpoint/2010/main" val="2078805483"/>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25/04/15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it-IT"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50" r:id="rId1"/>
    <p:sldLayoutId id="2147483863" r:id="rId2"/>
    <p:sldLayoutId id="2147483843" r:id="rId3"/>
    <p:sldLayoutId id="2147483832" r:id="rId4"/>
    <p:sldLayoutId id="2147483833" r:id="rId5"/>
    <p:sldLayoutId id="2147483845" r:id="rId6"/>
    <p:sldLayoutId id="2147483834" r:id="rId7"/>
    <p:sldLayoutId id="2147483835" r:id="rId8"/>
    <p:sldLayoutId id="2147483842" r:id="rId9"/>
    <p:sldLayoutId id="2147483836" r:id="rId10"/>
    <p:sldLayoutId id="2147483837" r:id="rId11"/>
    <p:sldLayoutId id="2147483838" r:id="rId12"/>
    <p:sldLayoutId id="2147483848" r:id="rId13"/>
    <p:sldLayoutId id="2147483847" r:id="rId14"/>
    <p:sldLayoutId id="2147483841" r:id="rId15"/>
    <p:sldLayoutId id="2147483839" r:id="rId16"/>
    <p:sldLayoutId id="2147483840" r:id="rId17"/>
    <p:sldLayoutId id="2147483864" r:id="rId18"/>
  </p:sldLayoutIdLst>
  <p:timing>
    <p:tnLst>
      <p:par>
        <p:cTn xmlns:p14="http://schemas.microsoft.com/office/powerpoint/2010/main" id="1" dur="indefinite" restart="never" nodeType="tmRoot"/>
      </p:par>
    </p:tnLst>
  </p:timing>
  <p:hf sldNum="0" hdr="0" ftr="0" dt="0"/>
  <p:txStyles>
    <p:titleStyle>
      <a:lvl1pPr algn="ctr" defTabSz="914400" rtl="0" eaLnBrk="1" latinLnBrk="0" hangingPunct="1">
        <a:spcBef>
          <a:spcPct val="0"/>
        </a:spcBef>
        <a:buNone/>
        <a:defRPr sz="4400" b="1" kern="1200" cap="all" baseline="0">
          <a:solidFill>
            <a:schemeClr val="accent1">
              <a:lumMod val="75000"/>
            </a:schemeClr>
          </a:solidFill>
          <a:latin typeface="+mj-lt"/>
          <a:ea typeface="+mj-ea"/>
          <a:cs typeface="+mj-cs"/>
        </a:defRPr>
      </a:lvl1pPr>
    </p:titleStyle>
    <p:bodyStyle>
      <a:lvl1pPr marL="228600" indent="-228600" algn="l" defTabSz="914400" rtl="0" eaLnBrk="1" latinLnBrk="0" hangingPunct="1">
        <a:spcBef>
          <a:spcPts val="1800"/>
        </a:spcBef>
        <a:buClr>
          <a:schemeClr val="accent1"/>
        </a:buClr>
        <a:buFont typeface="Wingdings" pitchFamily="2" charset="2"/>
        <a:buChar char="Ø"/>
        <a:defRPr sz="2200" kern="1200">
          <a:solidFill>
            <a:schemeClr val="tx1"/>
          </a:solidFill>
          <a:latin typeface="+mn-lt"/>
          <a:ea typeface="+mn-ea"/>
          <a:cs typeface="+mn-cs"/>
        </a:defRPr>
      </a:lvl1pPr>
      <a:lvl2pPr marL="457200" indent="-228600" algn="l" defTabSz="914400" rtl="0" eaLnBrk="1" latinLnBrk="0" hangingPunct="1">
        <a:spcBef>
          <a:spcPts val="1000"/>
        </a:spcBef>
        <a:buClr>
          <a:schemeClr val="accent1"/>
        </a:buClr>
        <a:buFont typeface="Wingdings" pitchFamily="2" charset="2"/>
        <a:buChar char="Ø"/>
        <a:defRPr sz="2000" kern="1200">
          <a:solidFill>
            <a:schemeClr val="tx1"/>
          </a:solidFill>
          <a:latin typeface="+mn-lt"/>
          <a:ea typeface="+mn-ea"/>
          <a:cs typeface="+mn-cs"/>
        </a:defRPr>
      </a:lvl2pPr>
      <a:lvl3pPr marL="685800" indent="-228600" algn="l" defTabSz="914400" rtl="0" eaLnBrk="1" latinLnBrk="0" hangingPunct="1">
        <a:spcBef>
          <a:spcPts val="1000"/>
        </a:spcBef>
        <a:buClr>
          <a:schemeClr val="accent1"/>
        </a:buClr>
        <a:buFont typeface="Wingdings" pitchFamily="2" charset="2"/>
        <a:buChar char="Ø"/>
        <a:defRPr sz="1800" kern="1200">
          <a:solidFill>
            <a:schemeClr val="tx1"/>
          </a:solidFill>
          <a:latin typeface="+mn-lt"/>
          <a:ea typeface="+mn-ea"/>
          <a:cs typeface="+mn-cs"/>
        </a:defRPr>
      </a:lvl3pPr>
      <a:lvl4pPr marL="914400" indent="-228600" algn="l" defTabSz="914400" rtl="0" eaLnBrk="1" latinLnBrk="0" hangingPunct="1">
        <a:spcBef>
          <a:spcPts val="1000"/>
        </a:spcBef>
        <a:buClr>
          <a:schemeClr val="accent1"/>
        </a:buClr>
        <a:buFont typeface="Wingdings" pitchFamily="2" charset="2"/>
        <a:buChar char="Ø"/>
        <a:defRPr sz="1600" kern="1200">
          <a:solidFill>
            <a:schemeClr val="tx1"/>
          </a:solidFill>
          <a:latin typeface="+mn-lt"/>
          <a:ea typeface="+mn-ea"/>
          <a:cs typeface="+mn-cs"/>
        </a:defRPr>
      </a:lvl4pPr>
      <a:lvl5pPr marL="1143000" indent="-228600" algn="l" defTabSz="914400" rtl="0" eaLnBrk="1" latinLnBrk="0" hangingPunct="1">
        <a:spcBef>
          <a:spcPts val="1000"/>
        </a:spcBef>
        <a:buClr>
          <a:schemeClr val="accent1"/>
        </a:buClr>
        <a:buFont typeface="Wingdings" pitchFamily="2" charset="2"/>
        <a:buChar char="Ø"/>
        <a:defRPr sz="1600" kern="1200" baseline="0">
          <a:solidFill>
            <a:schemeClr val="tx1"/>
          </a:solidFill>
          <a:latin typeface="+mn-lt"/>
          <a:ea typeface="+mn-ea"/>
          <a:cs typeface="+mn-cs"/>
        </a:defRPr>
      </a:lvl5pPr>
      <a:lvl6pPr marL="1371600" indent="-228600" algn="l" defTabSz="914400" rtl="0" eaLnBrk="1" latinLnBrk="0" hangingPunct="1">
        <a:spcBef>
          <a:spcPts val="1000"/>
        </a:spcBef>
        <a:buClr>
          <a:schemeClr val="accent1"/>
        </a:buClr>
        <a:buFont typeface="Wingdings" pitchFamily="2" charset="2"/>
        <a:buChar char="Ø"/>
        <a:defRPr sz="1600" kern="1200">
          <a:solidFill>
            <a:schemeClr val="tx1"/>
          </a:solidFill>
          <a:latin typeface="+mn-lt"/>
          <a:ea typeface="+mn-ea"/>
          <a:cs typeface="+mn-cs"/>
        </a:defRPr>
      </a:lvl6pPr>
      <a:lvl7pPr marL="1600200" indent="-228600" algn="l" defTabSz="914400" rtl="0" eaLnBrk="1" latinLnBrk="0" hangingPunct="1">
        <a:spcBef>
          <a:spcPts val="1000"/>
        </a:spcBef>
        <a:buClr>
          <a:schemeClr val="accent1"/>
        </a:buClr>
        <a:buFont typeface="Wingdings" pitchFamily="2" charset="2"/>
        <a:buChar char="Ø"/>
        <a:defRPr sz="1600" kern="1200">
          <a:solidFill>
            <a:schemeClr val="tx1"/>
          </a:solidFill>
          <a:latin typeface="+mn-lt"/>
          <a:ea typeface="+mn-ea"/>
          <a:cs typeface="+mn-cs"/>
        </a:defRPr>
      </a:lvl7pPr>
      <a:lvl8pPr marL="1828800" indent="-228600" algn="l" defTabSz="914400" rtl="0" eaLnBrk="1" latinLnBrk="0" hangingPunct="1">
        <a:spcBef>
          <a:spcPts val="1000"/>
        </a:spcBef>
        <a:buClr>
          <a:schemeClr val="accent1"/>
        </a:buClr>
        <a:buFont typeface="Wingdings" pitchFamily="2" charset="2"/>
        <a:buChar char="Ø"/>
        <a:defRPr sz="1600" kern="1200">
          <a:solidFill>
            <a:schemeClr val="tx1"/>
          </a:solidFill>
          <a:latin typeface="+mn-lt"/>
          <a:ea typeface="+mn-ea"/>
          <a:cs typeface="+mn-cs"/>
        </a:defRPr>
      </a:lvl8pPr>
      <a:lvl9pPr marL="2057400" indent="-228600" algn="l" defTabSz="914400" rtl="0" eaLnBrk="1" latinLnBrk="0" hangingPunct="1">
        <a:spcBef>
          <a:spcPts val="1000"/>
        </a:spcBef>
        <a:buClr>
          <a:schemeClr val="accent1"/>
        </a:buClr>
        <a:buFont typeface="Wingdings" pitchFamily="2" charset="2"/>
        <a:buChar char="Ø"/>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0.xml"/><Relationship Id="rId2"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42804" y="4648200"/>
            <a:ext cx="6596195" cy="533400"/>
          </a:xfrm>
        </p:spPr>
        <p:txBody>
          <a:bodyPr>
            <a:normAutofit fontScale="92500" lnSpcReduction="20000"/>
          </a:bodyPr>
          <a:lstStyle/>
          <a:p>
            <a:r>
              <a:rPr lang="en-US" dirty="0" smtClean="0">
                <a:latin typeface="Cambria"/>
                <a:cs typeface="Cambria"/>
              </a:rPr>
              <a:t>Cultural political </a:t>
            </a:r>
            <a:r>
              <a:rPr lang="en-US" dirty="0">
                <a:latin typeface="Cambria"/>
                <a:cs typeface="Cambria"/>
              </a:rPr>
              <a:t>economical and historical </a:t>
            </a:r>
            <a:r>
              <a:rPr lang="en-US" dirty="0" smtClean="0">
                <a:latin typeface="Cambria"/>
                <a:cs typeface="Cambria"/>
              </a:rPr>
              <a:t>background</a:t>
            </a:r>
            <a:endParaRPr lang="en-US" dirty="0">
              <a:latin typeface="Cambria"/>
              <a:cs typeface="Cambria"/>
            </a:endParaRPr>
          </a:p>
        </p:txBody>
      </p:sp>
      <p:sp>
        <p:nvSpPr>
          <p:cNvPr id="3" name="Title 2"/>
          <p:cNvSpPr>
            <a:spLocks noGrp="1"/>
          </p:cNvSpPr>
          <p:nvPr>
            <p:ph type="ctrTitle"/>
          </p:nvPr>
        </p:nvSpPr>
        <p:spPr/>
        <p:txBody>
          <a:bodyPr/>
          <a:lstStyle/>
          <a:p>
            <a:r>
              <a:rPr lang="en-US" sz="4400" dirty="0" smtClean="0">
                <a:solidFill>
                  <a:srgbClr val="606977"/>
                </a:solidFill>
                <a:latin typeface="Cambria"/>
                <a:cs typeface="Cambria"/>
              </a:rPr>
              <a:t>The modern age</a:t>
            </a:r>
            <a:endParaRPr lang="en-US" sz="4400" dirty="0">
              <a:solidFill>
                <a:srgbClr val="606977"/>
              </a:solidFill>
              <a:latin typeface="Cambria"/>
              <a:cs typeface="Cambria"/>
            </a:endParaRPr>
          </a:p>
        </p:txBody>
      </p:sp>
      <p:sp>
        <p:nvSpPr>
          <p:cNvPr id="4" name="Footer Placeholder 3"/>
          <p:cNvSpPr>
            <a:spLocks noGrp="1"/>
          </p:cNvSpPr>
          <p:nvPr>
            <p:ph type="ftr" sz="quarter" idx="11"/>
          </p:nvPr>
        </p:nvSpPr>
        <p:spPr>
          <a:xfrm>
            <a:off x="5334000" y="5486400"/>
            <a:ext cx="3429000" cy="1219200"/>
          </a:xfrm>
        </p:spPr>
        <p:txBody>
          <a:bodyPr/>
          <a:lstStyle/>
          <a:p>
            <a:r>
              <a:rPr lang="en-US" sz="1800" dirty="0" err="1" smtClean="0">
                <a:latin typeface="Garamond"/>
                <a:cs typeface="Garamond"/>
              </a:rPr>
              <a:t>Manjola</a:t>
            </a:r>
            <a:r>
              <a:rPr lang="en-US" sz="1800" dirty="0" smtClean="0">
                <a:latin typeface="Garamond"/>
                <a:cs typeface="Garamond"/>
              </a:rPr>
              <a:t> </a:t>
            </a:r>
            <a:r>
              <a:rPr lang="en-US" sz="1800" dirty="0" err="1" smtClean="0">
                <a:latin typeface="Garamond"/>
                <a:cs typeface="Garamond"/>
              </a:rPr>
              <a:t>islami</a:t>
            </a:r>
            <a:endParaRPr lang="en-US" sz="1800" dirty="0" smtClean="0">
              <a:latin typeface="Garamond"/>
              <a:cs typeface="Garamond"/>
            </a:endParaRPr>
          </a:p>
          <a:p>
            <a:r>
              <a:rPr lang="en-US" sz="1800" dirty="0" smtClean="0">
                <a:latin typeface="Garamond"/>
                <a:cs typeface="Garamond"/>
              </a:rPr>
              <a:t>V </a:t>
            </a:r>
            <a:r>
              <a:rPr lang="en-US" sz="1800" dirty="0" err="1" smtClean="0">
                <a:latin typeface="Garamond"/>
                <a:cs typeface="Garamond"/>
              </a:rPr>
              <a:t>Bls</a:t>
            </a:r>
            <a:endParaRPr lang="en-US" sz="1800" dirty="0" smtClean="0">
              <a:latin typeface="Garamond"/>
              <a:cs typeface="Garamond"/>
            </a:endParaRPr>
          </a:p>
          <a:p>
            <a:r>
              <a:rPr lang="en-US" sz="1800" dirty="0" smtClean="0">
                <a:latin typeface="Garamond"/>
                <a:cs typeface="Garamond"/>
              </a:rPr>
              <a:t>2014/2015</a:t>
            </a:r>
            <a:endParaRPr lang="en-US" sz="1800" dirty="0">
              <a:latin typeface="Garamond"/>
              <a:cs typeface="Garamond"/>
            </a:endParaRPr>
          </a:p>
        </p:txBody>
      </p:sp>
    </p:spTree>
    <p:extLst>
      <p:ext uri="{BB962C8B-B14F-4D97-AF65-F5344CB8AC3E}">
        <p14:creationId xmlns:p14="http://schemas.microsoft.com/office/powerpoint/2010/main" val="298077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Content Placeholder 35"/>
          <p:cNvGraphicFramePr>
            <a:graphicFrameLocks noGrp="1"/>
          </p:cNvGraphicFramePr>
          <p:nvPr>
            <p:ph sz="quarter" idx="13"/>
            <p:extLst>
              <p:ext uri="{D42A27DB-BD31-4B8C-83A1-F6EECF244321}">
                <p14:modId xmlns:p14="http://schemas.microsoft.com/office/powerpoint/2010/main" val="4090942510"/>
              </p:ext>
            </p:extLst>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3415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5410200"/>
            <a:ext cx="4724400" cy="1143000"/>
          </a:xfrm>
        </p:spPr>
        <p:txBody>
          <a:bodyPr/>
          <a:lstStyle/>
          <a:p>
            <a:r>
              <a:rPr lang="en-US" dirty="0" smtClean="0"/>
              <a:t>world war I</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2025232"/>
              </p:ext>
            </p:extLst>
          </p:nvPr>
        </p:nvGraphicFramePr>
        <p:xfrm>
          <a:off x="228600" y="609600"/>
          <a:ext cx="8605279" cy="52800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08096"/>
      </p:ext>
    </p:extLst>
  </p:cSld>
  <p:clrMapOvr>
    <a:masterClrMapping/>
  </p:clrMapOvr>
  <mc:AlternateContent xmlns:mc="http://schemas.openxmlformats.org/markup-compatibility/2006" xmlns:p14="http://schemas.microsoft.com/office/powerpoint/2010/main">
    <mc:Choice Requires="p14">
      <p:transition spd="med" p14:dur="700" advTm="55000">
        <p:fade/>
      </p:transition>
    </mc:Choice>
    <mc:Fallback xmlns="">
      <p:transition spd="med" advTm="5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42" presetClass="entr" presetSubtype="0" fill="hold" grpId="0" nodeType="withEffect">
                                  <p:stCondLst>
                                    <p:cond delay="2500"/>
                                  </p:stCondLst>
                                  <p:childTnLst>
                                    <p:set>
                                      <p:cBhvr>
                                        <p:cTn id="9" dur="1" fill="hold">
                                          <p:stCondLst>
                                            <p:cond delay="0"/>
                                          </p:stCondLst>
                                        </p:cTn>
                                        <p:tgtEl>
                                          <p:spTgt spid="7">
                                            <p:graphicEl>
                                              <a:dgm id="{9DAB9BB8-72A0-4C2D-AEDF-91F6B8F796FB}"/>
                                            </p:graphicEl>
                                          </p:spTgt>
                                        </p:tgtEl>
                                        <p:attrNameLst>
                                          <p:attrName>style.visibility</p:attrName>
                                        </p:attrNameLst>
                                      </p:cBhvr>
                                      <p:to>
                                        <p:strVal val="visible"/>
                                      </p:to>
                                    </p:set>
                                    <p:animEffect transition="in" filter="fade">
                                      <p:cBhvr>
                                        <p:cTn id="10" dur="1000"/>
                                        <p:tgtEl>
                                          <p:spTgt spid="7">
                                            <p:graphicEl>
                                              <a:dgm id="{9DAB9BB8-72A0-4C2D-AEDF-91F6B8F796FB}"/>
                                            </p:graphicEl>
                                          </p:spTgt>
                                        </p:tgtEl>
                                      </p:cBhvr>
                                    </p:animEffect>
                                    <p:anim calcmode="lin" valueType="num">
                                      <p:cBhvr>
                                        <p:cTn id="11" dur="1000" fill="hold"/>
                                        <p:tgtEl>
                                          <p:spTgt spid="7">
                                            <p:graphicEl>
                                              <a:dgm id="{9DAB9BB8-72A0-4C2D-AEDF-91F6B8F796FB}"/>
                                            </p:graphicEl>
                                          </p:spTgt>
                                        </p:tgtEl>
                                        <p:attrNameLst>
                                          <p:attrName>ppt_x</p:attrName>
                                        </p:attrNameLst>
                                      </p:cBhvr>
                                      <p:tavLst>
                                        <p:tav tm="0">
                                          <p:val>
                                            <p:strVal val="#ppt_x"/>
                                          </p:val>
                                        </p:tav>
                                        <p:tav tm="100000">
                                          <p:val>
                                            <p:strVal val="#ppt_x"/>
                                          </p:val>
                                        </p:tav>
                                      </p:tavLst>
                                    </p:anim>
                                    <p:anim calcmode="lin" valueType="num">
                                      <p:cBhvr>
                                        <p:cTn id="12" dur="1000" fill="hold"/>
                                        <p:tgtEl>
                                          <p:spTgt spid="7">
                                            <p:graphicEl>
                                              <a:dgm id="{9DAB9BB8-72A0-4C2D-AEDF-91F6B8F796FB}"/>
                                            </p:graphic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500"/>
                                  </p:stCondLst>
                                  <p:childTnLst>
                                    <p:set>
                                      <p:cBhvr>
                                        <p:cTn id="14" dur="1" fill="hold">
                                          <p:stCondLst>
                                            <p:cond delay="0"/>
                                          </p:stCondLst>
                                        </p:cTn>
                                        <p:tgtEl>
                                          <p:spTgt spid="7">
                                            <p:graphicEl>
                                              <a:dgm id="{99A408F2-068C-4816-B56E-CCF1BFDEB720}"/>
                                            </p:graphicEl>
                                          </p:spTgt>
                                        </p:tgtEl>
                                        <p:attrNameLst>
                                          <p:attrName>style.visibility</p:attrName>
                                        </p:attrNameLst>
                                      </p:cBhvr>
                                      <p:to>
                                        <p:strVal val="visible"/>
                                      </p:to>
                                    </p:set>
                                    <p:animEffect transition="in" filter="fade">
                                      <p:cBhvr>
                                        <p:cTn id="15" dur="1000"/>
                                        <p:tgtEl>
                                          <p:spTgt spid="7">
                                            <p:graphicEl>
                                              <a:dgm id="{99A408F2-068C-4816-B56E-CCF1BFDEB720}"/>
                                            </p:graphicEl>
                                          </p:spTgt>
                                        </p:tgtEl>
                                      </p:cBhvr>
                                    </p:animEffect>
                                    <p:anim calcmode="lin" valueType="num">
                                      <p:cBhvr>
                                        <p:cTn id="16" dur="1000" fill="hold"/>
                                        <p:tgtEl>
                                          <p:spTgt spid="7">
                                            <p:graphicEl>
                                              <a:dgm id="{99A408F2-068C-4816-B56E-CCF1BFDEB720}"/>
                                            </p:graphicEl>
                                          </p:spTgt>
                                        </p:tgtEl>
                                        <p:attrNameLst>
                                          <p:attrName>ppt_x</p:attrName>
                                        </p:attrNameLst>
                                      </p:cBhvr>
                                      <p:tavLst>
                                        <p:tav tm="0">
                                          <p:val>
                                            <p:strVal val="#ppt_x"/>
                                          </p:val>
                                        </p:tav>
                                        <p:tav tm="100000">
                                          <p:val>
                                            <p:strVal val="#ppt_x"/>
                                          </p:val>
                                        </p:tav>
                                      </p:tavLst>
                                    </p:anim>
                                    <p:anim calcmode="lin" valueType="num">
                                      <p:cBhvr>
                                        <p:cTn id="17" dur="1000" fill="hold"/>
                                        <p:tgtEl>
                                          <p:spTgt spid="7">
                                            <p:graphicEl>
                                              <a:dgm id="{99A408F2-068C-4816-B56E-CCF1BFDEB720}"/>
                                            </p:graphic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3750"/>
                                  </p:stCondLst>
                                  <p:childTnLst>
                                    <p:set>
                                      <p:cBhvr>
                                        <p:cTn id="19" dur="1" fill="hold">
                                          <p:stCondLst>
                                            <p:cond delay="0"/>
                                          </p:stCondLst>
                                        </p:cTn>
                                        <p:tgtEl>
                                          <p:spTgt spid="7">
                                            <p:graphicEl>
                                              <a:dgm id="{7CF34DEB-A073-4F83-94ED-936336F4E014}"/>
                                            </p:graphicEl>
                                          </p:spTgt>
                                        </p:tgtEl>
                                        <p:attrNameLst>
                                          <p:attrName>style.visibility</p:attrName>
                                        </p:attrNameLst>
                                      </p:cBhvr>
                                      <p:to>
                                        <p:strVal val="visible"/>
                                      </p:to>
                                    </p:set>
                                    <p:animEffect transition="in" filter="fade">
                                      <p:cBhvr>
                                        <p:cTn id="20" dur="1000"/>
                                        <p:tgtEl>
                                          <p:spTgt spid="7">
                                            <p:graphicEl>
                                              <a:dgm id="{7CF34DEB-A073-4F83-94ED-936336F4E014}"/>
                                            </p:graphicEl>
                                          </p:spTgt>
                                        </p:tgtEl>
                                      </p:cBhvr>
                                    </p:animEffect>
                                    <p:anim calcmode="lin" valueType="num">
                                      <p:cBhvr>
                                        <p:cTn id="21" dur="1000" fill="hold"/>
                                        <p:tgtEl>
                                          <p:spTgt spid="7">
                                            <p:graphicEl>
                                              <a:dgm id="{7CF34DEB-A073-4F83-94ED-936336F4E014}"/>
                                            </p:graphicEl>
                                          </p:spTgt>
                                        </p:tgtEl>
                                        <p:attrNameLst>
                                          <p:attrName>ppt_x</p:attrName>
                                        </p:attrNameLst>
                                      </p:cBhvr>
                                      <p:tavLst>
                                        <p:tav tm="0">
                                          <p:val>
                                            <p:strVal val="#ppt_x"/>
                                          </p:val>
                                        </p:tav>
                                        <p:tav tm="100000">
                                          <p:val>
                                            <p:strVal val="#ppt_x"/>
                                          </p:val>
                                        </p:tav>
                                      </p:tavLst>
                                    </p:anim>
                                    <p:anim calcmode="lin" valueType="num">
                                      <p:cBhvr>
                                        <p:cTn id="22" dur="1000" fill="hold"/>
                                        <p:tgtEl>
                                          <p:spTgt spid="7">
                                            <p:graphicEl>
                                              <a:dgm id="{7CF34DEB-A073-4F83-94ED-936336F4E014}"/>
                                            </p:graphic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3750"/>
                                  </p:stCondLst>
                                  <p:childTnLst>
                                    <p:set>
                                      <p:cBhvr>
                                        <p:cTn id="24" dur="1" fill="hold">
                                          <p:stCondLst>
                                            <p:cond delay="0"/>
                                          </p:stCondLst>
                                        </p:cTn>
                                        <p:tgtEl>
                                          <p:spTgt spid="7">
                                            <p:graphicEl>
                                              <a:dgm id="{1F4343FF-FEFE-43CF-8050-F4163038684C}"/>
                                            </p:graphicEl>
                                          </p:spTgt>
                                        </p:tgtEl>
                                        <p:attrNameLst>
                                          <p:attrName>style.visibility</p:attrName>
                                        </p:attrNameLst>
                                      </p:cBhvr>
                                      <p:to>
                                        <p:strVal val="visible"/>
                                      </p:to>
                                    </p:set>
                                    <p:animEffect transition="in" filter="fade">
                                      <p:cBhvr>
                                        <p:cTn id="25" dur="1000"/>
                                        <p:tgtEl>
                                          <p:spTgt spid="7">
                                            <p:graphicEl>
                                              <a:dgm id="{1F4343FF-FEFE-43CF-8050-F4163038684C}"/>
                                            </p:graphicEl>
                                          </p:spTgt>
                                        </p:tgtEl>
                                      </p:cBhvr>
                                    </p:animEffect>
                                    <p:anim calcmode="lin" valueType="num">
                                      <p:cBhvr>
                                        <p:cTn id="26" dur="1000" fill="hold"/>
                                        <p:tgtEl>
                                          <p:spTgt spid="7">
                                            <p:graphicEl>
                                              <a:dgm id="{1F4343FF-FEFE-43CF-8050-F4163038684C}"/>
                                            </p:graphicEl>
                                          </p:spTgt>
                                        </p:tgtEl>
                                        <p:attrNameLst>
                                          <p:attrName>ppt_x</p:attrName>
                                        </p:attrNameLst>
                                      </p:cBhvr>
                                      <p:tavLst>
                                        <p:tav tm="0">
                                          <p:val>
                                            <p:strVal val="#ppt_x"/>
                                          </p:val>
                                        </p:tav>
                                        <p:tav tm="100000">
                                          <p:val>
                                            <p:strVal val="#ppt_x"/>
                                          </p:val>
                                        </p:tav>
                                      </p:tavLst>
                                    </p:anim>
                                    <p:anim calcmode="lin" valueType="num">
                                      <p:cBhvr>
                                        <p:cTn id="27" dur="1000" fill="hold"/>
                                        <p:tgtEl>
                                          <p:spTgt spid="7">
                                            <p:graphicEl>
                                              <a:dgm id="{1F4343FF-FEFE-43CF-8050-F4163038684C}"/>
                                            </p:graphic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5000"/>
                                  </p:stCondLst>
                                  <p:childTnLst>
                                    <p:set>
                                      <p:cBhvr>
                                        <p:cTn id="29" dur="1" fill="hold">
                                          <p:stCondLst>
                                            <p:cond delay="0"/>
                                          </p:stCondLst>
                                        </p:cTn>
                                        <p:tgtEl>
                                          <p:spTgt spid="7">
                                            <p:graphicEl>
                                              <a:dgm id="{41BE56F9-C05C-4158-810E-167445B06D83}"/>
                                            </p:graphicEl>
                                          </p:spTgt>
                                        </p:tgtEl>
                                        <p:attrNameLst>
                                          <p:attrName>style.visibility</p:attrName>
                                        </p:attrNameLst>
                                      </p:cBhvr>
                                      <p:to>
                                        <p:strVal val="visible"/>
                                      </p:to>
                                    </p:set>
                                    <p:animEffect transition="in" filter="fade">
                                      <p:cBhvr>
                                        <p:cTn id="30" dur="1000"/>
                                        <p:tgtEl>
                                          <p:spTgt spid="7">
                                            <p:graphicEl>
                                              <a:dgm id="{41BE56F9-C05C-4158-810E-167445B06D83}"/>
                                            </p:graphicEl>
                                          </p:spTgt>
                                        </p:tgtEl>
                                      </p:cBhvr>
                                    </p:animEffect>
                                    <p:anim calcmode="lin" valueType="num">
                                      <p:cBhvr>
                                        <p:cTn id="31" dur="1000" fill="hold"/>
                                        <p:tgtEl>
                                          <p:spTgt spid="7">
                                            <p:graphicEl>
                                              <a:dgm id="{41BE56F9-C05C-4158-810E-167445B06D83}"/>
                                            </p:graphicEl>
                                          </p:spTgt>
                                        </p:tgtEl>
                                        <p:attrNameLst>
                                          <p:attrName>ppt_x</p:attrName>
                                        </p:attrNameLst>
                                      </p:cBhvr>
                                      <p:tavLst>
                                        <p:tav tm="0">
                                          <p:val>
                                            <p:strVal val="#ppt_x"/>
                                          </p:val>
                                        </p:tav>
                                        <p:tav tm="100000">
                                          <p:val>
                                            <p:strVal val="#ppt_x"/>
                                          </p:val>
                                        </p:tav>
                                      </p:tavLst>
                                    </p:anim>
                                    <p:anim calcmode="lin" valueType="num">
                                      <p:cBhvr>
                                        <p:cTn id="32" dur="1000" fill="hold"/>
                                        <p:tgtEl>
                                          <p:spTgt spid="7">
                                            <p:graphicEl>
                                              <a:dgm id="{41BE56F9-C05C-4158-810E-167445B06D83}"/>
                                            </p:graphic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5000"/>
                                  </p:stCondLst>
                                  <p:childTnLst>
                                    <p:set>
                                      <p:cBhvr>
                                        <p:cTn id="34" dur="1" fill="hold">
                                          <p:stCondLst>
                                            <p:cond delay="0"/>
                                          </p:stCondLst>
                                        </p:cTn>
                                        <p:tgtEl>
                                          <p:spTgt spid="7">
                                            <p:graphicEl>
                                              <a:dgm id="{A072136F-533C-4900-8C58-8E3C87749615}"/>
                                            </p:graphicEl>
                                          </p:spTgt>
                                        </p:tgtEl>
                                        <p:attrNameLst>
                                          <p:attrName>style.visibility</p:attrName>
                                        </p:attrNameLst>
                                      </p:cBhvr>
                                      <p:to>
                                        <p:strVal val="visible"/>
                                      </p:to>
                                    </p:set>
                                    <p:animEffect transition="in" filter="fade">
                                      <p:cBhvr>
                                        <p:cTn id="35" dur="1000"/>
                                        <p:tgtEl>
                                          <p:spTgt spid="7">
                                            <p:graphicEl>
                                              <a:dgm id="{A072136F-533C-4900-8C58-8E3C87749615}"/>
                                            </p:graphicEl>
                                          </p:spTgt>
                                        </p:tgtEl>
                                      </p:cBhvr>
                                    </p:animEffect>
                                    <p:anim calcmode="lin" valueType="num">
                                      <p:cBhvr>
                                        <p:cTn id="36" dur="1000" fill="hold"/>
                                        <p:tgtEl>
                                          <p:spTgt spid="7">
                                            <p:graphicEl>
                                              <a:dgm id="{A072136F-533C-4900-8C58-8E3C87749615}"/>
                                            </p:graphicEl>
                                          </p:spTgt>
                                        </p:tgtEl>
                                        <p:attrNameLst>
                                          <p:attrName>ppt_x</p:attrName>
                                        </p:attrNameLst>
                                      </p:cBhvr>
                                      <p:tavLst>
                                        <p:tav tm="0">
                                          <p:val>
                                            <p:strVal val="#ppt_x"/>
                                          </p:val>
                                        </p:tav>
                                        <p:tav tm="100000">
                                          <p:val>
                                            <p:strVal val="#ppt_x"/>
                                          </p:val>
                                        </p:tav>
                                      </p:tavLst>
                                    </p:anim>
                                    <p:anim calcmode="lin" valueType="num">
                                      <p:cBhvr>
                                        <p:cTn id="37" dur="1000" fill="hold"/>
                                        <p:tgtEl>
                                          <p:spTgt spid="7">
                                            <p:graphicEl>
                                              <a:dgm id="{A072136F-533C-4900-8C58-8E3C87749615}"/>
                                            </p:graphic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6250"/>
                                  </p:stCondLst>
                                  <p:childTnLst>
                                    <p:set>
                                      <p:cBhvr>
                                        <p:cTn id="39" dur="1" fill="hold">
                                          <p:stCondLst>
                                            <p:cond delay="0"/>
                                          </p:stCondLst>
                                        </p:cTn>
                                        <p:tgtEl>
                                          <p:spTgt spid="7">
                                            <p:graphicEl>
                                              <a:dgm id="{F1980AB0-F480-45E3-A4B4-72B338BC1B3F}"/>
                                            </p:graphicEl>
                                          </p:spTgt>
                                        </p:tgtEl>
                                        <p:attrNameLst>
                                          <p:attrName>style.visibility</p:attrName>
                                        </p:attrNameLst>
                                      </p:cBhvr>
                                      <p:to>
                                        <p:strVal val="visible"/>
                                      </p:to>
                                    </p:set>
                                    <p:animEffect transition="in" filter="fade">
                                      <p:cBhvr>
                                        <p:cTn id="40" dur="1000"/>
                                        <p:tgtEl>
                                          <p:spTgt spid="7">
                                            <p:graphicEl>
                                              <a:dgm id="{F1980AB0-F480-45E3-A4B4-72B338BC1B3F}"/>
                                            </p:graphicEl>
                                          </p:spTgt>
                                        </p:tgtEl>
                                      </p:cBhvr>
                                    </p:animEffect>
                                    <p:anim calcmode="lin" valueType="num">
                                      <p:cBhvr>
                                        <p:cTn id="41" dur="1000" fill="hold"/>
                                        <p:tgtEl>
                                          <p:spTgt spid="7">
                                            <p:graphicEl>
                                              <a:dgm id="{F1980AB0-F480-45E3-A4B4-72B338BC1B3F}"/>
                                            </p:graphicEl>
                                          </p:spTgt>
                                        </p:tgtEl>
                                        <p:attrNameLst>
                                          <p:attrName>ppt_x</p:attrName>
                                        </p:attrNameLst>
                                      </p:cBhvr>
                                      <p:tavLst>
                                        <p:tav tm="0">
                                          <p:val>
                                            <p:strVal val="#ppt_x"/>
                                          </p:val>
                                        </p:tav>
                                        <p:tav tm="100000">
                                          <p:val>
                                            <p:strVal val="#ppt_x"/>
                                          </p:val>
                                        </p:tav>
                                      </p:tavLst>
                                    </p:anim>
                                    <p:anim calcmode="lin" valueType="num">
                                      <p:cBhvr>
                                        <p:cTn id="42" dur="1000" fill="hold"/>
                                        <p:tgtEl>
                                          <p:spTgt spid="7">
                                            <p:graphicEl>
                                              <a:dgm id="{F1980AB0-F480-45E3-A4B4-72B338BC1B3F}"/>
                                            </p:graphic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6250"/>
                                  </p:stCondLst>
                                  <p:childTnLst>
                                    <p:set>
                                      <p:cBhvr>
                                        <p:cTn id="44" dur="1" fill="hold">
                                          <p:stCondLst>
                                            <p:cond delay="0"/>
                                          </p:stCondLst>
                                        </p:cTn>
                                        <p:tgtEl>
                                          <p:spTgt spid="7">
                                            <p:graphicEl>
                                              <a:dgm id="{8F71C0A2-590F-4CA7-82F6-A91D7C014BAC}"/>
                                            </p:graphicEl>
                                          </p:spTgt>
                                        </p:tgtEl>
                                        <p:attrNameLst>
                                          <p:attrName>style.visibility</p:attrName>
                                        </p:attrNameLst>
                                      </p:cBhvr>
                                      <p:to>
                                        <p:strVal val="visible"/>
                                      </p:to>
                                    </p:set>
                                    <p:animEffect transition="in" filter="fade">
                                      <p:cBhvr>
                                        <p:cTn id="45" dur="1000"/>
                                        <p:tgtEl>
                                          <p:spTgt spid="7">
                                            <p:graphicEl>
                                              <a:dgm id="{8F71C0A2-590F-4CA7-82F6-A91D7C014BAC}"/>
                                            </p:graphicEl>
                                          </p:spTgt>
                                        </p:tgtEl>
                                      </p:cBhvr>
                                    </p:animEffect>
                                    <p:anim calcmode="lin" valueType="num">
                                      <p:cBhvr>
                                        <p:cTn id="46" dur="1000" fill="hold"/>
                                        <p:tgtEl>
                                          <p:spTgt spid="7">
                                            <p:graphicEl>
                                              <a:dgm id="{8F71C0A2-590F-4CA7-82F6-A91D7C014BAC}"/>
                                            </p:graphicEl>
                                          </p:spTgt>
                                        </p:tgtEl>
                                        <p:attrNameLst>
                                          <p:attrName>ppt_x</p:attrName>
                                        </p:attrNameLst>
                                      </p:cBhvr>
                                      <p:tavLst>
                                        <p:tav tm="0">
                                          <p:val>
                                            <p:strVal val="#ppt_x"/>
                                          </p:val>
                                        </p:tav>
                                        <p:tav tm="100000">
                                          <p:val>
                                            <p:strVal val="#ppt_x"/>
                                          </p:val>
                                        </p:tav>
                                      </p:tavLst>
                                    </p:anim>
                                    <p:anim calcmode="lin" valueType="num">
                                      <p:cBhvr>
                                        <p:cTn id="47" dur="1000" fill="hold"/>
                                        <p:tgtEl>
                                          <p:spTgt spid="7">
                                            <p:graphicEl>
                                              <a:dgm id="{8F71C0A2-590F-4CA7-82F6-A91D7C014BA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Stencil"/>
                <a:cs typeface="Stencil"/>
              </a:rPr>
              <a:t>Economy</a:t>
            </a:r>
            <a:endParaRPr lang="en-US" dirty="0">
              <a:latin typeface="Stencil"/>
              <a:cs typeface="Stenci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06863328"/>
              </p:ext>
            </p:extLst>
          </p:nvPr>
        </p:nvGraphicFramePr>
        <p:xfrm>
          <a:off x="609600" y="1752600"/>
          <a:ext cx="7086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p:cNvSpPr>
            <a:spLocks noGrp="1"/>
          </p:cNvSpPr>
          <p:nvPr>
            <p:ph type="body" sz="quarter" idx="13"/>
          </p:nvPr>
        </p:nvSpPr>
        <p:spPr/>
        <p:txBody>
          <a:bodyPr/>
          <a:lstStyle/>
          <a:p>
            <a:r>
              <a:rPr lang="en-US" dirty="0" smtClean="0"/>
              <a:t>Consequences</a:t>
            </a:r>
          </a:p>
          <a:p>
            <a:r>
              <a:rPr lang="en-US" dirty="0"/>
              <a:t>i</a:t>
            </a:r>
            <a:r>
              <a:rPr lang="en-US" dirty="0" smtClean="0"/>
              <a:t>n…</a:t>
            </a:r>
            <a:endParaRPr lang="en-US" dirty="0"/>
          </a:p>
        </p:txBody>
      </p:sp>
      <p:sp>
        <p:nvSpPr>
          <p:cNvPr id="6" name="TextBox 5"/>
          <p:cNvSpPr txBox="1"/>
          <p:nvPr/>
        </p:nvSpPr>
        <p:spPr>
          <a:xfrm>
            <a:off x="152400" y="5658558"/>
            <a:ext cx="990600" cy="992876"/>
          </a:xfrm>
          <a:prstGeom prst="ellipse">
            <a:avLst/>
          </a:prstGeom>
          <a:ln>
            <a:noFill/>
          </a:ln>
          <a:effectLst/>
          <a:scene3d>
            <a:camera prst="orthographicFront">
              <a:rot lat="0" lon="0" rev="0"/>
            </a:camera>
            <a:lightRig rig="contrasting" dir="t">
              <a:rot lat="0" lon="0" rev="7800000"/>
            </a:lightRig>
          </a:scene3d>
          <a:sp3d>
            <a:bevelT w="139700" h="139700"/>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wrap="square" lIns="0" tIns="0" rIns="0" bIns="0" rtlCol="0" anchor="ctr" anchorCtr="0">
            <a:noAutofit/>
          </a:bodyPr>
          <a:lstStyle>
            <a:defPPr>
              <a:defRPr lang="en-US"/>
            </a:defPPr>
            <a:lvl1pPr algn="ctr"/>
          </a:lstStyle>
          <a:p>
            <a:r>
              <a:rPr lang="en-US" sz="1600" b="1" dirty="0" smtClean="0"/>
              <a:t>WWI</a:t>
            </a:r>
            <a:endParaRPr lang="en-US" sz="1600" b="1" dirty="0"/>
          </a:p>
        </p:txBody>
      </p:sp>
      <p:sp>
        <p:nvSpPr>
          <p:cNvPr id="8" name="TextBox 7"/>
          <p:cNvSpPr txBox="1"/>
          <p:nvPr/>
        </p:nvSpPr>
        <p:spPr>
          <a:xfrm>
            <a:off x="7696200" y="1956015"/>
            <a:ext cx="1371600" cy="1374751"/>
          </a:xfrm>
          <a:prstGeom prst="ellipse">
            <a:avLst/>
          </a:prstGeom>
          <a:ln>
            <a:noFill/>
          </a:ln>
          <a:effectLst/>
          <a:scene3d>
            <a:camera prst="orthographicFront">
              <a:rot lat="0" lon="0" rev="0"/>
            </a:camera>
            <a:lightRig rig="contrasting" dir="t">
              <a:rot lat="0" lon="0" rev="7800000"/>
            </a:lightRig>
          </a:scene3d>
          <a:sp3d>
            <a:bevelT w="139700" h="139700"/>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wrap="square" lIns="0" tIns="0" rIns="0" bIns="0" rtlCol="0" anchor="ctr" anchorCtr="0">
            <a:noAutofit/>
          </a:bodyPr>
          <a:lstStyle>
            <a:defPPr>
              <a:defRPr lang="en-US"/>
            </a:defPPr>
            <a:lvl1pPr algn="ctr"/>
          </a:lstStyle>
          <a:p>
            <a:r>
              <a:rPr lang="en-US" sz="1400" dirty="0" smtClean="0"/>
              <a:t>Organization to </a:t>
            </a:r>
            <a:r>
              <a:rPr lang="en-US" sz="1400" dirty="0"/>
              <a:t>have </a:t>
            </a:r>
            <a:r>
              <a:rPr lang="en-US" sz="1400" dirty="0" smtClean="0"/>
              <a:t>wrights recognized</a:t>
            </a:r>
            <a:endParaRPr lang="en-US" sz="1600" b="1" dirty="0"/>
          </a:p>
        </p:txBody>
      </p:sp>
    </p:spTree>
    <p:extLst>
      <p:ext uri="{BB962C8B-B14F-4D97-AF65-F5344CB8AC3E}">
        <p14:creationId xmlns:p14="http://schemas.microsoft.com/office/powerpoint/2010/main" val="3680117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250884569"/>
              </p:ext>
            </p:extLst>
          </p:nvPr>
        </p:nvGraphicFramePr>
        <p:xfrm>
          <a:off x="576480" y="2833668"/>
          <a:ext cx="7924800" cy="3762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533400" y="304800"/>
            <a:ext cx="8229600" cy="1200329"/>
          </a:xfrm>
          <a:prstGeom prst="rect">
            <a:avLst/>
          </a:prstGeom>
        </p:spPr>
        <p:txBody>
          <a:bodyPr wrap="square">
            <a:spAutoFit/>
          </a:bodyPr>
          <a:lstStyle/>
          <a:p>
            <a:pPr algn="just"/>
            <a:r>
              <a:rPr lang="en-US" dirty="0"/>
              <a:t>Laissez-fair </a:t>
            </a:r>
            <a:r>
              <a:rPr lang="en-US" dirty="0" smtClean="0"/>
              <a:t>(</a:t>
            </a:r>
            <a:r>
              <a:rPr lang="en-US" dirty="0"/>
              <a:t>→</a:t>
            </a:r>
            <a:r>
              <a:rPr lang="it-IT" dirty="0"/>
              <a:t> </a:t>
            </a:r>
            <a:r>
              <a:rPr lang="en-US" dirty="0" smtClean="0"/>
              <a:t>the State does not interfere </a:t>
            </a:r>
            <a:r>
              <a:rPr lang="en-US" dirty="0"/>
              <a:t>into the </a:t>
            </a:r>
            <a:r>
              <a:rPr lang="en-US" dirty="0" smtClean="0"/>
              <a:t>economy) </a:t>
            </a:r>
            <a:r>
              <a:rPr lang="en-US" dirty="0"/>
              <a:t>had not </a:t>
            </a:r>
            <a:r>
              <a:rPr lang="en-US" dirty="0" smtClean="0"/>
              <a:t>produced </a:t>
            </a:r>
            <a:r>
              <a:rPr lang="en-US" dirty="0"/>
              <a:t>benefits for everyone </a:t>
            </a:r>
            <a:r>
              <a:rPr lang="en-US" dirty="0" smtClean="0"/>
              <a:t>and served </a:t>
            </a:r>
            <a:r>
              <a:rPr lang="en-US" dirty="0"/>
              <a:t>the public </a:t>
            </a:r>
            <a:r>
              <a:rPr lang="en-US" dirty="0" smtClean="0"/>
              <a:t>good. So governments </a:t>
            </a:r>
            <a:r>
              <a:rPr lang="en-US" dirty="0"/>
              <a:t>accepted </a:t>
            </a:r>
            <a:r>
              <a:rPr lang="en-US" dirty="0" smtClean="0"/>
              <a:t>to exercise </a:t>
            </a:r>
            <a:r>
              <a:rPr lang="en-US" dirty="0"/>
              <a:t>some control of the economy and accept some </a:t>
            </a:r>
            <a:r>
              <a:rPr lang="en-US" dirty="0" smtClean="0"/>
              <a:t>responsibilities.</a:t>
            </a:r>
          </a:p>
          <a:p>
            <a:pPr algn="just"/>
            <a:r>
              <a:rPr lang="en-US" dirty="0"/>
              <a:t>This policy laid the basis of the modern </a:t>
            </a:r>
            <a:r>
              <a:rPr lang="en-US" b="1" dirty="0"/>
              <a:t>Welfare State</a:t>
            </a:r>
            <a:endParaRPr lang="en-US" dirty="0"/>
          </a:p>
        </p:txBody>
      </p:sp>
      <p:grpSp>
        <p:nvGrpSpPr>
          <p:cNvPr id="9" name="Group 8"/>
          <p:cNvGrpSpPr/>
          <p:nvPr/>
        </p:nvGrpSpPr>
        <p:grpSpPr>
          <a:xfrm>
            <a:off x="1905000" y="1752600"/>
            <a:ext cx="5334000" cy="685800"/>
            <a:chOff x="400329" y="1394857"/>
            <a:chExt cx="3169681" cy="913185"/>
          </a:xfrm>
        </p:grpSpPr>
        <p:sp>
          <p:nvSpPr>
            <p:cNvPr id="10" name="Rounded Rectangle 9"/>
            <p:cNvSpPr/>
            <p:nvPr/>
          </p:nvSpPr>
          <p:spPr>
            <a:xfrm>
              <a:off x="400329" y="1394857"/>
              <a:ext cx="3169681" cy="913185"/>
            </a:xfrm>
            <a:prstGeom prst="roundRect">
              <a:avLst>
                <a:gd name="adj" fmla="val 10000"/>
              </a:avLst>
            </a:prstGeom>
          </p:spPr>
          <p:style>
            <a:lnRef idx="0">
              <a:schemeClr val="lt1">
                <a:hueOff val="0"/>
                <a:satOff val="0"/>
                <a:lumOff val="0"/>
                <a:alphaOff val="0"/>
              </a:schemeClr>
            </a:lnRef>
            <a:fillRef idx="3">
              <a:schemeClr val="accent1">
                <a:shade val="80000"/>
                <a:hueOff val="0"/>
                <a:satOff val="0"/>
                <a:lumOff val="0"/>
                <a:alphaOff val="0"/>
              </a:schemeClr>
            </a:fillRef>
            <a:effectRef idx="3">
              <a:schemeClr val="accent1">
                <a:shade val="80000"/>
                <a:hueOff val="0"/>
                <a:satOff val="0"/>
                <a:lumOff val="0"/>
                <a:alphaOff val="0"/>
              </a:schemeClr>
            </a:effectRef>
            <a:fontRef idx="minor">
              <a:schemeClr val="lt1"/>
            </a:fontRef>
          </p:style>
        </p:sp>
        <p:sp>
          <p:nvSpPr>
            <p:cNvPr id="11" name="Rounded Rectangle 4"/>
            <p:cNvSpPr/>
            <p:nvPr/>
          </p:nvSpPr>
          <p:spPr>
            <a:xfrm>
              <a:off x="427075" y="1421603"/>
              <a:ext cx="3116189" cy="8596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dirty="0" smtClean="0"/>
                <a:t>Marx’s </a:t>
              </a:r>
              <a:r>
                <a:rPr lang="en-US" sz="2400" i="1" dirty="0" smtClean="0"/>
                <a:t>the </a:t>
              </a:r>
              <a:r>
                <a:rPr lang="en-US" sz="2400" i="1" dirty="0"/>
                <a:t>Communist Manifesto </a:t>
              </a:r>
              <a:r>
                <a:rPr lang="en-US" sz="2400" dirty="0" smtClean="0"/>
                <a:t>(1848)</a:t>
              </a:r>
              <a:endParaRPr lang="en-US" sz="2400" kern="1200" dirty="0"/>
            </a:p>
          </p:txBody>
        </p:sp>
      </p:grpSp>
      <p:cxnSp>
        <p:nvCxnSpPr>
          <p:cNvPr id="13" name="Straight Arrow Connector 12"/>
          <p:cNvCxnSpPr/>
          <p:nvPr/>
        </p:nvCxnSpPr>
        <p:spPr>
          <a:xfrm>
            <a:off x="6172200" y="2590800"/>
            <a:ext cx="457200" cy="5334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5" name="Straight Arrow Connector 14"/>
          <p:cNvCxnSpPr/>
          <p:nvPr/>
        </p:nvCxnSpPr>
        <p:spPr>
          <a:xfrm flipH="1">
            <a:off x="2895600" y="2590800"/>
            <a:ext cx="457200" cy="53340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7" name="Down Arrow 16"/>
          <p:cNvSpPr/>
          <p:nvPr/>
        </p:nvSpPr>
        <p:spPr>
          <a:xfrm>
            <a:off x="6324600" y="5486400"/>
            <a:ext cx="304800" cy="3048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202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37136630"/>
              </p:ext>
            </p:extLst>
          </p:nvPr>
        </p:nvGraphicFramePr>
        <p:xfrm>
          <a:off x="-198393" y="76200"/>
          <a:ext cx="9372600" cy="6725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44591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1000"/>
                                  </p:stCondLst>
                                  <p:childTnLst>
                                    <p:set>
                                      <p:cBhvr>
                                        <p:cTn id="6" dur="1" fill="hold">
                                          <p:stCondLst>
                                            <p:cond delay="0"/>
                                          </p:stCondLst>
                                        </p:cTn>
                                        <p:tgtEl>
                                          <p:spTgt spid="2">
                                            <p:graphicEl>
                                              <a:dgm id="{9B732C8D-959B-4ACD-A5F5-53D797076980}"/>
                                            </p:graphicEl>
                                          </p:spTgt>
                                        </p:tgtEl>
                                        <p:attrNameLst>
                                          <p:attrName>style.visibility</p:attrName>
                                        </p:attrNameLst>
                                      </p:cBhvr>
                                      <p:to>
                                        <p:strVal val="visible"/>
                                      </p:to>
                                    </p:set>
                                    <p:animEffect transition="in" filter="fade">
                                      <p:cBhvr>
                                        <p:cTn id="7" dur="500"/>
                                        <p:tgtEl>
                                          <p:spTgt spid="2">
                                            <p:graphicEl>
                                              <a:dgm id="{9B732C8D-959B-4ACD-A5F5-53D797076980}"/>
                                            </p:graphicEl>
                                          </p:spTgt>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2">
                                            <p:graphicEl>
                                              <a:dgm id="{480F0E2C-184E-43F0-944A-9DEC1A49A8DC}"/>
                                            </p:graphicEl>
                                          </p:spTgt>
                                        </p:tgtEl>
                                        <p:attrNameLst>
                                          <p:attrName>style.visibility</p:attrName>
                                        </p:attrNameLst>
                                      </p:cBhvr>
                                      <p:to>
                                        <p:strVal val="visible"/>
                                      </p:to>
                                    </p:set>
                                    <p:animEffect transition="in" filter="fade">
                                      <p:cBhvr>
                                        <p:cTn id="10" dur="500"/>
                                        <p:tgtEl>
                                          <p:spTgt spid="2">
                                            <p:graphicEl>
                                              <a:dgm id="{480F0E2C-184E-43F0-944A-9DEC1A49A8DC}"/>
                                            </p:graphicEl>
                                          </p:spTgt>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2">
                                            <p:graphicEl>
                                              <a:dgm id="{5CB45297-1C2C-4A9C-AB80-52CEF5C0F3A9}"/>
                                            </p:graphicEl>
                                          </p:spTgt>
                                        </p:tgtEl>
                                        <p:attrNameLst>
                                          <p:attrName>style.visibility</p:attrName>
                                        </p:attrNameLst>
                                      </p:cBhvr>
                                      <p:to>
                                        <p:strVal val="visible"/>
                                      </p:to>
                                    </p:set>
                                    <p:animEffect transition="in" filter="fade">
                                      <p:cBhvr>
                                        <p:cTn id="13" dur="500"/>
                                        <p:tgtEl>
                                          <p:spTgt spid="2">
                                            <p:graphicEl>
                                              <a:dgm id="{5CB45297-1C2C-4A9C-AB80-52CEF5C0F3A9}"/>
                                            </p:graphicEl>
                                          </p:spTgt>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2">
                                            <p:graphicEl>
                                              <a:dgm id="{33546AD5-F1FD-431D-A28E-0DA540003289}"/>
                                            </p:graphicEl>
                                          </p:spTgt>
                                        </p:tgtEl>
                                        <p:attrNameLst>
                                          <p:attrName>style.visibility</p:attrName>
                                        </p:attrNameLst>
                                      </p:cBhvr>
                                      <p:to>
                                        <p:strVal val="visible"/>
                                      </p:to>
                                    </p:set>
                                    <p:animEffect transition="in" filter="fade">
                                      <p:cBhvr>
                                        <p:cTn id="16" dur="500"/>
                                        <p:tgtEl>
                                          <p:spTgt spid="2">
                                            <p:graphicEl>
                                              <a:dgm id="{33546AD5-F1FD-431D-A28E-0DA540003289}"/>
                                            </p:graphicEl>
                                          </p:spTgt>
                                        </p:tgtEl>
                                      </p:cBhvr>
                                    </p:animEffect>
                                  </p:childTnLst>
                                </p:cTn>
                              </p:par>
                              <p:par>
                                <p:cTn id="17" presetID="10" presetClass="entr" presetSubtype="0" fill="hold" grpId="0" nodeType="withEffect">
                                  <p:stCondLst>
                                    <p:cond delay="1000"/>
                                  </p:stCondLst>
                                  <p:childTnLst>
                                    <p:set>
                                      <p:cBhvr>
                                        <p:cTn id="18" dur="1" fill="hold">
                                          <p:stCondLst>
                                            <p:cond delay="0"/>
                                          </p:stCondLst>
                                        </p:cTn>
                                        <p:tgtEl>
                                          <p:spTgt spid="2">
                                            <p:graphicEl>
                                              <a:dgm id="{97861B1A-B2F9-4D46-9B61-40915E57A367}"/>
                                            </p:graphicEl>
                                          </p:spTgt>
                                        </p:tgtEl>
                                        <p:attrNameLst>
                                          <p:attrName>style.visibility</p:attrName>
                                        </p:attrNameLst>
                                      </p:cBhvr>
                                      <p:to>
                                        <p:strVal val="visible"/>
                                      </p:to>
                                    </p:set>
                                    <p:animEffect transition="in" filter="fade">
                                      <p:cBhvr>
                                        <p:cTn id="19" dur="500"/>
                                        <p:tgtEl>
                                          <p:spTgt spid="2">
                                            <p:graphicEl>
                                              <a:dgm id="{97861B1A-B2F9-4D46-9B61-40915E57A367}"/>
                                            </p:graphicEl>
                                          </p:spTgt>
                                        </p:tgtEl>
                                      </p:cBhvr>
                                    </p:animEffect>
                                  </p:childTnLst>
                                </p:cTn>
                              </p:par>
                              <p:par>
                                <p:cTn id="20" presetID="10" presetClass="entr" presetSubtype="0" fill="hold" grpId="0" nodeType="withEffect">
                                  <p:stCondLst>
                                    <p:cond delay="1000"/>
                                  </p:stCondLst>
                                  <p:childTnLst>
                                    <p:set>
                                      <p:cBhvr>
                                        <p:cTn id="21" dur="1" fill="hold">
                                          <p:stCondLst>
                                            <p:cond delay="0"/>
                                          </p:stCondLst>
                                        </p:cTn>
                                        <p:tgtEl>
                                          <p:spTgt spid="2">
                                            <p:graphicEl>
                                              <a:dgm id="{CFB899DA-8DA2-4653-9508-FDCA688B92F9}"/>
                                            </p:graphicEl>
                                          </p:spTgt>
                                        </p:tgtEl>
                                        <p:attrNameLst>
                                          <p:attrName>style.visibility</p:attrName>
                                        </p:attrNameLst>
                                      </p:cBhvr>
                                      <p:to>
                                        <p:strVal val="visible"/>
                                      </p:to>
                                    </p:set>
                                    <p:animEffect transition="in" filter="fade">
                                      <p:cBhvr>
                                        <p:cTn id="22" dur="500"/>
                                        <p:tgtEl>
                                          <p:spTgt spid="2">
                                            <p:graphicEl>
                                              <a:dgm id="{CFB899DA-8DA2-4653-9508-FDCA688B92F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2000"/>
                                  </p:stCondLst>
                                  <p:childTnLst>
                                    <p:set>
                                      <p:cBhvr>
                                        <p:cTn id="26" dur="1" fill="hold">
                                          <p:stCondLst>
                                            <p:cond delay="0"/>
                                          </p:stCondLst>
                                        </p:cTn>
                                        <p:tgtEl>
                                          <p:spTgt spid="2">
                                            <p:graphicEl>
                                              <a:dgm id="{DD4F46FA-3588-4DD9-9B52-8920F28EC952}"/>
                                            </p:graphicEl>
                                          </p:spTgt>
                                        </p:tgtEl>
                                        <p:attrNameLst>
                                          <p:attrName>style.visibility</p:attrName>
                                        </p:attrNameLst>
                                      </p:cBhvr>
                                      <p:to>
                                        <p:strVal val="visible"/>
                                      </p:to>
                                    </p:set>
                                    <p:animEffect transition="in" filter="fade">
                                      <p:cBhvr>
                                        <p:cTn id="27" dur="500"/>
                                        <p:tgtEl>
                                          <p:spTgt spid="2">
                                            <p:graphicEl>
                                              <a:dgm id="{DD4F46FA-3588-4DD9-9B52-8920F28EC952}"/>
                                            </p:graphicEl>
                                          </p:spTgt>
                                        </p:tgtEl>
                                      </p:cBhvr>
                                    </p:animEffect>
                                  </p:childTnLst>
                                </p:cTn>
                              </p:par>
                              <p:par>
                                <p:cTn id="28" presetID="10" presetClass="entr" presetSubtype="0" fill="hold" grpId="0" nodeType="withEffect">
                                  <p:stCondLst>
                                    <p:cond delay="2000"/>
                                  </p:stCondLst>
                                  <p:childTnLst>
                                    <p:set>
                                      <p:cBhvr>
                                        <p:cTn id="29" dur="1" fill="hold">
                                          <p:stCondLst>
                                            <p:cond delay="0"/>
                                          </p:stCondLst>
                                        </p:cTn>
                                        <p:tgtEl>
                                          <p:spTgt spid="2">
                                            <p:graphicEl>
                                              <a:dgm id="{7C1567F0-D696-4052-89D3-AEF26A6A78CE}"/>
                                            </p:graphicEl>
                                          </p:spTgt>
                                        </p:tgtEl>
                                        <p:attrNameLst>
                                          <p:attrName>style.visibility</p:attrName>
                                        </p:attrNameLst>
                                      </p:cBhvr>
                                      <p:to>
                                        <p:strVal val="visible"/>
                                      </p:to>
                                    </p:set>
                                    <p:animEffect transition="in" filter="fade">
                                      <p:cBhvr>
                                        <p:cTn id="30" dur="500"/>
                                        <p:tgtEl>
                                          <p:spTgt spid="2">
                                            <p:graphicEl>
                                              <a:dgm id="{7C1567F0-D696-4052-89D3-AEF26A6A78CE}"/>
                                            </p:graphicEl>
                                          </p:spTgt>
                                        </p:tgtEl>
                                      </p:cBhvr>
                                    </p:animEffect>
                                  </p:childTnLst>
                                </p:cTn>
                              </p:par>
                              <p:par>
                                <p:cTn id="31" presetID="10" presetClass="entr" presetSubtype="0" fill="hold" grpId="0" nodeType="withEffect">
                                  <p:stCondLst>
                                    <p:cond delay="2000"/>
                                  </p:stCondLst>
                                  <p:childTnLst>
                                    <p:set>
                                      <p:cBhvr>
                                        <p:cTn id="32" dur="1" fill="hold">
                                          <p:stCondLst>
                                            <p:cond delay="0"/>
                                          </p:stCondLst>
                                        </p:cTn>
                                        <p:tgtEl>
                                          <p:spTgt spid="2">
                                            <p:graphicEl>
                                              <a:dgm id="{616E4AA1-72CA-4DD5-A9B4-F41CEB2506A7}"/>
                                            </p:graphicEl>
                                          </p:spTgt>
                                        </p:tgtEl>
                                        <p:attrNameLst>
                                          <p:attrName>style.visibility</p:attrName>
                                        </p:attrNameLst>
                                      </p:cBhvr>
                                      <p:to>
                                        <p:strVal val="visible"/>
                                      </p:to>
                                    </p:set>
                                    <p:animEffect transition="in" filter="fade">
                                      <p:cBhvr>
                                        <p:cTn id="33" dur="500"/>
                                        <p:tgtEl>
                                          <p:spTgt spid="2">
                                            <p:graphicEl>
                                              <a:dgm id="{616E4AA1-72CA-4DD5-A9B4-F41CEB2506A7}"/>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1000"/>
                                  </p:stCondLst>
                                  <p:childTnLst>
                                    <p:set>
                                      <p:cBhvr>
                                        <p:cTn id="37" dur="1" fill="hold">
                                          <p:stCondLst>
                                            <p:cond delay="0"/>
                                          </p:stCondLst>
                                        </p:cTn>
                                        <p:tgtEl>
                                          <p:spTgt spid="2">
                                            <p:graphicEl>
                                              <a:dgm id="{E664A55B-D84B-442E-B29D-87B51524401B}"/>
                                            </p:graphicEl>
                                          </p:spTgt>
                                        </p:tgtEl>
                                        <p:attrNameLst>
                                          <p:attrName>style.visibility</p:attrName>
                                        </p:attrNameLst>
                                      </p:cBhvr>
                                      <p:to>
                                        <p:strVal val="visible"/>
                                      </p:to>
                                    </p:set>
                                    <p:animEffect transition="in" filter="fade">
                                      <p:cBhvr>
                                        <p:cTn id="38" dur="500"/>
                                        <p:tgtEl>
                                          <p:spTgt spid="2">
                                            <p:graphicEl>
                                              <a:dgm id="{E664A55B-D84B-442E-B29D-87B51524401B}"/>
                                            </p:graphicEl>
                                          </p:spTgt>
                                        </p:tgtEl>
                                      </p:cBhvr>
                                    </p:animEffect>
                                  </p:childTnLst>
                                </p:cTn>
                              </p:par>
                              <p:par>
                                <p:cTn id="39" presetID="10" presetClass="entr" presetSubtype="0" fill="hold" grpId="0" nodeType="withEffect">
                                  <p:stCondLst>
                                    <p:cond delay="3500"/>
                                  </p:stCondLst>
                                  <p:childTnLst>
                                    <p:set>
                                      <p:cBhvr>
                                        <p:cTn id="40" dur="1" fill="hold">
                                          <p:stCondLst>
                                            <p:cond delay="0"/>
                                          </p:stCondLst>
                                        </p:cTn>
                                        <p:tgtEl>
                                          <p:spTgt spid="2">
                                            <p:graphicEl>
                                              <a:dgm id="{699D57FA-D586-425F-AF77-900362F177AB}"/>
                                            </p:graphicEl>
                                          </p:spTgt>
                                        </p:tgtEl>
                                        <p:attrNameLst>
                                          <p:attrName>style.visibility</p:attrName>
                                        </p:attrNameLst>
                                      </p:cBhvr>
                                      <p:to>
                                        <p:strVal val="visible"/>
                                      </p:to>
                                    </p:set>
                                    <p:animEffect transition="in" filter="fade">
                                      <p:cBhvr>
                                        <p:cTn id="41" dur="500"/>
                                        <p:tgtEl>
                                          <p:spTgt spid="2">
                                            <p:graphicEl>
                                              <a:dgm id="{699D57FA-D586-425F-AF77-900362F177AB}"/>
                                            </p:graphicEl>
                                          </p:spTgt>
                                        </p:tgtEl>
                                      </p:cBhvr>
                                    </p:animEffect>
                                  </p:childTnLst>
                                </p:cTn>
                              </p:par>
                              <p:par>
                                <p:cTn id="42" presetID="10" presetClass="entr" presetSubtype="0" fill="hold" grpId="0" nodeType="withEffect">
                                  <p:stCondLst>
                                    <p:cond delay="1000"/>
                                  </p:stCondLst>
                                  <p:childTnLst>
                                    <p:set>
                                      <p:cBhvr>
                                        <p:cTn id="43" dur="1" fill="hold">
                                          <p:stCondLst>
                                            <p:cond delay="0"/>
                                          </p:stCondLst>
                                        </p:cTn>
                                        <p:tgtEl>
                                          <p:spTgt spid="2">
                                            <p:graphicEl>
                                              <a:dgm id="{A1C9BFF0-7993-4E10-A042-6D1A05BE5502}"/>
                                            </p:graphicEl>
                                          </p:spTgt>
                                        </p:tgtEl>
                                        <p:attrNameLst>
                                          <p:attrName>style.visibility</p:attrName>
                                        </p:attrNameLst>
                                      </p:cBhvr>
                                      <p:to>
                                        <p:strVal val="visible"/>
                                      </p:to>
                                    </p:set>
                                    <p:animEffect transition="in" filter="fade">
                                      <p:cBhvr>
                                        <p:cTn id="44" dur="500"/>
                                        <p:tgtEl>
                                          <p:spTgt spid="2">
                                            <p:graphicEl>
                                              <a:dgm id="{A1C9BFF0-7993-4E10-A042-6D1A05BE5502}"/>
                                            </p:graphicEl>
                                          </p:spTgt>
                                        </p:tgtEl>
                                      </p:cBhvr>
                                    </p:animEffect>
                                  </p:childTnLst>
                                </p:cTn>
                              </p:par>
                              <p:par>
                                <p:cTn id="45" presetID="10" presetClass="entr" presetSubtype="0" fill="hold" grpId="0" nodeType="withEffect">
                                  <p:stCondLst>
                                    <p:cond delay="1000"/>
                                  </p:stCondLst>
                                  <p:childTnLst>
                                    <p:set>
                                      <p:cBhvr>
                                        <p:cTn id="46" dur="1" fill="hold">
                                          <p:stCondLst>
                                            <p:cond delay="0"/>
                                          </p:stCondLst>
                                        </p:cTn>
                                        <p:tgtEl>
                                          <p:spTgt spid="2">
                                            <p:graphicEl>
                                              <a:dgm id="{ED68B8FD-4E28-4A5C-9975-487D6FAE8D06}"/>
                                            </p:graphicEl>
                                          </p:spTgt>
                                        </p:tgtEl>
                                        <p:attrNameLst>
                                          <p:attrName>style.visibility</p:attrName>
                                        </p:attrNameLst>
                                      </p:cBhvr>
                                      <p:to>
                                        <p:strVal val="visible"/>
                                      </p:to>
                                    </p:set>
                                    <p:animEffect transition="in" filter="fade">
                                      <p:cBhvr>
                                        <p:cTn id="47" dur="500"/>
                                        <p:tgtEl>
                                          <p:spTgt spid="2">
                                            <p:graphicEl>
                                              <a:dgm id="{ED68B8FD-4E28-4A5C-9975-487D6FAE8D06}"/>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4750"/>
                                  </p:stCondLst>
                                  <p:childTnLst>
                                    <p:set>
                                      <p:cBhvr>
                                        <p:cTn id="51" dur="1" fill="hold">
                                          <p:stCondLst>
                                            <p:cond delay="0"/>
                                          </p:stCondLst>
                                        </p:cTn>
                                        <p:tgtEl>
                                          <p:spTgt spid="2">
                                            <p:graphicEl>
                                              <a:dgm id="{DCE70E50-4C6D-447A-B11A-0770269B21C7}"/>
                                            </p:graphicEl>
                                          </p:spTgt>
                                        </p:tgtEl>
                                        <p:attrNameLst>
                                          <p:attrName>style.visibility</p:attrName>
                                        </p:attrNameLst>
                                      </p:cBhvr>
                                      <p:to>
                                        <p:strVal val="visible"/>
                                      </p:to>
                                    </p:set>
                                    <p:animEffect transition="in" filter="fade">
                                      <p:cBhvr>
                                        <p:cTn id="52" dur="500"/>
                                        <p:tgtEl>
                                          <p:spTgt spid="2">
                                            <p:graphicEl>
                                              <a:dgm id="{DCE70E50-4C6D-447A-B11A-0770269B21C7}"/>
                                            </p:graphicEl>
                                          </p:spTgt>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2">
                                            <p:graphicEl>
                                              <a:dgm id="{366841FB-2652-42F1-984E-12C63507D358}"/>
                                            </p:graphicEl>
                                          </p:spTgt>
                                        </p:tgtEl>
                                        <p:attrNameLst>
                                          <p:attrName>style.visibility</p:attrName>
                                        </p:attrNameLst>
                                      </p:cBhvr>
                                      <p:to>
                                        <p:strVal val="visible"/>
                                      </p:to>
                                    </p:set>
                                    <p:animEffect transition="in" filter="fade">
                                      <p:cBhvr>
                                        <p:cTn id="55" dur="500"/>
                                        <p:tgtEl>
                                          <p:spTgt spid="2">
                                            <p:graphicEl>
                                              <a:dgm id="{366841FB-2652-42F1-984E-12C63507D358}"/>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1000"/>
                                  </p:stCondLst>
                                  <p:childTnLst>
                                    <p:set>
                                      <p:cBhvr>
                                        <p:cTn id="59" dur="1" fill="hold">
                                          <p:stCondLst>
                                            <p:cond delay="0"/>
                                          </p:stCondLst>
                                        </p:cTn>
                                        <p:tgtEl>
                                          <p:spTgt spid="2">
                                            <p:graphicEl>
                                              <a:dgm id="{B3B2F5E4-80EC-7C4B-AC47-AC9F989D4BFB}"/>
                                            </p:graphicEl>
                                          </p:spTgt>
                                        </p:tgtEl>
                                        <p:attrNameLst>
                                          <p:attrName>style.visibility</p:attrName>
                                        </p:attrNameLst>
                                      </p:cBhvr>
                                      <p:to>
                                        <p:strVal val="visible"/>
                                      </p:to>
                                    </p:set>
                                    <p:animEffect transition="in" filter="fade">
                                      <p:cBhvr>
                                        <p:cTn id="60" dur="500"/>
                                        <p:tgtEl>
                                          <p:spTgt spid="2">
                                            <p:graphicEl>
                                              <a:dgm id="{B3B2F5E4-80EC-7C4B-AC47-AC9F989D4BFB}"/>
                                            </p:graphicEl>
                                          </p:spTgt>
                                        </p:tgtEl>
                                      </p:cBhvr>
                                    </p:animEffect>
                                  </p:childTnLst>
                                </p:cTn>
                              </p:par>
                              <p:par>
                                <p:cTn id="61" presetID="10" presetClass="entr" presetSubtype="0" fill="hold" grpId="0" nodeType="withEffect">
                                  <p:stCondLst>
                                    <p:cond delay="1000"/>
                                  </p:stCondLst>
                                  <p:childTnLst>
                                    <p:set>
                                      <p:cBhvr>
                                        <p:cTn id="62" dur="1" fill="hold">
                                          <p:stCondLst>
                                            <p:cond delay="0"/>
                                          </p:stCondLst>
                                        </p:cTn>
                                        <p:tgtEl>
                                          <p:spTgt spid="2">
                                            <p:graphicEl>
                                              <a:dgm id="{2287AC62-5BFE-0D41-9D6E-47562AA74CE9}"/>
                                            </p:graphicEl>
                                          </p:spTgt>
                                        </p:tgtEl>
                                        <p:attrNameLst>
                                          <p:attrName>style.visibility</p:attrName>
                                        </p:attrNameLst>
                                      </p:cBhvr>
                                      <p:to>
                                        <p:strVal val="visible"/>
                                      </p:to>
                                    </p:set>
                                    <p:animEffect transition="in" filter="fade">
                                      <p:cBhvr>
                                        <p:cTn id="63" dur="500"/>
                                        <p:tgtEl>
                                          <p:spTgt spid="2">
                                            <p:graphicEl>
                                              <a:dgm id="{2287AC62-5BFE-0D41-9D6E-47562AA74CE9}"/>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1000"/>
                                  </p:stCondLst>
                                  <p:childTnLst>
                                    <p:set>
                                      <p:cBhvr>
                                        <p:cTn id="67" dur="1" fill="hold">
                                          <p:stCondLst>
                                            <p:cond delay="0"/>
                                          </p:stCondLst>
                                        </p:cTn>
                                        <p:tgtEl>
                                          <p:spTgt spid="2">
                                            <p:graphicEl>
                                              <a:dgm id="{E99E07B0-B208-0E44-AA38-46BB78ADD8B6}"/>
                                            </p:graphicEl>
                                          </p:spTgt>
                                        </p:tgtEl>
                                        <p:attrNameLst>
                                          <p:attrName>style.visibility</p:attrName>
                                        </p:attrNameLst>
                                      </p:cBhvr>
                                      <p:to>
                                        <p:strVal val="visible"/>
                                      </p:to>
                                    </p:set>
                                    <p:animEffect transition="in" filter="fade">
                                      <p:cBhvr>
                                        <p:cTn id="68" dur="500"/>
                                        <p:tgtEl>
                                          <p:spTgt spid="2">
                                            <p:graphicEl>
                                              <a:dgm id="{E99E07B0-B208-0E44-AA38-46BB78ADD8B6}"/>
                                            </p:graphicEl>
                                          </p:spTgt>
                                        </p:tgtEl>
                                      </p:cBhvr>
                                    </p:animEffect>
                                  </p:childTnLst>
                                </p:cTn>
                              </p:par>
                              <p:par>
                                <p:cTn id="69" presetID="10" presetClass="entr" presetSubtype="0" fill="hold" grpId="0" nodeType="withEffect">
                                  <p:stCondLst>
                                    <p:cond delay="1000"/>
                                  </p:stCondLst>
                                  <p:childTnLst>
                                    <p:set>
                                      <p:cBhvr>
                                        <p:cTn id="70" dur="1" fill="hold">
                                          <p:stCondLst>
                                            <p:cond delay="0"/>
                                          </p:stCondLst>
                                        </p:cTn>
                                        <p:tgtEl>
                                          <p:spTgt spid="2">
                                            <p:graphicEl>
                                              <a:dgm id="{9E483F32-C138-0F40-8563-A9EC302EB06A}"/>
                                            </p:graphicEl>
                                          </p:spTgt>
                                        </p:tgtEl>
                                        <p:attrNameLst>
                                          <p:attrName>style.visibility</p:attrName>
                                        </p:attrNameLst>
                                      </p:cBhvr>
                                      <p:to>
                                        <p:strVal val="visible"/>
                                      </p:to>
                                    </p:set>
                                    <p:animEffect transition="in" filter="fade">
                                      <p:cBhvr>
                                        <p:cTn id="71" dur="500"/>
                                        <p:tgtEl>
                                          <p:spTgt spid="2">
                                            <p:graphicEl>
                                              <a:dgm id="{9E483F32-C138-0F40-8563-A9EC302EB06A}"/>
                                            </p:graphicEl>
                                          </p:spTgt>
                                        </p:tgtEl>
                                      </p:cBhvr>
                                    </p:animEffect>
                                  </p:childTnLst>
                                </p:cTn>
                              </p:par>
                              <p:par>
                                <p:cTn id="72" presetID="10" presetClass="entr" presetSubtype="0" fill="hold" grpId="0" nodeType="withEffect">
                                  <p:stCondLst>
                                    <p:cond delay="1000"/>
                                  </p:stCondLst>
                                  <p:childTnLst>
                                    <p:set>
                                      <p:cBhvr>
                                        <p:cTn id="73" dur="1" fill="hold">
                                          <p:stCondLst>
                                            <p:cond delay="0"/>
                                          </p:stCondLst>
                                        </p:cTn>
                                        <p:tgtEl>
                                          <p:spTgt spid="2">
                                            <p:graphicEl>
                                              <a:dgm id="{9BC12870-B3D0-4D47-B2F9-1ADF83A17A25}"/>
                                            </p:graphicEl>
                                          </p:spTgt>
                                        </p:tgtEl>
                                        <p:attrNameLst>
                                          <p:attrName>style.visibility</p:attrName>
                                        </p:attrNameLst>
                                      </p:cBhvr>
                                      <p:to>
                                        <p:strVal val="visible"/>
                                      </p:to>
                                    </p:set>
                                    <p:animEffect transition="in" filter="fade">
                                      <p:cBhvr>
                                        <p:cTn id="74" dur="500"/>
                                        <p:tgtEl>
                                          <p:spTgt spid="2">
                                            <p:graphicEl>
                                              <a:dgm id="{9BC12870-B3D0-4D47-B2F9-1ADF83A17A2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0"/>
            <a:ext cx="5943600" cy="1752600"/>
          </a:xfrm>
        </p:spPr>
        <p:txBody>
          <a:bodyPr/>
          <a:lstStyle/>
          <a:p>
            <a:pPr lvl="0"/>
            <a:r>
              <a:rPr lang="en-US"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Bernard MT Condensed"/>
                <a:cs typeface="Bernard MT Condensed"/>
              </a:rPr>
              <a:t>Religion and moral crisis</a:t>
            </a:r>
            <a:endParaRPr lang="en-US"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latin typeface="Bernard MT Condensed"/>
              <a:cs typeface="Bernard MT Condensed"/>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7444711"/>
              </p:ext>
            </p:extLst>
          </p:nvPr>
        </p:nvGraphicFramePr>
        <p:xfrm>
          <a:off x="381000" y="1524000"/>
          <a:ext cx="82296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9004411"/>
      </p:ext>
    </p:extLst>
  </p:cSld>
  <p:clrMapOvr>
    <a:masterClrMapping/>
  </p:clrMapOvr>
  <mc:AlternateContent xmlns:mc="http://schemas.openxmlformats.org/markup-compatibility/2006" xmlns:p14="http://schemas.microsoft.com/office/powerpoint/2010/main">
    <mc:Choice Requires="p14">
      <p:transition spd="med" p14:dur="700" advTm="16000">
        <p:fade/>
      </p:transition>
    </mc:Choice>
    <mc:Fallback xmlns="">
      <p:transition spd="med" advTm="16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750"/>
                                  </p:stCondLst>
                                  <p:childTnLst>
                                    <p:set>
                                      <p:cBhvr>
                                        <p:cTn id="11" dur="1" fill="hold">
                                          <p:stCondLst>
                                            <p:cond delay="0"/>
                                          </p:stCondLst>
                                        </p:cTn>
                                        <p:tgtEl>
                                          <p:spTgt spid="7">
                                            <p:graphicEl>
                                              <a:dgm id="{A89557F2-4BC5-904A-A200-9D45C6118C99}"/>
                                            </p:graphicEl>
                                          </p:spTgt>
                                        </p:tgtEl>
                                        <p:attrNameLst>
                                          <p:attrName>style.visibility</p:attrName>
                                        </p:attrNameLst>
                                      </p:cBhvr>
                                      <p:to>
                                        <p:strVal val="visible"/>
                                      </p:to>
                                    </p:set>
                                    <p:animEffect transition="in" filter="fade">
                                      <p:cBhvr>
                                        <p:cTn id="12" dur="1000"/>
                                        <p:tgtEl>
                                          <p:spTgt spid="7">
                                            <p:graphicEl>
                                              <a:dgm id="{A89557F2-4BC5-904A-A200-9D45C6118C99}"/>
                                            </p:graphicEl>
                                          </p:spTgt>
                                        </p:tgtEl>
                                      </p:cBhvr>
                                    </p:animEffect>
                                    <p:anim calcmode="lin" valueType="num">
                                      <p:cBhvr>
                                        <p:cTn id="13" dur="1000" fill="hold"/>
                                        <p:tgtEl>
                                          <p:spTgt spid="7">
                                            <p:graphicEl>
                                              <a:dgm id="{A89557F2-4BC5-904A-A200-9D45C6118C99}"/>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A89557F2-4BC5-904A-A200-9D45C6118C99}"/>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750"/>
                                  </p:stCondLst>
                                  <p:childTnLst>
                                    <p:set>
                                      <p:cBhvr>
                                        <p:cTn id="16" dur="1" fill="hold">
                                          <p:stCondLst>
                                            <p:cond delay="0"/>
                                          </p:stCondLst>
                                        </p:cTn>
                                        <p:tgtEl>
                                          <p:spTgt spid="7">
                                            <p:graphicEl>
                                              <a:dgm id="{0BB0FFCE-077C-F84B-B338-DDB58E0D6275}"/>
                                            </p:graphicEl>
                                          </p:spTgt>
                                        </p:tgtEl>
                                        <p:attrNameLst>
                                          <p:attrName>style.visibility</p:attrName>
                                        </p:attrNameLst>
                                      </p:cBhvr>
                                      <p:to>
                                        <p:strVal val="visible"/>
                                      </p:to>
                                    </p:set>
                                    <p:animEffect transition="in" filter="fade">
                                      <p:cBhvr>
                                        <p:cTn id="17" dur="1000"/>
                                        <p:tgtEl>
                                          <p:spTgt spid="7">
                                            <p:graphicEl>
                                              <a:dgm id="{0BB0FFCE-077C-F84B-B338-DDB58E0D6275}"/>
                                            </p:graphicEl>
                                          </p:spTgt>
                                        </p:tgtEl>
                                      </p:cBhvr>
                                    </p:animEffect>
                                    <p:anim calcmode="lin" valueType="num">
                                      <p:cBhvr>
                                        <p:cTn id="18" dur="1000" fill="hold"/>
                                        <p:tgtEl>
                                          <p:spTgt spid="7">
                                            <p:graphicEl>
                                              <a:dgm id="{0BB0FFCE-077C-F84B-B338-DDB58E0D6275}"/>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0BB0FFCE-077C-F84B-B338-DDB58E0D6275}"/>
                                            </p:graphic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750"/>
                                  </p:stCondLst>
                                  <p:childTnLst>
                                    <p:set>
                                      <p:cBhvr>
                                        <p:cTn id="21" dur="1" fill="hold">
                                          <p:stCondLst>
                                            <p:cond delay="0"/>
                                          </p:stCondLst>
                                        </p:cTn>
                                        <p:tgtEl>
                                          <p:spTgt spid="7">
                                            <p:graphicEl>
                                              <a:dgm id="{1A986949-72AE-7748-A70D-4B2AD3DF3D24}"/>
                                            </p:graphicEl>
                                          </p:spTgt>
                                        </p:tgtEl>
                                        <p:attrNameLst>
                                          <p:attrName>style.visibility</p:attrName>
                                        </p:attrNameLst>
                                      </p:cBhvr>
                                      <p:to>
                                        <p:strVal val="visible"/>
                                      </p:to>
                                    </p:set>
                                    <p:animEffect transition="in" filter="fade">
                                      <p:cBhvr>
                                        <p:cTn id="22" dur="1000"/>
                                        <p:tgtEl>
                                          <p:spTgt spid="7">
                                            <p:graphicEl>
                                              <a:dgm id="{1A986949-72AE-7748-A70D-4B2AD3DF3D24}"/>
                                            </p:graphicEl>
                                          </p:spTgt>
                                        </p:tgtEl>
                                      </p:cBhvr>
                                    </p:animEffect>
                                    <p:anim calcmode="lin" valueType="num">
                                      <p:cBhvr>
                                        <p:cTn id="23" dur="1000" fill="hold"/>
                                        <p:tgtEl>
                                          <p:spTgt spid="7">
                                            <p:graphicEl>
                                              <a:dgm id="{1A986949-72AE-7748-A70D-4B2AD3DF3D24}"/>
                                            </p:graphicEl>
                                          </p:spTgt>
                                        </p:tgtEl>
                                        <p:attrNameLst>
                                          <p:attrName>ppt_x</p:attrName>
                                        </p:attrNameLst>
                                      </p:cBhvr>
                                      <p:tavLst>
                                        <p:tav tm="0">
                                          <p:val>
                                            <p:strVal val="#ppt_x"/>
                                          </p:val>
                                        </p:tav>
                                        <p:tav tm="100000">
                                          <p:val>
                                            <p:strVal val="#ppt_x"/>
                                          </p:val>
                                        </p:tav>
                                      </p:tavLst>
                                    </p:anim>
                                    <p:anim calcmode="lin" valueType="num">
                                      <p:cBhvr>
                                        <p:cTn id="24" dur="1000" fill="hold"/>
                                        <p:tgtEl>
                                          <p:spTgt spid="7">
                                            <p:graphicEl>
                                              <a:dgm id="{1A986949-72AE-7748-A70D-4B2AD3DF3D24}"/>
                                            </p:graphic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750"/>
                                  </p:stCondLst>
                                  <p:childTnLst>
                                    <p:set>
                                      <p:cBhvr>
                                        <p:cTn id="28" dur="1" fill="hold">
                                          <p:stCondLst>
                                            <p:cond delay="0"/>
                                          </p:stCondLst>
                                        </p:cTn>
                                        <p:tgtEl>
                                          <p:spTgt spid="7">
                                            <p:graphicEl>
                                              <a:dgm id="{A661B61F-F9A4-4016-BC6A-C269ACC4AB11}"/>
                                            </p:graphicEl>
                                          </p:spTgt>
                                        </p:tgtEl>
                                        <p:attrNameLst>
                                          <p:attrName>style.visibility</p:attrName>
                                        </p:attrNameLst>
                                      </p:cBhvr>
                                      <p:to>
                                        <p:strVal val="visible"/>
                                      </p:to>
                                    </p:set>
                                    <p:animEffect transition="in" filter="fade">
                                      <p:cBhvr>
                                        <p:cTn id="29" dur="1000"/>
                                        <p:tgtEl>
                                          <p:spTgt spid="7">
                                            <p:graphicEl>
                                              <a:dgm id="{A661B61F-F9A4-4016-BC6A-C269ACC4AB11}"/>
                                            </p:graphicEl>
                                          </p:spTgt>
                                        </p:tgtEl>
                                      </p:cBhvr>
                                    </p:animEffect>
                                    <p:anim calcmode="lin" valueType="num">
                                      <p:cBhvr>
                                        <p:cTn id="30" dur="1000" fill="hold"/>
                                        <p:tgtEl>
                                          <p:spTgt spid="7">
                                            <p:graphicEl>
                                              <a:dgm id="{A661B61F-F9A4-4016-BC6A-C269ACC4AB11}"/>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A661B61F-F9A4-4016-BC6A-C269ACC4AB11}"/>
                                            </p:graphic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750"/>
                                  </p:stCondLst>
                                  <p:childTnLst>
                                    <p:set>
                                      <p:cBhvr>
                                        <p:cTn id="33" dur="1" fill="hold">
                                          <p:stCondLst>
                                            <p:cond delay="0"/>
                                          </p:stCondLst>
                                        </p:cTn>
                                        <p:tgtEl>
                                          <p:spTgt spid="7">
                                            <p:graphicEl>
                                              <a:dgm id="{B07CC60A-4BC7-43DC-88C9-3E287B1EE487}"/>
                                            </p:graphicEl>
                                          </p:spTgt>
                                        </p:tgtEl>
                                        <p:attrNameLst>
                                          <p:attrName>style.visibility</p:attrName>
                                        </p:attrNameLst>
                                      </p:cBhvr>
                                      <p:to>
                                        <p:strVal val="visible"/>
                                      </p:to>
                                    </p:set>
                                    <p:animEffect transition="in" filter="fade">
                                      <p:cBhvr>
                                        <p:cTn id="34" dur="1000"/>
                                        <p:tgtEl>
                                          <p:spTgt spid="7">
                                            <p:graphicEl>
                                              <a:dgm id="{B07CC60A-4BC7-43DC-88C9-3E287B1EE487}"/>
                                            </p:graphicEl>
                                          </p:spTgt>
                                        </p:tgtEl>
                                      </p:cBhvr>
                                    </p:animEffect>
                                    <p:anim calcmode="lin" valueType="num">
                                      <p:cBhvr>
                                        <p:cTn id="35" dur="1000" fill="hold"/>
                                        <p:tgtEl>
                                          <p:spTgt spid="7">
                                            <p:graphicEl>
                                              <a:dgm id="{B07CC60A-4BC7-43DC-88C9-3E287B1EE487}"/>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B07CC60A-4BC7-43DC-88C9-3E287B1EE487}"/>
                                            </p:graphic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750"/>
                                  </p:stCondLst>
                                  <p:childTnLst>
                                    <p:set>
                                      <p:cBhvr>
                                        <p:cTn id="38" dur="1" fill="hold">
                                          <p:stCondLst>
                                            <p:cond delay="0"/>
                                          </p:stCondLst>
                                        </p:cTn>
                                        <p:tgtEl>
                                          <p:spTgt spid="7">
                                            <p:graphicEl>
                                              <a:dgm id="{25FFD674-1A31-4028-8AA1-D411CD7E3F75}"/>
                                            </p:graphicEl>
                                          </p:spTgt>
                                        </p:tgtEl>
                                        <p:attrNameLst>
                                          <p:attrName>style.visibility</p:attrName>
                                        </p:attrNameLst>
                                      </p:cBhvr>
                                      <p:to>
                                        <p:strVal val="visible"/>
                                      </p:to>
                                    </p:set>
                                    <p:animEffect transition="in" filter="fade">
                                      <p:cBhvr>
                                        <p:cTn id="39" dur="1000"/>
                                        <p:tgtEl>
                                          <p:spTgt spid="7">
                                            <p:graphicEl>
                                              <a:dgm id="{25FFD674-1A31-4028-8AA1-D411CD7E3F75}"/>
                                            </p:graphicEl>
                                          </p:spTgt>
                                        </p:tgtEl>
                                      </p:cBhvr>
                                    </p:animEffect>
                                    <p:anim calcmode="lin" valueType="num">
                                      <p:cBhvr>
                                        <p:cTn id="40" dur="1000" fill="hold"/>
                                        <p:tgtEl>
                                          <p:spTgt spid="7">
                                            <p:graphicEl>
                                              <a:dgm id="{25FFD674-1A31-4028-8AA1-D411CD7E3F75}"/>
                                            </p:graphicEl>
                                          </p:spTgt>
                                        </p:tgtEl>
                                        <p:attrNameLst>
                                          <p:attrName>ppt_x</p:attrName>
                                        </p:attrNameLst>
                                      </p:cBhvr>
                                      <p:tavLst>
                                        <p:tav tm="0">
                                          <p:val>
                                            <p:strVal val="#ppt_x"/>
                                          </p:val>
                                        </p:tav>
                                        <p:tav tm="100000">
                                          <p:val>
                                            <p:strVal val="#ppt_x"/>
                                          </p:val>
                                        </p:tav>
                                      </p:tavLst>
                                    </p:anim>
                                    <p:anim calcmode="lin" valueType="num">
                                      <p:cBhvr>
                                        <p:cTn id="41" dur="1000" fill="hold"/>
                                        <p:tgtEl>
                                          <p:spTgt spid="7">
                                            <p:graphicEl>
                                              <a:dgm id="{25FFD674-1A31-4028-8AA1-D411CD7E3F75}"/>
                                            </p:graphic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2000"/>
                                  </p:stCondLst>
                                  <p:childTnLst>
                                    <p:set>
                                      <p:cBhvr>
                                        <p:cTn id="45" dur="1" fill="hold">
                                          <p:stCondLst>
                                            <p:cond delay="0"/>
                                          </p:stCondLst>
                                        </p:cTn>
                                        <p:tgtEl>
                                          <p:spTgt spid="7">
                                            <p:graphicEl>
                                              <a:dgm id="{19AEECCB-7485-44E7-BE2D-71C16C77358A}"/>
                                            </p:graphicEl>
                                          </p:spTgt>
                                        </p:tgtEl>
                                        <p:attrNameLst>
                                          <p:attrName>style.visibility</p:attrName>
                                        </p:attrNameLst>
                                      </p:cBhvr>
                                      <p:to>
                                        <p:strVal val="visible"/>
                                      </p:to>
                                    </p:set>
                                    <p:animEffect transition="in" filter="fade">
                                      <p:cBhvr>
                                        <p:cTn id="46" dur="1000"/>
                                        <p:tgtEl>
                                          <p:spTgt spid="7">
                                            <p:graphicEl>
                                              <a:dgm id="{19AEECCB-7485-44E7-BE2D-71C16C77358A}"/>
                                            </p:graphicEl>
                                          </p:spTgt>
                                        </p:tgtEl>
                                      </p:cBhvr>
                                    </p:animEffect>
                                    <p:anim calcmode="lin" valueType="num">
                                      <p:cBhvr>
                                        <p:cTn id="47" dur="1000" fill="hold"/>
                                        <p:tgtEl>
                                          <p:spTgt spid="7">
                                            <p:graphicEl>
                                              <a:dgm id="{19AEECCB-7485-44E7-BE2D-71C16C77358A}"/>
                                            </p:graphicEl>
                                          </p:spTgt>
                                        </p:tgtEl>
                                        <p:attrNameLst>
                                          <p:attrName>ppt_x</p:attrName>
                                        </p:attrNameLst>
                                      </p:cBhvr>
                                      <p:tavLst>
                                        <p:tav tm="0">
                                          <p:val>
                                            <p:strVal val="#ppt_x"/>
                                          </p:val>
                                        </p:tav>
                                        <p:tav tm="100000">
                                          <p:val>
                                            <p:strVal val="#ppt_x"/>
                                          </p:val>
                                        </p:tav>
                                      </p:tavLst>
                                    </p:anim>
                                    <p:anim calcmode="lin" valueType="num">
                                      <p:cBhvr>
                                        <p:cTn id="48" dur="1000" fill="hold"/>
                                        <p:tgtEl>
                                          <p:spTgt spid="7">
                                            <p:graphicEl>
                                              <a:dgm id="{19AEECCB-7485-44E7-BE2D-71C16C77358A}"/>
                                            </p:graphic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2000"/>
                                  </p:stCondLst>
                                  <p:childTnLst>
                                    <p:set>
                                      <p:cBhvr>
                                        <p:cTn id="50" dur="1" fill="hold">
                                          <p:stCondLst>
                                            <p:cond delay="0"/>
                                          </p:stCondLst>
                                        </p:cTn>
                                        <p:tgtEl>
                                          <p:spTgt spid="7">
                                            <p:graphicEl>
                                              <a:dgm id="{49430E96-A880-4AF1-8199-0039DB0A40BF}"/>
                                            </p:graphicEl>
                                          </p:spTgt>
                                        </p:tgtEl>
                                        <p:attrNameLst>
                                          <p:attrName>style.visibility</p:attrName>
                                        </p:attrNameLst>
                                      </p:cBhvr>
                                      <p:to>
                                        <p:strVal val="visible"/>
                                      </p:to>
                                    </p:set>
                                    <p:animEffect transition="in" filter="fade">
                                      <p:cBhvr>
                                        <p:cTn id="51" dur="1000"/>
                                        <p:tgtEl>
                                          <p:spTgt spid="7">
                                            <p:graphicEl>
                                              <a:dgm id="{49430E96-A880-4AF1-8199-0039DB0A40BF}"/>
                                            </p:graphicEl>
                                          </p:spTgt>
                                        </p:tgtEl>
                                      </p:cBhvr>
                                    </p:animEffect>
                                    <p:anim calcmode="lin" valueType="num">
                                      <p:cBhvr>
                                        <p:cTn id="52" dur="1000" fill="hold"/>
                                        <p:tgtEl>
                                          <p:spTgt spid="7">
                                            <p:graphicEl>
                                              <a:dgm id="{49430E96-A880-4AF1-8199-0039DB0A40BF}"/>
                                            </p:graphicEl>
                                          </p:spTgt>
                                        </p:tgtEl>
                                        <p:attrNameLst>
                                          <p:attrName>ppt_x</p:attrName>
                                        </p:attrNameLst>
                                      </p:cBhvr>
                                      <p:tavLst>
                                        <p:tav tm="0">
                                          <p:val>
                                            <p:strVal val="#ppt_x"/>
                                          </p:val>
                                        </p:tav>
                                        <p:tav tm="100000">
                                          <p:val>
                                            <p:strVal val="#ppt_x"/>
                                          </p:val>
                                        </p:tav>
                                      </p:tavLst>
                                    </p:anim>
                                    <p:anim calcmode="lin" valueType="num">
                                      <p:cBhvr>
                                        <p:cTn id="53" dur="1000" fill="hold"/>
                                        <p:tgtEl>
                                          <p:spTgt spid="7">
                                            <p:graphicEl>
                                              <a:dgm id="{49430E96-A880-4AF1-8199-0039DB0A40BF}"/>
                                            </p:graphic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2000"/>
                                  </p:stCondLst>
                                  <p:childTnLst>
                                    <p:set>
                                      <p:cBhvr>
                                        <p:cTn id="55" dur="1" fill="hold">
                                          <p:stCondLst>
                                            <p:cond delay="0"/>
                                          </p:stCondLst>
                                        </p:cTn>
                                        <p:tgtEl>
                                          <p:spTgt spid="7">
                                            <p:graphicEl>
                                              <a:dgm id="{BD900B4F-046F-474C-94ED-6CDAA6354009}"/>
                                            </p:graphicEl>
                                          </p:spTgt>
                                        </p:tgtEl>
                                        <p:attrNameLst>
                                          <p:attrName>style.visibility</p:attrName>
                                        </p:attrNameLst>
                                      </p:cBhvr>
                                      <p:to>
                                        <p:strVal val="visible"/>
                                      </p:to>
                                    </p:set>
                                    <p:animEffect transition="in" filter="fade">
                                      <p:cBhvr>
                                        <p:cTn id="56" dur="1000"/>
                                        <p:tgtEl>
                                          <p:spTgt spid="7">
                                            <p:graphicEl>
                                              <a:dgm id="{BD900B4F-046F-474C-94ED-6CDAA6354009}"/>
                                            </p:graphicEl>
                                          </p:spTgt>
                                        </p:tgtEl>
                                      </p:cBhvr>
                                    </p:animEffect>
                                    <p:anim calcmode="lin" valueType="num">
                                      <p:cBhvr>
                                        <p:cTn id="57" dur="1000" fill="hold"/>
                                        <p:tgtEl>
                                          <p:spTgt spid="7">
                                            <p:graphicEl>
                                              <a:dgm id="{BD900B4F-046F-474C-94ED-6CDAA6354009}"/>
                                            </p:graphicEl>
                                          </p:spTgt>
                                        </p:tgtEl>
                                        <p:attrNameLst>
                                          <p:attrName>ppt_x</p:attrName>
                                        </p:attrNameLst>
                                      </p:cBhvr>
                                      <p:tavLst>
                                        <p:tav tm="0">
                                          <p:val>
                                            <p:strVal val="#ppt_x"/>
                                          </p:val>
                                        </p:tav>
                                        <p:tav tm="100000">
                                          <p:val>
                                            <p:strVal val="#ppt_x"/>
                                          </p:val>
                                        </p:tav>
                                      </p:tavLst>
                                    </p:anim>
                                    <p:anim calcmode="lin" valueType="num">
                                      <p:cBhvr>
                                        <p:cTn id="58" dur="1000" fill="hold"/>
                                        <p:tgtEl>
                                          <p:spTgt spid="7">
                                            <p:graphicEl>
                                              <a:dgm id="{BD900B4F-046F-474C-94ED-6CDAA6354009}"/>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3250"/>
                                  </p:stCondLst>
                                  <p:childTnLst>
                                    <p:set>
                                      <p:cBhvr>
                                        <p:cTn id="62" dur="1" fill="hold">
                                          <p:stCondLst>
                                            <p:cond delay="0"/>
                                          </p:stCondLst>
                                        </p:cTn>
                                        <p:tgtEl>
                                          <p:spTgt spid="7">
                                            <p:graphicEl>
                                              <a:dgm id="{38E7FA18-967A-4323-8C8A-C76A8B22A814}"/>
                                            </p:graphicEl>
                                          </p:spTgt>
                                        </p:tgtEl>
                                        <p:attrNameLst>
                                          <p:attrName>style.visibility</p:attrName>
                                        </p:attrNameLst>
                                      </p:cBhvr>
                                      <p:to>
                                        <p:strVal val="visible"/>
                                      </p:to>
                                    </p:set>
                                    <p:animEffect transition="in" filter="fade">
                                      <p:cBhvr>
                                        <p:cTn id="63" dur="1000"/>
                                        <p:tgtEl>
                                          <p:spTgt spid="7">
                                            <p:graphicEl>
                                              <a:dgm id="{38E7FA18-967A-4323-8C8A-C76A8B22A814}"/>
                                            </p:graphicEl>
                                          </p:spTgt>
                                        </p:tgtEl>
                                      </p:cBhvr>
                                    </p:animEffect>
                                    <p:anim calcmode="lin" valueType="num">
                                      <p:cBhvr>
                                        <p:cTn id="64" dur="1000" fill="hold"/>
                                        <p:tgtEl>
                                          <p:spTgt spid="7">
                                            <p:graphicEl>
                                              <a:dgm id="{38E7FA18-967A-4323-8C8A-C76A8B22A814}"/>
                                            </p:graphicEl>
                                          </p:spTgt>
                                        </p:tgtEl>
                                        <p:attrNameLst>
                                          <p:attrName>ppt_x</p:attrName>
                                        </p:attrNameLst>
                                      </p:cBhvr>
                                      <p:tavLst>
                                        <p:tav tm="0">
                                          <p:val>
                                            <p:strVal val="#ppt_x"/>
                                          </p:val>
                                        </p:tav>
                                        <p:tav tm="100000">
                                          <p:val>
                                            <p:strVal val="#ppt_x"/>
                                          </p:val>
                                        </p:tav>
                                      </p:tavLst>
                                    </p:anim>
                                    <p:anim calcmode="lin" valueType="num">
                                      <p:cBhvr>
                                        <p:cTn id="65" dur="1000" fill="hold"/>
                                        <p:tgtEl>
                                          <p:spTgt spid="7">
                                            <p:graphicEl>
                                              <a:dgm id="{38E7FA18-967A-4323-8C8A-C76A8B22A814}"/>
                                            </p:graphic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3250"/>
                                  </p:stCondLst>
                                  <p:childTnLst>
                                    <p:set>
                                      <p:cBhvr>
                                        <p:cTn id="67" dur="1" fill="hold">
                                          <p:stCondLst>
                                            <p:cond delay="0"/>
                                          </p:stCondLst>
                                        </p:cTn>
                                        <p:tgtEl>
                                          <p:spTgt spid="7">
                                            <p:graphicEl>
                                              <a:dgm id="{BD0A4A39-A66A-4555-87D5-C68B4811A311}"/>
                                            </p:graphicEl>
                                          </p:spTgt>
                                        </p:tgtEl>
                                        <p:attrNameLst>
                                          <p:attrName>style.visibility</p:attrName>
                                        </p:attrNameLst>
                                      </p:cBhvr>
                                      <p:to>
                                        <p:strVal val="visible"/>
                                      </p:to>
                                    </p:set>
                                    <p:animEffect transition="in" filter="fade">
                                      <p:cBhvr>
                                        <p:cTn id="68" dur="1000"/>
                                        <p:tgtEl>
                                          <p:spTgt spid="7">
                                            <p:graphicEl>
                                              <a:dgm id="{BD0A4A39-A66A-4555-87D5-C68B4811A311}"/>
                                            </p:graphicEl>
                                          </p:spTgt>
                                        </p:tgtEl>
                                      </p:cBhvr>
                                    </p:animEffect>
                                    <p:anim calcmode="lin" valueType="num">
                                      <p:cBhvr>
                                        <p:cTn id="69" dur="1000" fill="hold"/>
                                        <p:tgtEl>
                                          <p:spTgt spid="7">
                                            <p:graphicEl>
                                              <a:dgm id="{BD0A4A39-A66A-4555-87D5-C68B4811A311}"/>
                                            </p:graphicEl>
                                          </p:spTgt>
                                        </p:tgtEl>
                                        <p:attrNameLst>
                                          <p:attrName>ppt_x</p:attrName>
                                        </p:attrNameLst>
                                      </p:cBhvr>
                                      <p:tavLst>
                                        <p:tav tm="0">
                                          <p:val>
                                            <p:strVal val="#ppt_x"/>
                                          </p:val>
                                        </p:tav>
                                        <p:tav tm="100000">
                                          <p:val>
                                            <p:strVal val="#ppt_x"/>
                                          </p:val>
                                        </p:tav>
                                      </p:tavLst>
                                    </p:anim>
                                    <p:anim calcmode="lin" valueType="num">
                                      <p:cBhvr>
                                        <p:cTn id="70" dur="1000" fill="hold"/>
                                        <p:tgtEl>
                                          <p:spTgt spid="7">
                                            <p:graphicEl>
                                              <a:dgm id="{BD0A4A39-A66A-4555-87D5-C68B4811A31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Calligraphy"/>
                <a:cs typeface="Lucida Calligraphy"/>
              </a:rPr>
              <a:t>Poetry</a:t>
            </a:r>
            <a:endParaRPr lang="en-US" dirty="0">
              <a:latin typeface="Lucida Calligraphy"/>
              <a:cs typeface="Lucida Calligraphy"/>
            </a:endParaRPr>
          </a:p>
        </p:txBody>
      </p:sp>
      <p:sp>
        <p:nvSpPr>
          <p:cNvPr id="3" name="Content Placeholder 2"/>
          <p:cNvSpPr>
            <a:spLocks noGrp="1"/>
          </p:cNvSpPr>
          <p:nvPr>
            <p:ph idx="1"/>
          </p:nvPr>
        </p:nvSpPr>
        <p:spPr>
          <a:xfrm>
            <a:off x="228600" y="1828800"/>
            <a:ext cx="8763000" cy="4876800"/>
          </a:xfrm>
        </p:spPr>
        <p:txBody>
          <a:bodyPr>
            <a:noAutofit/>
          </a:bodyPr>
          <a:lstStyle/>
          <a:p>
            <a:pPr>
              <a:buClr>
                <a:srgbClr val="9F1586"/>
              </a:buClr>
            </a:pPr>
            <a:r>
              <a:rPr lang="en-US" sz="1600" dirty="0"/>
              <a:t>T. Hardy and J</a:t>
            </a:r>
            <a:r>
              <a:rPr lang="en-US" sz="1600" dirty="0" smtClean="0"/>
              <a:t>. Conrad </a:t>
            </a:r>
            <a:r>
              <a:rPr lang="en-US" sz="1600" dirty="0"/>
              <a:t>were pessimist</a:t>
            </a:r>
          </a:p>
          <a:p>
            <a:pPr>
              <a:buClr>
                <a:srgbClr val="9F1586"/>
              </a:buClr>
            </a:pPr>
            <a:r>
              <a:rPr lang="en-US" sz="1600" dirty="0"/>
              <a:t>V. Woolf, D.H. Lawrence and E.M. Forster found in personal relationship a substitute for the divine love</a:t>
            </a:r>
          </a:p>
          <a:p>
            <a:pPr>
              <a:buClr>
                <a:srgbClr val="9F1586"/>
              </a:buClr>
            </a:pPr>
            <a:r>
              <a:rPr lang="en-US" sz="1600" dirty="0" smtClean="0"/>
              <a:t>Hillarie </a:t>
            </a:r>
            <a:r>
              <a:rPr lang="en-US" sz="1600" dirty="0"/>
              <a:t>Belloc, </a:t>
            </a:r>
            <a:r>
              <a:rPr lang="en-US" sz="1600" dirty="0" smtClean="0"/>
              <a:t>G. K</a:t>
            </a:r>
            <a:r>
              <a:rPr lang="en-US" sz="1600" dirty="0"/>
              <a:t>. Chesterton and T</a:t>
            </a:r>
            <a:r>
              <a:rPr lang="en-US" sz="1600" dirty="0" smtClean="0"/>
              <a:t>. S. Eliot </a:t>
            </a:r>
            <a:r>
              <a:rPr lang="en-US" sz="1600" dirty="0"/>
              <a:t>ignored their rational doubts and became Christians</a:t>
            </a:r>
          </a:p>
          <a:p>
            <a:pPr>
              <a:buClr>
                <a:srgbClr val="9F1586"/>
              </a:buClr>
            </a:pPr>
            <a:r>
              <a:rPr lang="en-US" sz="1600" dirty="0"/>
              <a:t>G.B. Show and H.G. Wells dedicated themselves to social </a:t>
            </a:r>
            <a:r>
              <a:rPr lang="en-US" sz="1600" dirty="0" smtClean="0"/>
              <a:t>reform</a:t>
            </a:r>
          </a:p>
          <a:p>
            <a:pPr>
              <a:buClr>
                <a:srgbClr val="9F1586"/>
              </a:buClr>
            </a:pPr>
            <a:r>
              <a:rPr lang="en-US" sz="1600" dirty="0"/>
              <a:t>Edward Thomas , Walter De La Mare and A. E. Housman expressed </a:t>
            </a:r>
            <a:r>
              <a:rPr lang="en-US" sz="1600" dirty="0" smtClean="0"/>
              <a:t>a </a:t>
            </a:r>
            <a:r>
              <a:rPr lang="en-US" sz="1600" dirty="0"/>
              <a:t>regret for a world which would not </a:t>
            </a:r>
            <a:r>
              <a:rPr lang="en-US" sz="1600" dirty="0" smtClean="0"/>
              <a:t>return</a:t>
            </a:r>
          </a:p>
          <a:p>
            <a:pPr>
              <a:buClr>
                <a:srgbClr val="9F1586"/>
              </a:buClr>
            </a:pPr>
            <a:r>
              <a:rPr lang="en-US" sz="1600" dirty="0" err="1" smtClean="0"/>
              <a:t>Hulme</a:t>
            </a:r>
            <a:r>
              <a:rPr lang="en-US" sz="1600" dirty="0" smtClean="0"/>
              <a:t> </a:t>
            </a:r>
            <a:r>
              <a:rPr lang="en-US" sz="1600" dirty="0"/>
              <a:t>condemned the Romantic idea that art was only a matter of self- </a:t>
            </a:r>
            <a:r>
              <a:rPr lang="en-US" sz="1600" dirty="0" smtClean="0"/>
              <a:t>expression: it </a:t>
            </a:r>
            <a:r>
              <a:rPr lang="en-US" sz="1600" dirty="0"/>
              <a:t>should be impersonal </a:t>
            </a:r>
            <a:r>
              <a:rPr lang="en-US" sz="1600" dirty="0" smtClean="0"/>
              <a:t>(in </a:t>
            </a:r>
            <a:r>
              <a:rPr lang="en-US" sz="1600" dirty="0"/>
              <a:t>the way that Neo-Classicism had </a:t>
            </a:r>
            <a:r>
              <a:rPr lang="en-US" sz="1600" dirty="0" smtClean="0"/>
              <a:t>been)</a:t>
            </a:r>
            <a:endParaRPr lang="en-US" sz="1600" dirty="0"/>
          </a:p>
          <a:p>
            <a:pPr>
              <a:buClr>
                <a:srgbClr val="9F1586"/>
              </a:buClr>
            </a:pPr>
            <a:r>
              <a:rPr lang="en-US" sz="1600" dirty="0" smtClean="0"/>
              <a:t>The </a:t>
            </a:r>
            <a:r>
              <a:rPr lang="en-US" sz="1600" dirty="0"/>
              <a:t>Imagists wanted poetic language to be dry and hard, with clear and precise </a:t>
            </a:r>
            <a:r>
              <a:rPr lang="en-US" sz="1600" dirty="0" smtClean="0"/>
              <a:t>images. They </a:t>
            </a:r>
            <a:r>
              <a:rPr lang="en-US" sz="1600" dirty="0"/>
              <a:t>tried to produce poetry which reflected the cold, mechanical reality of the modern world</a:t>
            </a:r>
          </a:p>
          <a:p>
            <a:pPr>
              <a:buClr>
                <a:srgbClr val="9F1586"/>
              </a:buClr>
            </a:pPr>
            <a:r>
              <a:rPr lang="en-US" sz="1600" dirty="0" smtClean="0"/>
              <a:t>W</a:t>
            </a:r>
            <a:r>
              <a:rPr lang="en-US" sz="1600" dirty="0"/>
              <a:t>. B. Yeats and D. H. </a:t>
            </a:r>
            <a:r>
              <a:rPr lang="en-US" sz="1600" dirty="0" err="1"/>
              <a:t>Hulme</a:t>
            </a:r>
            <a:r>
              <a:rPr lang="en-US" sz="1600" dirty="0"/>
              <a:t> were desperately looking for a new order that they felt Western society so desperately </a:t>
            </a:r>
            <a:r>
              <a:rPr lang="en-US" sz="1600" dirty="0" smtClean="0"/>
              <a:t>needed</a:t>
            </a:r>
            <a:endParaRPr lang="en-US" sz="1600" dirty="0"/>
          </a:p>
        </p:txBody>
      </p:sp>
      <p:sp>
        <p:nvSpPr>
          <p:cNvPr id="4" name="Text Placeholder 3"/>
          <p:cNvSpPr>
            <a:spLocks noGrp="1"/>
          </p:cNvSpPr>
          <p:nvPr>
            <p:ph type="body" sz="quarter" idx="13"/>
          </p:nvPr>
        </p:nvSpPr>
        <p:spPr/>
        <p:txBody>
          <a:bodyPr/>
          <a:lstStyle/>
          <a:p>
            <a:r>
              <a:rPr lang="en-US" dirty="0" smtClean="0"/>
              <a:t>Consequences in…</a:t>
            </a:r>
            <a:endParaRPr lang="en-US" dirty="0"/>
          </a:p>
        </p:txBody>
      </p:sp>
    </p:spTree>
    <p:extLst>
      <p:ext uri="{BB962C8B-B14F-4D97-AF65-F5344CB8AC3E}">
        <p14:creationId xmlns:p14="http://schemas.microsoft.com/office/powerpoint/2010/main" val="879251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0"/>
            <a:ext cx="8534400" cy="4961358"/>
          </a:xfrm>
          <a:prstGeom prst="rect">
            <a:avLst/>
          </a:prstGeom>
          <a:noFill/>
        </p:spPr>
        <p:txBody>
          <a:bodyPr wrap="square" rtlCol="0">
            <a:spAutoFit/>
          </a:bodyPr>
          <a:lstStyle/>
          <a:p>
            <a:pPr marL="285750" lvl="0" indent="-285750">
              <a:lnSpc>
                <a:spcPct val="110000"/>
              </a:lnSpc>
              <a:buClr>
                <a:srgbClr val="9F1586"/>
              </a:buClr>
              <a:buFont typeface="Wingdings" charset="2"/>
              <a:buChar char="Ø"/>
            </a:pPr>
            <a:r>
              <a:rPr lang="en-US" sz="2400" dirty="0" smtClean="0"/>
              <a:t>Invisible narrator</a:t>
            </a:r>
            <a:endParaRPr lang="it-IT" sz="2400" dirty="0"/>
          </a:p>
          <a:p>
            <a:pPr marL="285750" lvl="0" indent="-285750">
              <a:lnSpc>
                <a:spcPct val="110000"/>
              </a:lnSpc>
              <a:buClr>
                <a:srgbClr val="9F1586"/>
              </a:buClr>
              <a:buFont typeface="Wingdings" charset="2"/>
              <a:buChar char="Ø"/>
            </a:pPr>
            <a:r>
              <a:rPr lang="en-US" sz="2400" dirty="0" smtClean="0"/>
              <a:t>Absence </a:t>
            </a:r>
            <a:r>
              <a:rPr lang="en-US" sz="2400" dirty="0"/>
              <a:t>of comments, judgments and interference, ambiguity and uncertainty permeate the novel</a:t>
            </a:r>
          </a:p>
          <a:p>
            <a:pPr marL="285750" lvl="0" indent="-285750">
              <a:lnSpc>
                <a:spcPct val="110000"/>
              </a:lnSpc>
              <a:buClr>
                <a:srgbClr val="9F1586"/>
              </a:buClr>
              <a:buFont typeface="Wingdings" charset="2"/>
              <a:buChar char="Ø"/>
            </a:pPr>
            <a:r>
              <a:rPr lang="en-US" sz="2400" dirty="0" smtClean="0"/>
              <a:t>Characters </a:t>
            </a:r>
            <a:r>
              <a:rPr lang="en-US" sz="2400" dirty="0"/>
              <a:t>tell and represents the story (self-told)</a:t>
            </a:r>
          </a:p>
          <a:p>
            <a:pPr marL="285750" indent="-285750">
              <a:lnSpc>
                <a:spcPct val="110000"/>
              </a:lnSpc>
              <a:buClr>
                <a:srgbClr val="9F1586"/>
              </a:buClr>
              <a:buFont typeface="Wingdings" charset="2"/>
              <a:buChar char="Ø"/>
            </a:pPr>
            <a:r>
              <a:rPr lang="en-US" sz="2400" dirty="0" smtClean="0"/>
              <a:t>No </a:t>
            </a:r>
            <a:r>
              <a:rPr lang="en-US" sz="2400" dirty="0"/>
              <a:t>moral criticism and humorous observation</a:t>
            </a:r>
          </a:p>
          <a:p>
            <a:pPr marL="285750" indent="-285750">
              <a:lnSpc>
                <a:spcPct val="110000"/>
              </a:lnSpc>
              <a:buClr>
                <a:srgbClr val="9F1586"/>
              </a:buClr>
              <a:buFont typeface="Wingdings" charset="2"/>
              <a:buChar char="Ø"/>
            </a:pPr>
            <a:r>
              <a:rPr lang="en-US" sz="2400" dirty="0" smtClean="0"/>
              <a:t>Aesthetic </a:t>
            </a:r>
            <a:r>
              <a:rPr lang="en-US" sz="2400" dirty="0"/>
              <a:t>values have taken the place of moral values</a:t>
            </a:r>
          </a:p>
          <a:p>
            <a:pPr marL="285750" indent="-285750">
              <a:lnSpc>
                <a:spcPct val="110000"/>
              </a:lnSpc>
              <a:buClr>
                <a:srgbClr val="9F1586"/>
              </a:buClr>
              <a:buFont typeface="Wingdings" charset="2"/>
              <a:buChar char="Ø"/>
            </a:pPr>
            <a:r>
              <a:rPr lang="en-US" sz="2400" dirty="0" smtClean="0"/>
              <a:t>Use </a:t>
            </a:r>
            <a:r>
              <a:rPr lang="en-US" sz="2400" dirty="0"/>
              <a:t>of mythical and historical characters to criticize Victorian society</a:t>
            </a:r>
          </a:p>
          <a:p>
            <a:pPr marL="285750" indent="-285750">
              <a:lnSpc>
                <a:spcPct val="110000"/>
              </a:lnSpc>
              <a:buClr>
                <a:srgbClr val="9F1586"/>
              </a:buClr>
              <a:buFont typeface="Wingdings" charset="2"/>
              <a:buChar char="Ø"/>
            </a:pPr>
            <a:r>
              <a:rPr lang="en-US" sz="2400" dirty="0" smtClean="0"/>
              <a:t>Interior </a:t>
            </a:r>
            <a:r>
              <a:rPr lang="en-US" sz="2400" dirty="0"/>
              <a:t>monologue</a:t>
            </a:r>
          </a:p>
          <a:p>
            <a:pPr marL="285750" indent="-285750">
              <a:lnSpc>
                <a:spcPct val="110000"/>
              </a:lnSpc>
              <a:buClr>
                <a:srgbClr val="9F1586"/>
              </a:buClr>
              <a:buFont typeface="Wingdings" charset="2"/>
              <a:buChar char="Ø"/>
            </a:pPr>
            <a:r>
              <a:rPr lang="en-US" sz="2400" dirty="0" smtClean="0"/>
              <a:t>The </a:t>
            </a:r>
            <a:r>
              <a:rPr lang="en-US" sz="2400" dirty="0"/>
              <a:t>reader identifies himself with the characters</a:t>
            </a:r>
          </a:p>
          <a:p>
            <a:pPr marL="285750" indent="-285750">
              <a:lnSpc>
                <a:spcPct val="110000"/>
              </a:lnSpc>
              <a:buClr>
                <a:srgbClr val="9F1586"/>
              </a:buClr>
              <a:buFont typeface="Wingdings" charset="2"/>
              <a:buChar char="Ø"/>
            </a:pPr>
            <a:r>
              <a:rPr lang="en-US" sz="2400" dirty="0" smtClean="0"/>
              <a:t>Poets </a:t>
            </a:r>
            <a:r>
              <a:rPr lang="en-US" sz="2400" dirty="0"/>
              <a:t>don't present their own version of reality</a:t>
            </a:r>
          </a:p>
          <a:p>
            <a:pPr marL="285750" indent="-285750">
              <a:lnSpc>
                <a:spcPct val="110000"/>
              </a:lnSpc>
              <a:buClr>
                <a:srgbClr val="9F1586"/>
              </a:buClr>
              <a:buFont typeface="Wingdings" charset="2"/>
              <a:buChar char="Ø"/>
            </a:pPr>
            <a:r>
              <a:rPr lang="en-US" sz="2400" dirty="0" smtClean="0"/>
              <a:t>No </a:t>
            </a:r>
            <a:r>
              <a:rPr lang="en-US" sz="2400" dirty="0"/>
              <a:t>alternative point of </a:t>
            </a:r>
            <a:r>
              <a:rPr lang="en-US" sz="2400" dirty="0" smtClean="0"/>
              <a:t>view</a:t>
            </a:r>
            <a:endParaRPr lang="en-US" sz="2400" dirty="0"/>
          </a:p>
        </p:txBody>
      </p:sp>
      <p:sp>
        <p:nvSpPr>
          <p:cNvPr id="3" name="TextBox 2"/>
          <p:cNvSpPr txBox="1"/>
          <p:nvPr/>
        </p:nvSpPr>
        <p:spPr>
          <a:xfrm>
            <a:off x="838200" y="533400"/>
            <a:ext cx="6629400" cy="769441"/>
          </a:xfrm>
          <a:prstGeom prst="rect">
            <a:avLst/>
          </a:prstGeom>
          <a:noFill/>
        </p:spPr>
        <p:txBody>
          <a:bodyPr wrap="square" rtlCol="0">
            <a:spAutoFit/>
          </a:bodyPr>
          <a:lstStyle/>
          <a:p>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mbria"/>
                <a:cs typeface="Cambria"/>
              </a:rPr>
              <a:t>New dramatic novel</a:t>
            </a:r>
          </a:p>
        </p:txBody>
      </p:sp>
    </p:spTree>
    <p:extLst>
      <p:ext uri="{BB962C8B-B14F-4D97-AF65-F5344CB8AC3E}">
        <p14:creationId xmlns:p14="http://schemas.microsoft.com/office/powerpoint/2010/main" val="2427643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rting a Course by Wes Moss">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Custom 15">
      <a:dk1>
        <a:sysClr val="windowText" lastClr="000000"/>
      </a:dk1>
      <a:lt1>
        <a:sysClr val="window" lastClr="FFFFFF"/>
      </a:lt1>
      <a:dk2>
        <a:srgbClr val="564B3C"/>
      </a:dk2>
      <a:lt2>
        <a:srgbClr val="ECEDD1"/>
      </a:lt2>
      <a:accent1>
        <a:srgbClr val="93A299"/>
      </a:accent1>
      <a:accent2>
        <a:srgbClr val="7197C5"/>
      </a:accent2>
      <a:accent3>
        <a:srgbClr val="B5AE53"/>
      </a:accent3>
      <a:accent4>
        <a:srgbClr val="848058"/>
      </a:accent4>
      <a:accent5>
        <a:srgbClr val="E8B54D"/>
      </a:accent5>
      <a:accent6>
        <a:srgbClr val="786C71"/>
      </a:accent6>
      <a:hlink>
        <a:srgbClr val="7197C5"/>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stom 15">
      <a:dk1>
        <a:sysClr val="windowText" lastClr="000000"/>
      </a:dk1>
      <a:lt1>
        <a:sysClr val="window" lastClr="FFFFFF"/>
      </a:lt1>
      <a:dk2>
        <a:srgbClr val="564B3C"/>
      </a:dk2>
      <a:lt2>
        <a:srgbClr val="ECEDD1"/>
      </a:lt2>
      <a:accent1>
        <a:srgbClr val="93A299"/>
      </a:accent1>
      <a:accent2>
        <a:srgbClr val="7197C5"/>
      </a:accent2>
      <a:accent3>
        <a:srgbClr val="B5AE53"/>
      </a:accent3>
      <a:accent4>
        <a:srgbClr val="848058"/>
      </a:accent4>
      <a:accent5>
        <a:srgbClr val="E8B54D"/>
      </a:accent5>
      <a:accent6>
        <a:srgbClr val="786C71"/>
      </a:accent6>
      <a:hlink>
        <a:srgbClr val="7197C5"/>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Charting a Course by Wes Moss.potx</Template>
  <TotalTime>814</TotalTime>
  <Words>1200</Words>
  <Application>Microsoft Macintosh PowerPoint</Application>
  <PresentationFormat>On-screen Show (4:3)</PresentationFormat>
  <Paragraphs>133</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Charting a Course by Wes Moss</vt:lpstr>
      <vt:lpstr>The modern age</vt:lpstr>
      <vt:lpstr>PowerPoint Presentation</vt:lpstr>
      <vt:lpstr>world war I</vt:lpstr>
      <vt:lpstr>Economy</vt:lpstr>
      <vt:lpstr>PowerPoint Presentation</vt:lpstr>
      <vt:lpstr>PowerPoint Presentation</vt:lpstr>
      <vt:lpstr>Religion and moral crisis</vt:lpstr>
      <vt:lpstr>Poetry</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a Course</dc:title>
  <dc:subject/>
  <dc:creator/>
  <cp:keywords/>
  <dc:description/>
  <cp:lastModifiedBy>Emilyღ</cp:lastModifiedBy>
  <cp:revision>119</cp:revision>
  <dcterms:created xsi:type="dcterms:W3CDTF">2010-05-21T00:08:13Z</dcterms:created>
  <dcterms:modified xsi:type="dcterms:W3CDTF">2015-04-25T18:45:50Z</dcterms:modified>
  <cp:category/>
</cp:coreProperties>
</file>