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April 27,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April 27,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April 27,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April 27,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April 27,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April 27,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April 27,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April 27,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April 27,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April 27,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April 27,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April 27,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0000"/>
                </a:solidFill>
                <a:cs typeface="Cambria"/>
              </a:rPr>
              <a:t>POSTMODERNISM</a:t>
            </a:r>
            <a:endParaRPr lang="en-US" sz="3600" b="1" cap="none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0000"/>
              </a:solidFill>
              <a:cs typeface="Cambri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Since 1930 to nowadays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49474" y="5778732"/>
            <a:ext cx="29294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cs typeface="Apple Chancery"/>
              </a:rPr>
              <a:t>MANJOLA ISLAMI</a:t>
            </a:r>
          </a:p>
          <a:p>
            <a:pPr algn="r"/>
            <a:r>
              <a:rPr lang="en-US" dirty="0" smtClean="0">
                <a:cs typeface="Apple Chancery"/>
              </a:rPr>
              <a:t>V BLS</a:t>
            </a:r>
          </a:p>
          <a:p>
            <a:pPr algn="r"/>
            <a:r>
              <a:rPr lang="en-US" dirty="0" smtClean="0">
                <a:cs typeface="Apple Chancery"/>
              </a:rPr>
              <a:t>2014/2015</a:t>
            </a:r>
            <a:endParaRPr lang="en-US" dirty="0">
              <a:cs typeface="Apple Chancery"/>
            </a:endParaRPr>
          </a:p>
        </p:txBody>
      </p:sp>
    </p:spTree>
    <p:extLst>
      <p:ext uri="{BB962C8B-B14F-4D97-AF65-F5344CB8AC3E}">
        <p14:creationId xmlns:p14="http://schemas.microsoft.com/office/powerpoint/2010/main" val="666854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cap="none" dirty="0" smtClean="0">
                <a:solidFill>
                  <a:srgbClr val="000000"/>
                </a:solidFill>
                <a:latin typeface="Big Caslon"/>
                <a:cs typeface="Big Caslon"/>
              </a:rPr>
              <a:t>Postmodernism Concepts</a:t>
            </a:r>
            <a:endParaRPr lang="en-US" sz="3600" b="1" cap="none" dirty="0">
              <a:solidFill>
                <a:srgbClr val="000000"/>
              </a:solidFill>
              <a:latin typeface="Big Caslon"/>
              <a:cs typeface="Big Caslon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Big Caslon"/>
                <a:cs typeface="Big Caslon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latin typeface="Big Caslon"/>
                <a:cs typeface="Big Caslon"/>
              </a:rPr>
              <a:t>n…</a:t>
            </a:r>
            <a:endParaRPr lang="en-US" sz="2800" dirty="0">
              <a:solidFill>
                <a:srgbClr val="000000"/>
              </a:solidFill>
              <a:latin typeface="Big Caslon"/>
              <a:cs typeface="Big Caslo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5680" y="3545404"/>
            <a:ext cx="4944533" cy="2311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i="1" dirty="0" smtClean="0">
                <a:latin typeface="Big Caslon"/>
                <a:cs typeface="Big Caslon"/>
              </a:rPr>
              <a:t>Nice Work</a:t>
            </a:r>
            <a:r>
              <a:rPr lang="en-US" sz="2800" dirty="0" smtClean="0">
                <a:latin typeface="Big Caslon"/>
                <a:cs typeface="Big Caslon"/>
              </a:rPr>
              <a:t>, chapter II,</a:t>
            </a:r>
          </a:p>
          <a:p>
            <a:pPr>
              <a:lnSpc>
                <a:spcPct val="130000"/>
              </a:lnSpc>
            </a:pPr>
            <a:r>
              <a:rPr lang="en-US" sz="2800" dirty="0" smtClean="0">
                <a:latin typeface="Big Caslon"/>
                <a:cs typeface="Big Caslon"/>
              </a:rPr>
              <a:t>by David Lodge		&amp;</a:t>
            </a:r>
          </a:p>
          <a:p>
            <a:pPr>
              <a:lnSpc>
                <a:spcPct val="130000"/>
              </a:lnSpc>
            </a:pPr>
            <a:r>
              <a:rPr lang="en-US" sz="2800" i="1" dirty="0" smtClean="0">
                <a:latin typeface="Big Caslon"/>
                <a:cs typeface="Big Caslon"/>
              </a:rPr>
              <a:t>The Reluctant Fundamentalist</a:t>
            </a:r>
            <a:endParaRPr lang="en-US" sz="2800" dirty="0">
              <a:latin typeface="Big Caslon"/>
              <a:cs typeface="Big Caslon"/>
            </a:endParaRPr>
          </a:p>
          <a:p>
            <a:pPr>
              <a:lnSpc>
                <a:spcPct val="130000"/>
              </a:lnSpc>
            </a:pPr>
            <a:r>
              <a:rPr lang="en-US" sz="2800" dirty="0" smtClean="0">
                <a:latin typeface="Big Caslon"/>
                <a:cs typeface="Big Caslon"/>
              </a:rPr>
              <a:t>by </a:t>
            </a:r>
            <a:r>
              <a:rPr lang="en-US" sz="2800" dirty="0" err="1" smtClean="0">
                <a:latin typeface="Big Caslon"/>
                <a:cs typeface="Big Caslon"/>
              </a:rPr>
              <a:t>Moshin</a:t>
            </a:r>
            <a:r>
              <a:rPr lang="en-US" sz="2800" dirty="0" smtClean="0">
                <a:latin typeface="Big Caslon"/>
                <a:cs typeface="Big Caslon"/>
              </a:rPr>
              <a:t> Amid</a:t>
            </a:r>
            <a:endParaRPr lang="en-US" sz="2800" dirty="0">
              <a:latin typeface="Big Caslon"/>
              <a:cs typeface="Big Caslon"/>
            </a:endParaRPr>
          </a:p>
        </p:txBody>
      </p:sp>
    </p:spTree>
    <p:extLst>
      <p:ext uri="{BB962C8B-B14F-4D97-AF65-F5344CB8AC3E}">
        <p14:creationId xmlns:p14="http://schemas.microsoft.com/office/powerpoint/2010/main" val="218167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592667"/>
            <a:ext cx="5249333" cy="4217077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000" b="0" dirty="0" smtClean="0">
                <a:latin typeface="Calibri"/>
                <a:cs typeface="Calibri"/>
              </a:rPr>
              <a:t>No concept of character</a:t>
            </a:r>
          </a:p>
          <a:p>
            <a:pPr marL="457200" indent="-457200">
              <a:buFont typeface="Arial"/>
              <a:buChar char="•"/>
            </a:pPr>
            <a:r>
              <a:rPr lang="en-US" sz="2000" b="0" dirty="0" smtClean="0">
                <a:latin typeface="Calibri"/>
                <a:cs typeface="Calibri"/>
              </a:rPr>
              <a:t>‘self’ does not exist</a:t>
            </a:r>
          </a:p>
          <a:p>
            <a:pPr marL="457200" indent="-457200">
              <a:buFont typeface="Arial"/>
              <a:buChar char="•"/>
            </a:pPr>
            <a:r>
              <a:rPr lang="en-US" sz="2000" b="0" dirty="0" smtClean="0">
                <a:latin typeface="Calibri"/>
                <a:cs typeface="Calibri"/>
              </a:rPr>
              <a:t>Not linear reality</a:t>
            </a:r>
          </a:p>
          <a:p>
            <a:pPr marL="457200" indent="-457200">
              <a:buFont typeface="Arial"/>
              <a:buChar char="•"/>
            </a:pPr>
            <a:r>
              <a:rPr lang="en-US" sz="2000" b="0" dirty="0" smtClean="0">
                <a:latin typeface="Calibri"/>
                <a:cs typeface="Calibri"/>
              </a:rPr>
              <a:t>Person as the product of oneself experiences</a:t>
            </a:r>
          </a:p>
          <a:p>
            <a:pPr marL="457200" indent="-457200">
              <a:buFont typeface="Arial"/>
              <a:buChar char="•"/>
            </a:pPr>
            <a:r>
              <a:rPr lang="en-US" sz="2000" b="0" dirty="0" smtClean="0">
                <a:latin typeface="Calibri"/>
                <a:cs typeface="Calibri"/>
              </a:rPr>
              <a:t>Not totally aware of oneself identity</a:t>
            </a:r>
          </a:p>
          <a:p>
            <a:pPr marL="457200" indent="-457200">
              <a:buFont typeface="Arial"/>
              <a:buChar char="•"/>
            </a:pPr>
            <a:r>
              <a:rPr lang="en-US" sz="2000" b="0" dirty="0" smtClean="0">
                <a:latin typeface="Calibri"/>
                <a:cs typeface="Calibri"/>
              </a:rPr>
              <a:t>Not able to totally control oneself feelings, emotions, acts, relations, behavior</a:t>
            </a:r>
          </a:p>
          <a:p>
            <a:pPr marL="457200" indent="-457200">
              <a:buFont typeface="Arial"/>
              <a:buChar char="•"/>
            </a:pPr>
            <a:r>
              <a:rPr lang="en-US" sz="2000" b="0" dirty="0" smtClean="0">
                <a:latin typeface="Calibri"/>
                <a:cs typeface="Calibri"/>
              </a:rPr>
              <a:t>No origins but production</a:t>
            </a:r>
          </a:p>
          <a:p>
            <a:pPr marL="457200" indent="-457200">
              <a:buFont typeface="Arial"/>
              <a:buChar char="•"/>
            </a:pPr>
            <a:r>
              <a:rPr lang="en-US" sz="2000" b="0" dirty="0" smtClean="0">
                <a:latin typeface="Calibri"/>
                <a:cs typeface="Calibri"/>
              </a:rPr>
              <a:t>Importance of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401733" y="592667"/>
            <a:ext cx="3539067" cy="4471077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000" b="0" dirty="0">
                <a:latin typeface="Calibri"/>
                <a:cs typeface="Calibri"/>
              </a:rPr>
              <a:t>Pluralism</a:t>
            </a:r>
          </a:p>
          <a:p>
            <a:pPr marL="457200" indent="-457200">
              <a:buFont typeface="Arial"/>
              <a:buChar char="•"/>
            </a:pPr>
            <a:r>
              <a:rPr lang="en-US" sz="2000" b="0" dirty="0">
                <a:latin typeface="Calibri"/>
                <a:cs typeface="Calibri"/>
              </a:rPr>
              <a:t>Multiple identities</a:t>
            </a:r>
          </a:p>
          <a:p>
            <a:pPr marL="457200" indent="-457200">
              <a:buFont typeface="Arial"/>
              <a:buChar char="•"/>
            </a:pPr>
            <a:r>
              <a:rPr lang="en-US" sz="2000" b="0" dirty="0">
                <a:latin typeface="Calibri"/>
                <a:cs typeface="Calibri"/>
              </a:rPr>
              <a:t>Complex and contradictory reality</a:t>
            </a:r>
            <a:endParaRPr lang="en-US" sz="2000" dirty="0"/>
          </a:p>
          <a:p>
            <a:pPr marL="457200" indent="-457200">
              <a:buFont typeface="Arial"/>
              <a:buChar char="•"/>
            </a:pPr>
            <a:r>
              <a:rPr lang="en-US" sz="2000" b="0" dirty="0" smtClean="0">
                <a:latin typeface="Calibri"/>
                <a:cs typeface="Calibri"/>
              </a:rPr>
              <a:t>Multiple cultures and cultural differences</a:t>
            </a:r>
            <a:endParaRPr lang="en-US" sz="2000" b="0" dirty="0"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sz="2000" b="0" dirty="0" smtClean="0">
                <a:latin typeface="Calibri"/>
                <a:cs typeface="Calibri"/>
              </a:rPr>
              <a:t>Different perspectives of the world</a:t>
            </a:r>
          </a:p>
          <a:p>
            <a:pPr marL="457200" indent="-457200">
              <a:buFont typeface="Arial"/>
              <a:buChar char="•"/>
            </a:pPr>
            <a:r>
              <a:rPr lang="en-US" sz="2000" b="0" dirty="0">
                <a:latin typeface="Calibri"/>
                <a:cs typeface="Calibri"/>
              </a:rPr>
              <a:t>intersexuality</a:t>
            </a:r>
          </a:p>
          <a:p>
            <a:pPr marL="457200" indent="-457200">
              <a:buFont typeface="Arial"/>
              <a:buChar char="•"/>
            </a:pPr>
            <a:r>
              <a:rPr lang="en-US" sz="2000" b="0" dirty="0" smtClean="0">
                <a:latin typeface="Calibri"/>
                <a:cs typeface="Calibri"/>
              </a:rPr>
              <a:t>Identity = web of discourses</a:t>
            </a:r>
          </a:p>
        </p:txBody>
      </p:sp>
    </p:spTree>
    <p:extLst>
      <p:ext uri="{BB962C8B-B14F-4D97-AF65-F5344CB8AC3E}">
        <p14:creationId xmlns:p14="http://schemas.microsoft.com/office/powerpoint/2010/main" val="2866725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100</TotalTime>
  <Words>96</Words>
  <Application>Microsoft Macintosh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Angles</vt:lpstr>
      <vt:lpstr>POSTMODERNISM</vt:lpstr>
      <vt:lpstr>Postmodernism Concepts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POSTMODERNISM</dc:title>
  <dc:creator>Emilyღ</dc:creator>
  <cp:lastModifiedBy>Emilyღ</cp:lastModifiedBy>
  <cp:revision>11</cp:revision>
  <dcterms:created xsi:type="dcterms:W3CDTF">2015-04-27T17:26:10Z</dcterms:created>
  <dcterms:modified xsi:type="dcterms:W3CDTF">2015-04-27T19:06:51Z</dcterms:modified>
</cp:coreProperties>
</file>