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olo isosce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B6055F8-1D02-4417-9241-55C834FD9970}" type="datetimeFigureOut">
              <a:rPr lang="it-IT" smtClean="0"/>
              <a:pPr/>
              <a:t>05/03/2015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05/03/2015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olo rettangolo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olo isosce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05/03/2015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1" name="Connettore 1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05/03/2015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05/03/2015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05/03/2015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05/03/2015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B6055F8-1D02-4417-9241-55C834FD9970}" type="datetimeFigureOut">
              <a:rPr lang="it-IT" smtClean="0"/>
              <a:pPr/>
              <a:t>05/03/2015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B6055F8-1D02-4417-9241-55C834FD9970}" type="datetimeFigureOut">
              <a:rPr lang="it-IT" smtClean="0"/>
              <a:pPr/>
              <a:t>05/03/2015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olo rettangolo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05/03/2015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Children’s</a:t>
            </a:r>
            <a:r>
              <a:rPr lang="it-IT" dirty="0" smtClean="0"/>
              <a:t> </a:t>
            </a:r>
            <a:r>
              <a:rPr lang="en-US" dirty="0" smtClean="0"/>
              <a:t>exploitation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exploitation during ages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Possible solutions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Awareness must be raised and parents should pay attention to the education of their children. </a:t>
            </a:r>
          </a:p>
          <a:p>
            <a:r>
              <a:rPr lang="en-US" dirty="0" smtClean="0"/>
              <a:t>Child Labour Laws should be strictly put into practice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The Victorian Age themes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 smtClean="0"/>
              <a:t>	The Victorian Novels had different cultural themes. The most important were:</a:t>
            </a:r>
          </a:p>
          <a:p>
            <a:r>
              <a:rPr lang="en-GB" dirty="0" smtClean="0"/>
              <a:t>Children’s exploitation;</a:t>
            </a:r>
          </a:p>
          <a:p>
            <a:r>
              <a:rPr lang="en-GB" dirty="0" smtClean="0"/>
              <a:t>Life conditions;</a:t>
            </a:r>
          </a:p>
          <a:p>
            <a:r>
              <a:rPr lang="en-GB" dirty="0" smtClean="0"/>
              <a:t>Pollution.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I will present you the theme of Children’s exploitation.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Children’s exploitation during The Victorian Age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r>
              <a:rPr lang="en-GB" dirty="0" smtClean="0"/>
              <a:t>Children were exploited in factories;</a:t>
            </a:r>
          </a:p>
          <a:p>
            <a:r>
              <a:rPr lang="en-GB" dirty="0" smtClean="0"/>
              <a:t>No good conditions of living;</a:t>
            </a:r>
          </a:p>
          <a:p>
            <a:r>
              <a:rPr lang="en-GB" dirty="0" smtClean="0"/>
              <a:t>They worked in coal mines;</a:t>
            </a:r>
          </a:p>
          <a:p>
            <a:r>
              <a:rPr lang="en-GB" dirty="0" smtClean="0"/>
              <a:t>They are expected to help family budget;</a:t>
            </a:r>
          </a:p>
          <a:p>
            <a:r>
              <a:rPr lang="en-GB" dirty="0" smtClean="0"/>
              <a:t>It increased during the Industrial Revolution.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467544" y="1124744"/>
            <a:ext cx="8229600" cy="475252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/>
              <a:t>	An important example of children’s exploitation is given by Charles Dickens in </a:t>
            </a:r>
            <a:r>
              <a:rPr lang="en-GB" i="1" dirty="0" smtClean="0"/>
              <a:t>Oliver Twist</a:t>
            </a:r>
            <a:r>
              <a:rPr lang="en-GB" dirty="0" smtClean="0"/>
              <a:t>.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Children’s exploitation was very common during the Industrial Revolution, as a consequence of poverty.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The novel was written to accuse the society of that time.</a:t>
            </a:r>
          </a:p>
          <a:p>
            <a:pPr>
              <a:buNone/>
            </a:pPr>
            <a:r>
              <a:rPr lang="en-GB" dirty="0" smtClean="0"/>
              <a:t>	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467544" y="1916832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young children are employed in factories and mines and as chimney sweeps.</a:t>
            </a:r>
            <a:endParaRPr lang="en-US" baseline="30000" dirty="0" smtClean="0"/>
          </a:p>
          <a:p>
            <a:r>
              <a:rPr lang="en-US" dirty="0" smtClean="0"/>
              <a:t>Child labour had an important role in the Industrial Revolution.</a:t>
            </a:r>
          </a:p>
          <a:p>
            <a:r>
              <a:rPr lang="en-US" dirty="0" smtClean="0"/>
              <a:t>Children worked long hours in dangerous jobs for low pay.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339752" y="548680"/>
            <a:ext cx="403347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2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How they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Nowadays exploitation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About 150 millions of exploited children.</a:t>
            </a:r>
          </a:p>
          <a:p>
            <a:r>
              <a:rPr lang="en-GB" dirty="0" smtClean="0"/>
              <a:t>They have to do dangerous works. An example are children exploited in coal-mines or in tea plantations.</a:t>
            </a:r>
          </a:p>
          <a:p>
            <a:r>
              <a:rPr lang="en-GB" dirty="0" smtClean="0"/>
              <a:t>It is developed mostly in backward countries as China, Vietnam, India, Africa.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692696"/>
            <a:ext cx="4258816" cy="108012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The Victorian Age</a:t>
            </a:r>
            <a:endParaRPr lang="en-US" sz="4000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Children were seen as objects. Exploitation was considered lawful.</a:t>
            </a:r>
          </a:p>
          <a:p>
            <a:pPr>
              <a:buNone/>
            </a:pPr>
            <a:r>
              <a:rPr lang="en-US" dirty="0" smtClean="0"/>
              <a:t>	People can not oppugn capitalists.</a:t>
            </a:r>
          </a:p>
          <a:p>
            <a:pPr>
              <a:buNone/>
            </a:pPr>
            <a:r>
              <a:rPr lang="en-US" dirty="0" smtClean="0"/>
              <a:t>	Oliver Twist is a Victorian symbol against child labour. </a:t>
            </a:r>
            <a:endParaRPr lang="en-US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>
          <a:xfrm>
            <a:off x="4572000" y="1722437"/>
            <a:ext cx="41148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People created an organization to control children’s exploitation.</a:t>
            </a:r>
          </a:p>
          <a:p>
            <a:pPr>
              <a:buNone/>
            </a:pPr>
            <a:r>
              <a:rPr lang="en-GB" dirty="0" smtClean="0"/>
              <a:t>	Iqbal Masih is a Pakistani child that became a symbol against child labour. 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4932040" y="908720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Nowadays</a:t>
            </a: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UNICEF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There is an important difference between:</a:t>
            </a:r>
          </a:p>
          <a:p>
            <a:r>
              <a:rPr lang="en-GB" b="1" i="1" dirty="0" smtClean="0"/>
              <a:t>child labour : </a:t>
            </a:r>
            <a:r>
              <a:rPr lang="en-GB" dirty="0" smtClean="0"/>
              <a:t>economic exploitation in harmful conditions for children’s wellbeing </a:t>
            </a:r>
          </a:p>
          <a:p>
            <a:r>
              <a:rPr lang="en-GB" b="1" i="1" dirty="0" smtClean="0"/>
              <a:t>children's work</a:t>
            </a:r>
            <a:r>
              <a:rPr lang="en-GB" dirty="0" smtClean="0"/>
              <a:t>: form of an economic activity lighter  and it does not injured younger’s education and health.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3994464"/>
          </a:xfrm>
        </p:spPr>
        <p:txBody>
          <a:bodyPr/>
          <a:lstStyle/>
          <a:p>
            <a:r>
              <a:rPr lang="en-US" dirty="0" smtClean="0"/>
              <a:t>The children are working as a labour in school going age for the survival of there</a:t>
            </a:r>
            <a:br>
              <a:rPr lang="en-US" dirty="0" smtClean="0"/>
            </a:br>
            <a:r>
              <a:rPr lang="en-US" dirty="0" smtClean="0"/>
              <a:t>families and to full fill the basic</a:t>
            </a:r>
            <a:br>
              <a:rPr lang="en-US" dirty="0" smtClean="0"/>
            </a:br>
            <a:r>
              <a:rPr lang="en-US" dirty="0" smtClean="0"/>
              <a:t>necessities.</a:t>
            </a:r>
          </a:p>
          <a:p>
            <a:r>
              <a:rPr lang="en-US" dirty="0" smtClean="0"/>
              <a:t>People don’t know the importance of education. That’s why most of children remain illiterate.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285</TotalTime>
  <Words>217</Words>
  <Application>Microsoft Office PowerPoint</Application>
  <PresentationFormat>Presentazione su schermo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Verve</vt:lpstr>
      <vt:lpstr>Children’s exploitation</vt:lpstr>
      <vt:lpstr>The Victorian Age themes</vt:lpstr>
      <vt:lpstr>Children’s exploitation during The Victorian Age</vt:lpstr>
      <vt:lpstr>Diapositiva 4</vt:lpstr>
      <vt:lpstr>Diapositiva 5</vt:lpstr>
      <vt:lpstr>Nowadays exploitation</vt:lpstr>
      <vt:lpstr>The Victorian Age</vt:lpstr>
      <vt:lpstr>UNICEF</vt:lpstr>
      <vt:lpstr>Conclusion</vt:lpstr>
      <vt:lpstr>Possible solutions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studente</cp:lastModifiedBy>
  <cp:revision>29</cp:revision>
  <dcterms:modified xsi:type="dcterms:W3CDTF">2015-03-05T10:11:13Z</dcterms:modified>
</cp:coreProperties>
</file>