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9E561EC-DB8B-4F6D-8108-6C16495E1E9D}" type="datetimeFigureOut">
              <a:rPr lang="it-IT" smtClean="0"/>
              <a:t>20/01/2016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2557C9-8C81-4B77-92AC-17FEFF9DB417}" type="slidenum">
              <a:rPr lang="it-IT" smtClean="0"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300192" y="5733256"/>
            <a:ext cx="2552328" cy="566936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  </a:t>
            </a:r>
          </a:p>
          <a:p>
            <a:pPr algn="r"/>
            <a:r>
              <a:rPr lang="it-IT" dirty="0" err="1" smtClean="0"/>
              <a:t>G</a:t>
            </a:r>
            <a:r>
              <a:rPr lang="it-IT" cap="none" dirty="0" err="1" smtClean="0"/>
              <a:t>rando</a:t>
            </a:r>
            <a:r>
              <a:rPr lang="it-IT" dirty="0" smtClean="0"/>
              <a:t> </a:t>
            </a:r>
            <a:r>
              <a:rPr lang="it-IT" dirty="0" err="1" smtClean="0"/>
              <a:t>a</a:t>
            </a:r>
            <a:r>
              <a:rPr lang="it-IT" cap="none" dirty="0" err="1" smtClean="0"/>
              <a:t>sia</a:t>
            </a:r>
            <a:r>
              <a:rPr lang="it-IT" dirty="0" smtClean="0"/>
              <a:t> 5als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THOMAS  STEARNS  ELIOT</a:t>
            </a:r>
            <a:endParaRPr lang="it-IT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TABLE OF CONTENT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was T.S. Eliot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Waste Land</a:t>
            </a:r>
          </a:p>
          <a:p>
            <a:endParaRPr lang="en-US" dirty="0" smtClean="0"/>
          </a:p>
          <a:p>
            <a:r>
              <a:rPr lang="en-US" dirty="0" smtClean="0"/>
              <a:t>Mythical method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WAS T.S. ELIOT</a:t>
            </a:r>
            <a:endParaRPr lang="it-IT" dirty="0"/>
          </a:p>
        </p:txBody>
      </p:sp>
      <p:pic>
        <p:nvPicPr>
          <p:cNvPr id="4" name="Segnaposto contenuto 3" descr="eliot[1]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00808"/>
            <a:ext cx="3808432" cy="2142243"/>
          </a:xfr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4077072"/>
            <a:ext cx="36724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 S. Eliot 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26 Sept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ember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1888-4 January 1965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932040" y="1556792"/>
            <a:ext cx="381642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Thomas Stearns Eliot was born in St. Louis, Missouri.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He studied at Harvard, the Sorbonne in Paris, and Oxford.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settled in London where he started to work first as a clerk al Lloyds Bank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His first masterpiece was the collection of poems 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Prufrock and </a:t>
            </a:r>
            <a:r>
              <a:rPr lang="en-US" sz="1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 Observations.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He published 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Waste Land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1922 after the American poet Ezra Pound had contributed to reduce it to its final form.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Eliot dedicated it to Pound himself with 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miglior fabbro – the better craftsman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(a quotation from Dante’s 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Purgatory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WASTE LAND</a:t>
            </a:r>
            <a:endParaRPr lang="it-IT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5805264"/>
            <a:ext cx="36724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 S. Eliot 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26 Sept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ember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1888-4 January 1965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779912" y="1556792"/>
            <a:ext cx="496855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It was published in 1922 and it is divided into five sections: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Burial of the Dead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it is about the opposition between sterility and fertility, life and death.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Game of Chess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it presents the juxtaposition between present and past way of being.</a:t>
            </a:r>
          </a:p>
          <a:p>
            <a:pPr>
              <a:buFont typeface="Arial" pitchFamily="34" charset="0"/>
              <a:buChar char="•"/>
            </a:pP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Fire Sermon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it presents the theme of present alienation through the description of a loveless sexual encounter. 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Death by Water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it will about a death caused by a shipwreck.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 the Thunder Said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it evokes religions from East and West. The solution might be a sort of sympathy with other human beings but it does not modify the general atmosphere of utter desolation. </a:t>
            </a:r>
            <a:endParaRPr lang="en-US" sz="1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Segnaposto contenuto 7" descr="676[1]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2520280" cy="408992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MYTHICAL METHOD</a:t>
            </a:r>
            <a:endParaRPr lang="it-IT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5805264"/>
            <a:ext cx="26642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. S. Eliot </a:t>
            </a:r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 Ezra Pound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779912" y="1556792"/>
            <a:ext cx="496855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Mythical allusions convey the contrast between the present and the past. 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Fragmentary: mixture of different poetic styles such as blank verse, the ode, the quatrain and free verse stand for the chaos of modern civilization.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Metaphors and symbols replace direct statements.</a:t>
            </a:r>
          </a:p>
          <a:p>
            <a:pPr>
              <a:buFont typeface="Arial" pitchFamily="34" charset="0"/>
              <a:buChar char="•"/>
            </a:pP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Technique of the “objective correlative” which is the attempt at communicating philosophical reflections and feelings. 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Technique of juxtaposition for example between trivial elements with sublime ones.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 is simply a way of controlling, of ordering, of giving a shape and a significance to the immense panorama of utility and anarchy which is contemporary history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Ulysses</a:t>
            </a:r>
            <a:r>
              <a:rPr lang="en-US" sz="1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Order and Myth</a:t>
            </a:r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Segnaposto contenuto 8" descr="Pound&amp;eliot[1]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2520280" cy="405200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915816" y="2708920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END</a:t>
            </a:r>
            <a:endParaRPr lang="it-IT" sz="4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</TotalTime>
  <Words>411</Words>
  <Application>Microsoft Office PowerPoint</Application>
  <PresentationFormat>Presentazione su schermo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Città</vt:lpstr>
      <vt:lpstr>THOMAS  STEARNS  ELIOT</vt:lpstr>
      <vt:lpstr>TABLE OF CONTENT</vt:lpstr>
      <vt:lpstr>WHO WAS T.S. ELIOT</vt:lpstr>
      <vt:lpstr>THE WASTE LAND</vt:lpstr>
      <vt:lpstr>THE MYTHICAL METHOD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 STEARNS  ELIOT</dc:title>
  <dc:creator>utente</dc:creator>
  <cp:lastModifiedBy>utente</cp:lastModifiedBy>
  <cp:revision>9</cp:revision>
  <dcterms:created xsi:type="dcterms:W3CDTF">2016-01-20T20:02:10Z</dcterms:created>
  <dcterms:modified xsi:type="dcterms:W3CDTF">2016-01-20T21:28:02Z</dcterms:modified>
</cp:coreProperties>
</file>