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lvl1pPr algn="ctr" defTabSz="584200">
      <a:defRPr sz="3600">
        <a:solidFill>
          <a:srgbClr val="558AAB"/>
        </a:solidFill>
        <a:latin typeface="+mj-lt"/>
        <a:ea typeface="+mj-ea"/>
        <a:cs typeface="+mj-cs"/>
        <a:sym typeface="Helvetica Neue Bold Condensed"/>
      </a:defRPr>
    </a:lvl1pPr>
    <a:lvl2pPr indent="228600" algn="ctr" defTabSz="584200">
      <a:defRPr sz="3600">
        <a:solidFill>
          <a:srgbClr val="558AAB"/>
        </a:solidFill>
        <a:latin typeface="+mj-lt"/>
        <a:ea typeface="+mj-ea"/>
        <a:cs typeface="+mj-cs"/>
        <a:sym typeface="Helvetica Neue Bold Condensed"/>
      </a:defRPr>
    </a:lvl2pPr>
    <a:lvl3pPr indent="457200" algn="ctr" defTabSz="584200">
      <a:defRPr sz="3600">
        <a:solidFill>
          <a:srgbClr val="558AAB"/>
        </a:solidFill>
        <a:latin typeface="+mj-lt"/>
        <a:ea typeface="+mj-ea"/>
        <a:cs typeface="+mj-cs"/>
        <a:sym typeface="Helvetica Neue Bold Condensed"/>
      </a:defRPr>
    </a:lvl3pPr>
    <a:lvl4pPr indent="685800" algn="ctr" defTabSz="584200">
      <a:defRPr sz="3600">
        <a:solidFill>
          <a:srgbClr val="558AAB"/>
        </a:solidFill>
        <a:latin typeface="+mj-lt"/>
        <a:ea typeface="+mj-ea"/>
        <a:cs typeface="+mj-cs"/>
        <a:sym typeface="Helvetica Neue Bold Condensed"/>
      </a:defRPr>
    </a:lvl4pPr>
    <a:lvl5pPr indent="914400" algn="ctr" defTabSz="584200">
      <a:defRPr sz="3600">
        <a:solidFill>
          <a:srgbClr val="558AAB"/>
        </a:solidFill>
        <a:latin typeface="+mj-lt"/>
        <a:ea typeface="+mj-ea"/>
        <a:cs typeface="+mj-cs"/>
        <a:sym typeface="Helvetica Neue Bold Condensed"/>
      </a:defRPr>
    </a:lvl5pPr>
    <a:lvl6pPr indent="1143000" algn="ctr" defTabSz="584200">
      <a:defRPr sz="3600">
        <a:solidFill>
          <a:srgbClr val="558AAB"/>
        </a:solidFill>
        <a:latin typeface="+mj-lt"/>
        <a:ea typeface="+mj-ea"/>
        <a:cs typeface="+mj-cs"/>
        <a:sym typeface="Helvetica Neue Bold Condensed"/>
      </a:defRPr>
    </a:lvl6pPr>
    <a:lvl7pPr indent="1371600" algn="ctr" defTabSz="584200">
      <a:defRPr sz="3600">
        <a:solidFill>
          <a:srgbClr val="558AAB"/>
        </a:solidFill>
        <a:latin typeface="+mj-lt"/>
        <a:ea typeface="+mj-ea"/>
        <a:cs typeface="+mj-cs"/>
        <a:sym typeface="Helvetica Neue Bold Condensed"/>
      </a:defRPr>
    </a:lvl7pPr>
    <a:lvl8pPr indent="1600200" algn="ctr" defTabSz="584200">
      <a:defRPr sz="3600">
        <a:solidFill>
          <a:srgbClr val="558AAB"/>
        </a:solidFill>
        <a:latin typeface="+mj-lt"/>
        <a:ea typeface="+mj-ea"/>
        <a:cs typeface="+mj-cs"/>
        <a:sym typeface="Helvetica Neue Bold Condensed"/>
      </a:defRPr>
    </a:lvl8pPr>
    <a:lvl9pPr indent="1828800" algn="ctr" defTabSz="584200">
      <a:defRPr sz="3600">
        <a:solidFill>
          <a:srgbClr val="558AAB"/>
        </a:solidFill>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lvl="0"/>
          </a:p>
        </p:txBody>
      </p:sp>
      <p:sp>
        <p:nvSpPr>
          <p:cNvPr id="51" name="Shape 5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olo e sottotitol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 name="Shape 6"/>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Titolo Testo</a:t>
            </a:r>
          </a:p>
        </p:txBody>
      </p:sp>
      <p:sp>
        <p:nvSpPr>
          <p:cNvPr id="7" name="Shape 7"/>
          <p:cNvSpPr/>
          <p:nvPr>
            <p:ph type="body"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cap="none" sz="1800">
                <a:solidFill>
                  <a:srgbClr val="000000"/>
                </a:solidFill>
              </a:defRPr>
            </a:pPr>
            <a:r>
              <a:rPr cap="all" sz="3600">
                <a:solidFill>
                  <a:srgbClr val="558AAB"/>
                </a:solidFill>
              </a:rPr>
              <a:t>Corpo livello uno</a:t>
            </a:r>
            <a:endParaRPr cap="all" sz="3600">
              <a:solidFill>
                <a:srgbClr val="558AAB"/>
              </a:solidFill>
            </a:endParaRPr>
          </a:p>
          <a:p>
            <a:pPr lvl="1">
              <a:defRPr cap="none" sz="1800">
                <a:solidFill>
                  <a:srgbClr val="000000"/>
                </a:solidFill>
              </a:defRPr>
            </a:pPr>
            <a:r>
              <a:rPr cap="all" sz="3600">
                <a:solidFill>
                  <a:srgbClr val="558AAB"/>
                </a:solidFill>
              </a:rPr>
              <a:t>Corpo livello due</a:t>
            </a:r>
            <a:endParaRPr cap="all" sz="3600">
              <a:solidFill>
                <a:srgbClr val="558AAB"/>
              </a:solidFill>
            </a:endParaRPr>
          </a:p>
          <a:p>
            <a:pPr lvl="2">
              <a:defRPr cap="none" sz="1800">
                <a:solidFill>
                  <a:srgbClr val="000000"/>
                </a:solidFill>
              </a:defRPr>
            </a:pPr>
            <a:r>
              <a:rPr cap="all" sz="3600">
                <a:solidFill>
                  <a:srgbClr val="558AAB"/>
                </a:solidFill>
              </a:rPr>
              <a:t>Corpo livello tre</a:t>
            </a:r>
            <a:endParaRPr cap="all" sz="3600">
              <a:solidFill>
                <a:srgbClr val="558AAB"/>
              </a:solidFill>
            </a:endParaRPr>
          </a:p>
          <a:p>
            <a:pPr lvl="3">
              <a:defRPr cap="none" sz="1800">
                <a:solidFill>
                  <a:srgbClr val="000000"/>
                </a:solidFill>
              </a:defRPr>
            </a:pPr>
            <a:r>
              <a:rPr cap="all" sz="3600">
                <a:solidFill>
                  <a:srgbClr val="558AAB"/>
                </a:solidFill>
              </a:rPr>
              <a:t>Corpo livello quattro</a:t>
            </a:r>
            <a:endParaRPr cap="all" sz="3600">
              <a:solidFill>
                <a:srgbClr val="558AAB"/>
              </a:solidFill>
            </a:endParaRPr>
          </a:p>
          <a:p>
            <a:pPr lvl="4">
              <a:defRPr cap="none" sz="1800">
                <a:solidFill>
                  <a:srgbClr val="000000"/>
                </a:solidFill>
              </a:defRPr>
            </a:pPr>
            <a:r>
              <a:rPr cap="all" sz="3600">
                <a:solidFill>
                  <a:srgbClr val="558AAB"/>
                </a:solidFill>
              </a:rPr>
              <a:t>Livello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Foto - 3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9" name="Shape 3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40" name="Shape 40"/>
          <p:cNvSpPr/>
          <p:nvPr>
            <p:ph type="title"/>
          </p:nvPr>
        </p:nvSpPr>
        <p:spPr>
          <a:xfrm>
            <a:off x="368300" y="8369300"/>
            <a:ext cx="108458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lvl="0">
              <a:defRPr cap="none" sz="1800">
                <a:solidFill>
                  <a:srgbClr val="000000"/>
                </a:solidFill>
              </a:defRPr>
            </a:pPr>
            <a:r>
              <a:rPr cap="all" sz="4200">
                <a:solidFill>
                  <a:srgbClr val="DEDEDE"/>
                </a:solidFill>
              </a:rPr>
              <a:t>Titolo Testo</a:t>
            </a:r>
          </a:p>
        </p:txBody>
      </p:sp>
      <p:sp>
        <p:nvSpPr>
          <p:cNvPr id="41" name="Shape 41"/>
          <p:cNvSpPr/>
          <p:nvPr>
            <p:ph type="body" idx="1"/>
          </p:nvPr>
        </p:nvSpPr>
        <p:spPr>
          <a:xfrm>
            <a:off x="368300" y="9017000"/>
            <a:ext cx="108458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lvl="0">
              <a:defRPr cap="none" sz="1800">
                <a:solidFill>
                  <a:srgbClr val="000000"/>
                </a:solidFill>
              </a:defRPr>
            </a:pPr>
            <a:r>
              <a:rPr cap="all" sz="2400">
                <a:solidFill>
                  <a:srgbClr val="558AAB"/>
                </a:solidFill>
              </a:rPr>
              <a:t>Corpo livello uno</a:t>
            </a:r>
            <a:endParaRPr cap="all" sz="2400">
              <a:solidFill>
                <a:srgbClr val="558AAB"/>
              </a:solidFill>
            </a:endParaRPr>
          </a:p>
          <a:p>
            <a:pPr lvl="1">
              <a:defRPr cap="none" sz="1800">
                <a:solidFill>
                  <a:srgbClr val="000000"/>
                </a:solidFill>
              </a:defRPr>
            </a:pPr>
            <a:r>
              <a:rPr cap="all" sz="2400">
                <a:solidFill>
                  <a:srgbClr val="558AAB"/>
                </a:solidFill>
              </a:rPr>
              <a:t>Corpo livello due</a:t>
            </a:r>
            <a:endParaRPr cap="all" sz="2400">
              <a:solidFill>
                <a:srgbClr val="558AAB"/>
              </a:solidFill>
            </a:endParaRPr>
          </a:p>
          <a:p>
            <a:pPr lvl="2">
              <a:defRPr cap="none" sz="1800">
                <a:solidFill>
                  <a:srgbClr val="000000"/>
                </a:solidFill>
              </a:defRPr>
            </a:pPr>
            <a:r>
              <a:rPr cap="all" sz="2400">
                <a:solidFill>
                  <a:srgbClr val="558AAB"/>
                </a:solidFill>
              </a:rPr>
              <a:t>Corpo livello tre</a:t>
            </a:r>
            <a:endParaRPr cap="all" sz="2400">
              <a:solidFill>
                <a:srgbClr val="558AAB"/>
              </a:solidFill>
            </a:endParaRPr>
          </a:p>
          <a:p>
            <a:pPr lvl="3">
              <a:defRPr cap="none" sz="1800">
                <a:solidFill>
                  <a:srgbClr val="000000"/>
                </a:solidFill>
              </a:defRPr>
            </a:pPr>
            <a:r>
              <a:rPr cap="all" sz="2400">
                <a:solidFill>
                  <a:srgbClr val="558AAB"/>
                </a:solidFill>
              </a:rPr>
              <a:t>Corpo livello quattro</a:t>
            </a:r>
            <a:endParaRPr cap="all" sz="2400">
              <a:solidFill>
                <a:srgbClr val="558AAB"/>
              </a:solidFill>
            </a:endParaRPr>
          </a:p>
          <a:p>
            <a:pPr lvl="4">
              <a:defRPr cap="none" sz="1800">
                <a:solidFill>
                  <a:srgbClr val="000000"/>
                </a:solidFill>
              </a:defRPr>
            </a:pPr>
            <a:r>
              <a:rPr cap="all" sz="2400">
                <a:solidFill>
                  <a:srgbClr val="558AAB"/>
                </a:solidFill>
              </a:rPr>
              <a:t>Livello 5</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Foto - 1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4" name="Shape 4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45" name="Shape 45"/>
          <p:cNvSpPr/>
          <p:nvPr>
            <p:ph type="title"/>
          </p:nvPr>
        </p:nvSpPr>
        <p:spPr>
          <a:xfrm>
            <a:off x="368300" y="8369300"/>
            <a:ext cx="108458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lvl="0">
              <a:defRPr cap="none" sz="1800">
                <a:solidFill>
                  <a:srgbClr val="000000"/>
                </a:solidFill>
              </a:defRPr>
            </a:pPr>
            <a:r>
              <a:rPr cap="all" sz="4200">
                <a:solidFill>
                  <a:srgbClr val="DEDEDE"/>
                </a:solidFill>
              </a:rPr>
              <a:t>Titolo Testo</a:t>
            </a:r>
          </a:p>
        </p:txBody>
      </p:sp>
      <p:sp>
        <p:nvSpPr>
          <p:cNvPr id="46" name="Shape 46"/>
          <p:cNvSpPr/>
          <p:nvPr>
            <p:ph type="body" idx="1"/>
          </p:nvPr>
        </p:nvSpPr>
        <p:spPr>
          <a:xfrm>
            <a:off x="368300" y="9017000"/>
            <a:ext cx="108458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lvl="0">
              <a:defRPr cap="none" sz="1800">
                <a:solidFill>
                  <a:srgbClr val="000000"/>
                </a:solidFill>
              </a:defRPr>
            </a:pPr>
            <a:r>
              <a:rPr cap="all" sz="2400">
                <a:solidFill>
                  <a:srgbClr val="558AAB"/>
                </a:solidFill>
              </a:rPr>
              <a:t>Corpo livello uno</a:t>
            </a:r>
            <a:endParaRPr cap="all" sz="2400">
              <a:solidFill>
                <a:srgbClr val="558AAB"/>
              </a:solidFill>
            </a:endParaRPr>
          </a:p>
          <a:p>
            <a:pPr lvl="1">
              <a:defRPr cap="none" sz="1800">
                <a:solidFill>
                  <a:srgbClr val="000000"/>
                </a:solidFill>
              </a:defRPr>
            </a:pPr>
            <a:r>
              <a:rPr cap="all" sz="2400">
                <a:solidFill>
                  <a:srgbClr val="558AAB"/>
                </a:solidFill>
              </a:rPr>
              <a:t>Corpo livello due</a:t>
            </a:r>
            <a:endParaRPr cap="all" sz="2400">
              <a:solidFill>
                <a:srgbClr val="558AAB"/>
              </a:solidFill>
            </a:endParaRPr>
          </a:p>
          <a:p>
            <a:pPr lvl="2">
              <a:defRPr cap="none" sz="1800">
                <a:solidFill>
                  <a:srgbClr val="000000"/>
                </a:solidFill>
              </a:defRPr>
            </a:pPr>
            <a:r>
              <a:rPr cap="all" sz="2400">
                <a:solidFill>
                  <a:srgbClr val="558AAB"/>
                </a:solidFill>
              </a:rPr>
              <a:t>Corpo livello tre</a:t>
            </a:r>
            <a:endParaRPr cap="all" sz="2400">
              <a:solidFill>
                <a:srgbClr val="558AAB"/>
              </a:solidFill>
            </a:endParaRPr>
          </a:p>
          <a:p>
            <a:pPr lvl="3">
              <a:defRPr cap="none" sz="1800">
                <a:solidFill>
                  <a:srgbClr val="000000"/>
                </a:solidFill>
              </a:defRPr>
            </a:pPr>
            <a:r>
              <a:rPr cap="all" sz="2400">
                <a:solidFill>
                  <a:srgbClr val="558AAB"/>
                </a:solidFill>
              </a:rPr>
              <a:t>Corpo livello quattro</a:t>
            </a:r>
            <a:endParaRPr cap="all" sz="2400">
              <a:solidFill>
                <a:srgbClr val="558AAB"/>
              </a:solidFill>
            </a:endParaRPr>
          </a:p>
          <a:p>
            <a:pPr lvl="4">
              <a:defRPr cap="none" sz="1800">
                <a:solidFill>
                  <a:srgbClr val="000000"/>
                </a:solidFill>
              </a:defRPr>
            </a:pPr>
            <a:r>
              <a:rPr cap="all" sz="2400">
                <a:solidFill>
                  <a:srgbClr val="558AAB"/>
                </a:solidFill>
              </a:rPr>
              <a:t>Livello 5</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Foto - Oriz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0" name="Shape 10"/>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1" name="Shape 11"/>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2" name="Shape 1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13" name="Shape 1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Titolo Testo</a:t>
            </a:r>
          </a:p>
        </p:txBody>
      </p:sp>
      <p:sp>
        <p:nvSpPr>
          <p:cNvPr id="14" name="Shape 14"/>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lvl="0">
              <a:defRPr cap="none" sz="1800">
                <a:solidFill>
                  <a:srgbClr val="000000"/>
                </a:solidFill>
              </a:defRPr>
            </a:pPr>
            <a:r>
              <a:rPr cap="all" sz="4200">
                <a:solidFill>
                  <a:srgbClr val="DEDEDE"/>
                </a:solidFill>
              </a:rPr>
              <a:t>Corpo livello uno</a:t>
            </a:r>
            <a:endParaRPr cap="all" sz="4200">
              <a:solidFill>
                <a:srgbClr val="DEDEDE"/>
              </a:solidFill>
            </a:endParaRPr>
          </a:p>
          <a:p>
            <a:pPr lvl="1">
              <a:defRPr cap="none" sz="1800">
                <a:solidFill>
                  <a:srgbClr val="000000"/>
                </a:solidFill>
              </a:defRPr>
            </a:pPr>
            <a:r>
              <a:rPr cap="all" sz="4500">
                <a:solidFill>
                  <a:srgbClr val="DDDDDE"/>
                </a:solidFill>
              </a:rPr>
              <a:t>Corpo livello due</a:t>
            </a:r>
            <a:endParaRPr cap="all" sz="4500">
              <a:solidFill>
                <a:srgbClr val="DDDDDE"/>
              </a:solidFill>
            </a:endParaRPr>
          </a:p>
          <a:p>
            <a:pPr lvl="2">
              <a:defRPr cap="none" sz="1800">
                <a:solidFill>
                  <a:srgbClr val="000000"/>
                </a:solidFill>
              </a:defRPr>
            </a:pPr>
            <a:r>
              <a:rPr cap="all" sz="4500">
                <a:solidFill>
                  <a:srgbClr val="DDDDDE"/>
                </a:solidFill>
              </a:rPr>
              <a:t>Corpo livello tre</a:t>
            </a:r>
            <a:endParaRPr cap="all" sz="4500">
              <a:solidFill>
                <a:srgbClr val="DDDDDE"/>
              </a:solidFill>
            </a:endParaRPr>
          </a:p>
          <a:p>
            <a:pPr lvl="3">
              <a:defRPr cap="none" sz="1800">
                <a:solidFill>
                  <a:srgbClr val="000000"/>
                </a:solidFill>
              </a:defRPr>
            </a:pPr>
            <a:r>
              <a:rPr cap="all" sz="4500">
                <a:solidFill>
                  <a:srgbClr val="DDDDDE"/>
                </a:solidFill>
              </a:rPr>
              <a:t>Corpo livello quattro</a:t>
            </a:r>
            <a:endParaRPr cap="all" sz="4500">
              <a:solidFill>
                <a:srgbClr val="DDDDDE"/>
              </a:solidFill>
            </a:endParaRPr>
          </a:p>
          <a:p>
            <a:pPr lvl="4">
              <a:defRPr cap="none" sz="1800">
                <a:solidFill>
                  <a:srgbClr val="000000"/>
                </a:solidFill>
              </a:defRPr>
            </a:pPr>
            <a:r>
              <a:rPr cap="all" sz="4500">
                <a:solidFill>
                  <a:srgbClr val="DDDDDE"/>
                </a:solidFill>
              </a:rPr>
              <a:t>Livello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Foto - Orizzontale 4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 name="Shape 16"/>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 name="Shape 17"/>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 name="Shape 18"/>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9" name="Shape 1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20" name="Shape 20"/>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Titolo Testo</a:t>
            </a:r>
          </a:p>
        </p:txBody>
      </p:sp>
      <p:sp>
        <p:nvSpPr>
          <p:cNvPr id="21" name="Shape 2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lvl="0">
              <a:defRPr cap="none" sz="1800">
                <a:solidFill>
                  <a:srgbClr val="000000"/>
                </a:solidFill>
              </a:defRPr>
            </a:pPr>
            <a:r>
              <a:rPr cap="all" sz="4200">
                <a:solidFill>
                  <a:srgbClr val="DEDEDE"/>
                </a:solidFill>
              </a:rPr>
              <a:t>Corpo livello uno</a:t>
            </a:r>
            <a:endParaRPr cap="all" sz="4200">
              <a:solidFill>
                <a:srgbClr val="DEDEDE"/>
              </a:solidFill>
            </a:endParaRPr>
          </a:p>
          <a:p>
            <a:pPr lvl="1">
              <a:defRPr cap="none" sz="1800">
                <a:solidFill>
                  <a:srgbClr val="000000"/>
                </a:solidFill>
              </a:defRPr>
            </a:pPr>
            <a:r>
              <a:rPr cap="all" sz="4500">
                <a:solidFill>
                  <a:srgbClr val="DDDDDE"/>
                </a:solidFill>
              </a:rPr>
              <a:t>Corpo livello due</a:t>
            </a:r>
            <a:endParaRPr cap="all" sz="4500">
              <a:solidFill>
                <a:srgbClr val="DDDDDE"/>
              </a:solidFill>
            </a:endParaRPr>
          </a:p>
          <a:p>
            <a:pPr lvl="2">
              <a:defRPr cap="none" sz="1800">
                <a:solidFill>
                  <a:srgbClr val="000000"/>
                </a:solidFill>
              </a:defRPr>
            </a:pPr>
            <a:r>
              <a:rPr cap="all" sz="4500">
                <a:solidFill>
                  <a:srgbClr val="DDDDDE"/>
                </a:solidFill>
              </a:rPr>
              <a:t>Corpo livello tre</a:t>
            </a:r>
            <a:endParaRPr cap="all" sz="4500">
              <a:solidFill>
                <a:srgbClr val="DDDDDE"/>
              </a:solidFill>
            </a:endParaRPr>
          </a:p>
          <a:p>
            <a:pPr lvl="3">
              <a:defRPr cap="none" sz="1800">
                <a:solidFill>
                  <a:srgbClr val="000000"/>
                </a:solidFill>
              </a:defRPr>
            </a:pPr>
            <a:r>
              <a:rPr cap="all" sz="4500">
                <a:solidFill>
                  <a:srgbClr val="DDDDDE"/>
                </a:solidFill>
              </a:rPr>
              <a:t>Corpo livello quattro</a:t>
            </a:r>
            <a:endParaRPr cap="all" sz="4500">
              <a:solidFill>
                <a:srgbClr val="DDDDDE"/>
              </a:solidFill>
            </a:endParaRPr>
          </a:p>
          <a:p>
            <a:pPr lvl="4">
              <a:defRPr cap="none" sz="1800">
                <a:solidFill>
                  <a:srgbClr val="000000"/>
                </a:solidFill>
              </a:defRPr>
            </a:pPr>
            <a:r>
              <a:rPr cap="all" sz="4500">
                <a:solidFill>
                  <a:srgbClr val="DDDDDE"/>
                </a:solidFill>
              </a:rPr>
              <a:t>Livello 5</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Titolo Testo</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lvl="0">
              <a:defRPr cap="none" sz="1800">
                <a:solidFill>
                  <a:srgbClr val="000000"/>
                </a:solidFill>
              </a:defRPr>
            </a:pPr>
            <a:r>
              <a:rPr cap="all" sz="6500">
                <a:solidFill>
                  <a:srgbClr val="DEDEDE"/>
                </a:solidFill>
              </a:rPr>
              <a:t>Titolo Testo</a:t>
            </a:r>
          </a:p>
        </p:txBody>
      </p:sp>
      <p:sp>
        <p:nvSpPr>
          <p:cNvPr id="26" name="Shape 26"/>
          <p:cNvSpPr/>
          <p:nvPr>
            <p:ph type="body"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cap="none" sz="1800">
                <a:solidFill>
                  <a:srgbClr val="000000"/>
                </a:solidFill>
              </a:defRPr>
            </a:pPr>
            <a:r>
              <a:rPr cap="all" sz="3600">
                <a:solidFill>
                  <a:srgbClr val="558AAB"/>
                </a:solidFill>
              </a:rPr>
              <a:t>Corpo livello uno</a:t>
            </a:r>
            <a:endParaRPr cap="all" sz="3600">
              <a:solidFill>
                <a:srgbClr val="558AAB"/>
              </a:solidFill>
            </a:endParaRPr>
          </a:p>
          <a:p>
            <a:pPr lvl="1">
              <a:defRPr cap="none" sz="1800">
                <a:solidFill>
                  <a:srgbClr val="000000"/>
                </a:solidFill>
              </a:defRPr>
            </a:pPr>
            <a:r>
              <a:rPr cap="all" sz="3600">
                <a:solidFill>
                  <a:srgbClr val="558AAB"/>
                </a:solidFill>
              </a:rPr>
              <a:t>Corpo livello due</a:t>
            </a:r>
            <a:endParaRPr cap="all" sz="3600">
              <a:solidFill>
                <a:srgbClr val="558AAB"/>
              </a:solidFill>
            </a:endParaRPr>
          </a:p>
          <a:p>
            <a:pPr lvl="2">
              <a:defRPr cap="none" sz="1800">
                <a:solidFill>
                  <a:srgbClr val="000000"/>
                </a:solidFill>
              </a:defRPr>
            </a:pPr>
            <a:r>
              <a:rPr cap="all" sz="3600">
                <a:solidFill>
                  <a:srgbClr val="558AAB"/>
                </a:solidFill>
              </a:rPr>
              <a:t>Corpo livello tre</a:t>
            </a:r>
            <a:endParaRPr cap="all" sz="3600">
              <a:solidFill>
                <a:srgbClr val="558AAB"/>
              </a:solidFill>
            </a:endParaRPr>
          </a:p>
          <a:p>
            <a:pPr lvl="3">
              <a:defRPr cap="none" sz="1800">
                <a:solidFill>
                  <a:srgbClr val="000000"/>
                </a:solidFill>
              </a:defRPr>
            </a:pPr>
            <a:r>
              <a:rPr cap="all" sz="3600">
                <a:solidFill>
                  <a:srgbClr val="558AAB"/>
                </a:solidFill>
              </a:rPr>
              <a:t>Corpo livello quattro</a:t>
            </a:r>
            <a:endParaRPr cap="all" sz="3600">
              <a:solidFill>
                <a:srgbClr val="558AAB"/>
              </a:solidFill>
            </a:endParaRPr>
          </a:p>
          <a:p>
            <a:pPr lvl="4">
              <a:defRPr cap="none" sz="1800">
                <a:solidFill>
                  <a:srgbClr val="000000"/>
                </a:solidFill>
              </a:defRPr>
            </a:pPr>
            <a:r>
              <a:rPr cap="all" sz="3600">
                <a:solidFill>
                  <a:srgbClr val="558AAB"/>
                </a:solidFill>
              </a:rPr>
              <a:t>Livello 5</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sz="1800">
                <a:solidFill>
                  <a:srgbClr val="000000"/>
                </a:solidFill>
              </a:defRPr>
            </a:pPr>
            <a:r>
              <a:rPr sz="7200">
                <a:solidFill>
                  <a:srgbClr val="558AAB"/>
                </a:solidFill>
              </a:rPr>
              <a:t>Titolo Testo</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solidFill>
                  <a:srgbClr val="000000"/>
                </a:solidFill>
              </a:defRPr>
            </a:pPr>
            <a:r>
              <a:rPr sz="7200">
                <a:solidFill>
                  <a:srgbClr val="558AAB"/>
                </a:solidFill>
              </a:rPr>
              <a:t>Titolo Testo</a:t>
            </a:r>
          </a:p>
        </p:txBody>
      </p:sp>
      <p:sp>
        <p:nvSpPr>
          <p:cNvPr id="31" name="Shape 3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Corpo livello uno</a:t>
            </a:r>
            <a:endParaRPr sz="3600">
              <a:solidFill>
                <a:srgbClr val="737373"/>
              </a:solidFill>
            </a:endParaRPr>
          </a:p>
          <a:p>
            <a:pPr lvl="1">
              <a:defRPr sz="1800">
                <a:solidFill>
                  <a:srgbClr val="000000"/>
                </a:solidFill>
              </a:defRPr>
            </a:pPr>
            <a:r>
              <a:rPr sz="3600">
                <a:solidFill>
                  <a:srgbClr val="737373"/>
                </a:solidFill>
              </a:rPr>
              <a:t>Corpo livello due</a:t>
            </a:r>
            <a:endParaRPr sz="3600">
              <a:solidFill>
                <a:srgbClr val="737373"/>
              </a:solidFill>
            </a:endParaRPr>
          </a:p>
          <a:p>
            <a:pPr lvl="2">
              <a:defRPr sz="1800">
                <a:solidFill>
                  <a:srgbClr val="000000"/>
                </a:solidFill>
              </a:defRPr>
            </a:pPr>
            <a:r>
              <a:rPr sz="3600">
                <a:solidFill>
                  <a:srgbClr val="737373"/>
                </a:solidFill>
              </a:rPr>
              <a:t>Corpo livello tre</a:t>
            </a:r>
            <a:endParaRPr sz="3600">
              <a:solidFill>
                <a:srgbClr val="737373"/>
              </a:solidFill>
            </a:endParaRPr>
          </a:p>
          <a:p>
            <a:pPr lvl="3">
              <a:defRPr sz="1800">
                <a:solidFill>
                  <a:srgbClr val="000000"/>
                </a:solidFill>
              </a:defRPr>
            </a:pPr>
            <a:r>
              <a:rPr sz="3600">
                <a:solidFill>
                  <a:srgbClr val="737373"/>
                </a:solidFill>
              </a:rPr>
              <a:t>Corpo livello quattro</a:t>
            </a:r>
            <a:endParaRPr sz="3600">
              <a:solidFill>
                <a:srgbClr val="737373"/>
              </a:solidFill>
            </a:endParaRPr>
          </a:p>
          <a:p>
            <a:pPr lvl="4">
              <a:defRPr sz="1800">
                <a:solidFill>
                  <a:srgbClr val="000000"/>
                </a:solidFill>
              </a:defRPr>
            </a:pPr>
            <a:r>
              <a:rPr sz="3600">
                <a:solidFill>
                  <a:srgbClr val="737373"/>
                </a:solidFill>
              </a:rPr>
              <a:t>Livello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defRPr>
            </a:pPr>
            <a:r>
              <a:rPr sz="7200">
                <a:solidFill>
                  <a:srgbClr val="558AAB"/>
                </a:solidFill>
              </a:rPr>
              <a:t>Titolo Testo</a:t>
            </a:r>
          </a:p>
        </p:txBody>
      </p:sp>
      <p:sp>
        <p:nvSpPr>
          <p:cNvPr id="34" name="Shape 34"/>
          <p:cNvSpPr/>
          <p:nvPr>
            <p:ph type="body"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lvl="0">
              <a:defRPr sz="1800">
                <a:solidFill>
                  <a:srgbClr val="000000"/>
                </a:solidFill>
              </a:defRPr>
            </a:pPr>
            <a:r>
              <a:rPr sz="3000">
                <a:solidFill>
                  <a:srgbClr val="737373"/>
                </a:solidFill>
              </a:rPr>
              <a:t>Corpo livello uno</a:t>
            </a:r>
            <a:endParaRPr sz="3000">
              <a:solidFill>
                <a:srgbClr val="737373"/>
              </a:solidFill>
            </a:endParaRPr>
          </a:p>
          <a:p>
            <a:pPr lvl="1">
              <a:defRPr sz="1800">
                <a:solidFill>
                  <a:srgbClr val="000000"/>
                </a:solidFill>
              </a:defRPr>
            </a:pPr>
            <a:r>
              <a:rPr sz="3000">
                <a:solidFill>
                  <a:srgbClr val="737373"/>
                </a:solidFill>
              </a:rPr>
              <a:t>Corpo livello due</a:t>
            </a:r>
            <a:endParaRPr sz="3000">
              <a:solidFill>
                <a:srgbClr val="737373"/>
              </a:solidFill>
            </a:endParaRPr>
          </a:p>
          <a:p>
            <a:pPr lvl="2">
              <a:defRPr sz="1800">
                <a:solidFill>
                  <a:srgbClr val="000000"/>
                </a:solidFill>
              </a:defRPr>
            </a:pPr>
            <a:r>
              <a:rPr sz="3000">
                <a:solidFill>
                  <a:srgbClr val="737373"/>
                </a:solidFill>
              </a:rPr>
              <a:t>Corpo livello tre</a:t>
            </a:r>
            <a:endParaRPr sz="3000">
              <a:solidFill>
                <a:srgbClr val="737373"/>
              </a:solidFill>
            </a:endParaRPr>
          </a:p>
          <a:p>
            <a:pPr lvl="3">
              <a:defRPr sz="1800">
                <a:solidFill>
                  <a:srgbClr val="000000"/>
                </a:solidFill>
              </a:defRPr>
            </a:pPr>
            <a:r>
              <a:rPr sz="3000">
                <a:solidFill>
                  <a:srgbClr val="737373"/>
                </a:solidFill>
              </a:rPr>
              <a:t>Corpo livello quattro</a:t>
            </a:r>
            <a:endParaRPr sz="3000">
              <a:solidFill>
                <a:srgbClr val="737373"/>
              </a:solidFill>
            </a:endParaRPr>
          </a:p>
          <a:p>
            <a:pPr lvl="4">
              <a:defRPr sz="1800">
                <a:solidFill>
                  <a:srgbClr val="000000"/>
                </a:solidFill>
              </a:defRPr>
            </a:pPr>
            <a:r>
              <a:rPr sz="3000">
                <a:solidFill>
                  <a:srgbClr val="737373"/>
                </a:solidFill>
              </a:rPr>
              <a:t>Livello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36" name="Shape 36"/>
          <p:cNvSpPr/>
          <p:nvPr>
            <p:ph type="body" idx="1"/>
          </p:nvPr>
        </p:nvSpPr>
        <p:spPr>
          <a:xfrm>
            <a:off x="1041400" y="1473200"/>
            <a:ext cx="10922000" cy="680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Corpo livello uno</a:t>
            </a:r>
            <a:endParaRPr sz="3600">
              <a:solidFill>
                <a:srgbClr val="737373"/>
              </a:solidFill>
            </a:endParaRPr>
          </a:p>
          <a:p>
            <a:pPr lvl="1">
              <a:defRPr sz="1800">
                <a:solidFill>
                  <a:srgbClr val="000000"/>
                </a:solidFill>
              </a:defRPr>
            </a:pPr>
            <a:r>
              <a:rPr sz="3600">
                <a:solidFill>
                  <a:srgbClr val="737373"/>
                </a:solidFill>
              </a:rPr>
              <a:t>Corpo livello due</a:t>
            </a:r>
            <a:endParaRPr sz="3600">
              <a:solidFill>
                <a:srgbClr val="737373"/>
              </a:solidFill>
            </a:endParaRPr>
          </a:p>
          <a:p>
            <a:pPr lvl="2">
              <a:defRPr sz="1800">
                <a:solidFill>
                  <a:srgbClr val="000000"/>
                </a:solidFill>
              </a:defRPr>
            </a:pPr>
            <a:r>
              <a:rPr sz="3600">
                <a:solidFill>
                  <a:srgbClr val="737373"/>
                </a:solidFill>
              </a:rPr>
              <a:t>Corpo livello tre</a:t>
            </a:r>
            <a:endParaRPr sz="3600">
              <a:solidFill>
                <a:srgbClr val="737373"/>
              </a:solidFill>
            </a:endParaRPr>
          </a:p>
          <a:p>
            <a:pPr lvl="3">
              <a:defRPr sz="1800">
                <a:solidFill>
                  <a:srgbClr val="000000"/>
                </a:solidFill>
              </a:defRPr>
            </a:pPr>
            <a:r>
              <a:rPr sz="3600">
                <a:solidFill>
                  <a:srgbClr val="737373"/>
                </a:solidFill>
              </a:rPr>
              <a:t>Corpo livello quattro</a:t>
            </a:r>
            <a:endParaRPr sz="3600">
              <a:solidFill>
                <a:srgbClr val="737373"/>
              </a:solidFill>
            </a:endParaRPr>
          </a:p>
          <a:p>
            <a:pPr lvl="4">
              <a:defRPr sz="1800">
                <a:solidFill>
                  <a:srgbClr val="000000"/>
                </a:solidFill>
              </a:defRPr>
            </a:pPr>
            <a:r>
              <a:rPr sz="3600">
                <a:solidFill>
                  <a:srgbClr val="737373"/>
                </a:solidFill>
              </a:rPr>
              <a:t>Livello 5</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3" name="Shape 3"/>
          <p:cNvSpPr/>
          <p:nvPr>
            <p:ph type="title"/>
          </p:nvPr>
        </p:nvSpPr>
        <p:spPr>
          <a:xfrm>
            <a:off x="1041400" y="266700"/>
            <a:ext cx="109220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558AAB"/>
                </a:solidFill>
              </a:rPr>
              <a:t>Titolo Testo</a:t>
            </a:r>
          </a:p>
        </p:txBody>
      </p:sp>
      <p:sp>
        <p:nvSpPr>
          <p:cNvPr id="4" name="Shape 4"/>
          <p:cNvSpPr/>
          <p:nvPr>
            <p:ph type="body" idx="1"/>
          </p:nvPr>
        </p:nvSpPr>
        <p:spPr>
          <a:xfrm>
            <a:off x="1041400" y="2768600"/>
            <a:ext cx="109220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737373"/>
                </a:solidFill>
              </a:rPr>
              <a:t>Corpo livello uno</a:t>
            </a:r>
            <a:endParaRPr sz="3600">
              <a:solidFill>
                <a:srgbClr val="737373"/>
              </a:solidFill>
            </a:endParaRPr>
          </a:p>
          <a:p>
            <a:pPr lvl="1">
              <a:defRPr sz="1800">
                <a:solidFill>
                  <a:srgbClr val="000000"/>
                </a:solidFill>
              </a:defRPr>
            </a:pPr>
            <a:r>
              <a:rPr sz="3600">
                <a:solidFill>
                  <a:srgbClr val="737373"/>
                </a:solidFill>
              </a:rPr>
              <a:t>Corpo livello due</a:t>
            </a:r>
            <a:endParaRPr sz="3600">
              <a:solidFill>
                <a:srgbClr val="737373"/>
              </a:solidFill>
            </a:endParaRPr>
          </a:p>
          <a:p>
            <a:pPr lvl="2">
              <a:defRPr sz="1800">
                <a:solidFill>
                  <a:srgbClr val="000000"/>
                </a:solidFill>
              </a:defRPr>
            </a:pPr>
            <a:r>
              <a:rPr sz="3600">
                <a:solidFill>
                  <a:srgbClr val="737373"/>
                </a:solidFill>
              </a:rPr>
              <a:t>Corpo livello tre</a:t>
            </a:r>
            <a:endParaRPr sz="3600">
              <a:solidFill>
                <a:srgbClr val="737373"/>
              </a:solidFill>
            </a:endParaRPr>
          </a:p>
          <a:p>
            <a:pPr lvl="3">
              <a:defRPr sz="1800">
                <a:solidFill>
                  <a:srgbClr val="000000"/>
                </a:solidFill>
              </a:defRPr>
            </a:pPr>
            <a:r>
              <a:rPr sz="3600">
                <a:solidFill>
                  <a:srgbClr val="737373"/>
                </a:solidFill>
              </a:rPr>
              <a:t>Corpo livello quattro</a:t>
            </a:r>
            <a:endParaRPr sz="3600">
              <a:solidFill>
                <a:srgbClr val="737373"/>
              </a:solidFill>
            </a:endParaRPr>
          </a:p>
          <a:p>
            <a:pPr lvl="4">
              <a:defRPr sz="1800">
                <a:solidFill>
                  <a:srgbClr val="000000"/>
                </a:solidFill>
              </a:defRPr>
            </a:pPr>
            <a:r>
              <a:rPr sz="3600">
                <a:solidFill>
                  <a:srgbClr val="737373"/>
                </a:solidFill>
              </a:rPr>
              <a:t>Livello 5</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advClick="1"/>
  <p:txStyles>
    <p:titleStyle>
      <a:lvl1pPr defTabSz="584200">
        <a:lnSpc>
          <a:spcPct val="90000"/>
        </a:lnSpc>
        <a:defRPr sz="7200">
          <a:solidFill>
            <a:srgbClr val="558AAB"/>
          </a:solidFill>
          <a:latin typeface="+mn-lt"/>
          <a:ea typeface="+mn-ea"/>
          <a:cs typeface="+mn-cs"/>
          <a:sym typeface="Helvetica Neue Light"/>
        </a:defRPr>
      </a:lvl1pPr>
      <a:lvl2pPr indent="228600" defTabSz="584200">
        <a:lnSpc>
          <a:spcPct val="90000"/>
        </a:lnSpc>
        <a:defRPr sz="7200">
          <a:solidFill>
            <a:srgbClr val="558AAB"/>
          </a:solidFill>
          <a:latin typeface="+mn-lt"/>
          <a:ea typeface="+mn-ea"/>
          <a:cs typeface="+mn-cs"/>
          <a:sym typeface="Helvetica Neue Light"/>
        </a:defRPr>
      </a:lvl2pPr>
      <a:lvl3pPr indent="457200" defTabSz="584200">
        <a:lnSpc>
          <a:spcPct val="90000"/>
        </a:lnSpc>
        <a:defRPr sz="7200">
          <a:solidFill>
            <a:srgbClr val="558AAB"/>
          </a:solidFill>
          <a:latin typeface="+mn-lt"/>
          <a:ea typeface="+mn-ea"/>
          <a:cs typeface="+mn-cs"/>
          <a:sym typeface="Helvetica Neue Light"/>
        </a:defRPr>
      </a:lvl3pPr>
      <a:lvl4pPr indent="685800" defTabSz="584200">
        <a:lnSpc>
          <a:spcPct val="90000"/>
        </a:lnSpc>
        <a:defRPr sz="7200">
          <a:solidFill>
            <a:srgbClr val="558AAB"/>
          </a:solidFill>
          <a:latin typeface="+mn-lt"/>
          <a:ea typeface="+mn-ea"/>
          <a:cs typeface="+mn-cs"/>
          <a:sym typeface="Helvetica Neue Light"/>
        </a:defRPr>
      </a:lvl4pPr>
      <a:lvl5pPr indent="914400" defTabSz="584200">
        <a:lnSpc>
          <a:spcPct val="90000"/>
        </a:lnSpc>
        <a:defRPr sz="7200">
          <a:solidFill>
            <a:srgbClr val="558AAB"/>
          </a:solidFill>
          <a:latin typeface="+mn-lt"/>
          <a:ea typeface="+mn-ea"/>
          <a:cs typeface="+mn-cs"/>
          <a:sym typeface="Helvetica Neue Light"/>
        </a:defRPr>
      </a:lvl5pPr>
      <a:lvl6pPr indent="1143000" defTabSz="584200">
        <a:lnSpc>
          <a:spcPct val="90000"/>
        </a:lnSpc>
        <a:defRPr sz="7200">
          <a:solidFill>
            <a:srgbClr val="558AAB"/>
          </a:solidFill>
          <a:latin typeface="+mn-lt"/>
          <a:ea typeface="+mn-ea"/>
          <a:cs typeface="+mn-cs"/>
          <a:sym typeface="Helvetica Neue Light"/>
        </a:defRPr>
      </a:lvl6pPr>
      <a:lvl7pPr indent="1371600" defTabSz="584200">
        <a:lnSpc>
          <a:spcPct val="90000"/>
        </a:lnSpc>
        <a:defRPr sz="7200">
          <a:solidFill>
            <a:srgbClr val="558AAB"/>
          </a:solidFill>
          <a:latin typeface="+mn-lt"/>
          <a:ea typeface="+mn-ea"/>
          <a:cs typeface="+mn-cs"/>
          <a:sym typeface="Helvetica Neue Light"/>
        </a:defRPr>
      </a:lvl7pPr>
      <a:lvl8pPr indent="1600200" defTabSz="584200">
        <a:lnSpc>
          <a:spcPct val="90000"/>
        </a:lnSpc>
        <a:defRPr sz="7200">
          <a:solidFill>
            <a:srgbClr val="558AAB"/>
          </a:solidFill>
          <a:latin typeface="+mn-lt"/>
          <a:ea typeface="+mn-ea"/>
          <a:cs typeface="+mn-cs"/>
          <a:sym typeface="Helvetica Neue Light"/>
        </a:defRPr>
      </a:lvl8pPr>
      <a:lvl9pPr indent="1828800" defTabSz="584200">
        <a:lnSpc>
          <a:spcPct val="90000"/>
        </a:lnSpc>
        <a:defRPr sz="7200">
          <a:solidFill>
            <a:srgbClr val="558AAB"/>
          </a:solidFill>
          <a:latin typeface="+mn-lt"/>
          <a:ea typeface="+mn-ea"/>
          <a:cs typeface="+mn-cs"/>
          <a:sym typeface="Helvetica Neue Light"/>
        </a:defRPr>
      </a:lvl9pPr>
    </p:titleStyle>
    <p:bodyStyle>
      <a:lvl1pPr marL="444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1pPr>
      <a:lvl2pPr marL="889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2pPr>
      <a:lvl3pPr marL="1333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3pPr>
      <a:lvl4pPr marL="1778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4pPr>
      <a:lvl5pPr marL="2222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5pPr>
      <a:lvl6pPr marL="2667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6pPr>
      <a:lvl7pPr marL="3111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7pPr>
      <a:lvl8pPr marL="3556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8pPr>
      <a:lvl9pPr marL="4000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8EA5C6"/>
        </a:solidFill>
      </p:bgPr>
    </p:bg>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defRPr cap="none" sz="1800">
                <a:solidFill>
                  <a:srgbClr val="000000"/>
                </a:solidFill>
              </a:defRPr>
            </a:pPr>
            <a:r>
              <a:rPr cap="all" sz="7200">
                <a:solidFill>
                  <a:srgbClr val="DEDEDE"/>
                </a:solidFill>
              </a:rPr>
              <a:t>THE FOX</a:t>
            </a:r>
          </a:p>
        </p:txBody>
      </p:sp>
      <p:sp>
        <p:nvSpPr>
          <p:cNvPr id="54" name="Shape 54"/>
          <p:cNvSpPr/>
          <p:nvPr>
            <p:ph type="body" idx="1"/>
          </p:nvPr>
        </p:nvSpPr>
        <p:spPr>
          <a:prstGeom prst="rect">
            <a:avLst/>
          </a:prstGeom>
        </p:spPr>
        <p:txBody>
          <a:bodyPr/>
          <a:lstStyle/>
          <a:p>
            <a:pPr lvl="0">
              <a:defRPr cap="none" sz="1800">
                <a:solidFill>
                  <a:srgbClr val="000000"/>
                </a:solidFill>
              </a:defRPr>
            </a:pPr>
            <a:r>
              <a:rPr cap="all" sz="3600">
                <a:solidFill>
                  <a:srgbClr val="558AAB"/>
                </a:solidFill>
              </a:rPr>
              <a:t>David herbert Lawrence</a:t>
            </a:r>
          </a:p>
        </p:txBody>
      </p:sp>
      <p:sp>
        <p:nvSpPr>
          <p:cNvPr id="55" name="Shape 55"/>
          <p:cNvSpPr/>
          <p:nvPr/>
        </p:nvSpPr>
        <p:spPr>
          <a:xfrm>
            <a:off x="5636088" y="8578200"/>
            <a:ext cx="6945407" cy="6287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spcBef>
                <a:spcPts val="3200"/>
              </a:spcBef>
              <a:defRPr b="1" sz="1700">
                <a:solidFill>
                  <a:srgbClr val="FFFFFF"/>
                </a:solidFill>
                <a:latin typeface="Helvetica Neue"/>
                <a:ea typeface="Helvetica Neue"/>
                <a:cs typeface="Helvetica Neue"/>
                <a:sym typeface="Helvetica Neue"/>
              </a:defRPr>
            </a:lvl1pPr>
          </a:lstStyle>
          <a:p>
            <a:pPr lvl="0">
              <a:defRPr b="0" sz="1800">
                <a:solidFill>
                  <a:srgbClr val="000000"/>
                </a:solidFill>
              </a:defRPr>
            </a:pPr>
            <a:r>
              <a:rPr b="1" sz="1700">
                <a:solidFill>
                  <a:srgbClr val="FFFFFF"/>
                </a:solidFill>
              </a:rPr>
              <a:t>E. Agolli, S. Carrara, F. Cicogna, F. Cisilino, A. Decorte, G. Fedrizzi. Liceo scientifico “A. Einstein”, Cervignano del Friuli</a:t>
            </a:r>
          </a:p>
        </p:txBody>
      </p:sp>
      <p:pic>
        <p:nvPicPr>
          <p:cNvPr id="56" name="Schermata 2015-11-09 alle 17.03.31.png"/>
          <p:cNvPicPr/>
          <p:nvPr/>
        </p:nvPicPr>
        <p:blipFill>
          <a:blip r:embed="rId2">
            <a:extLst/>
          </a:blip>
          <a:stretch>
            <a:fillRect/>
          </a:stretch>
        </p:blipFill>
        <p:spPr>
          <a:xfrm>
            <a:off x="6052002" y="693719"/>
            <a:ext cx="6113579" cy="5641726"/>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Relationships during the World War I</a:t>
            </a:r>
          </a:p>
        </p:txBody>
      </p:sp>
      <p:sp>
        <p:nvSpPr>
          <p:cNvPr id="88" name="Shape 88"/>
          <p:cNvSpPr/>
          <p:nvPr/>
        </p:nvSpPr>
        <p:spPr>
          <a:xfrm>
            <a:off x="672846" y="2804083"/>
            <a:ext cx="11659108" cy="5644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might represent the patriarchy that the women in the novel should rise against. The two ladies are fearful because the society see women subdued to men. </a:t>
            </a:r>
            <a:endParaRPr sz="2100">
              <a:solidFill>
                <a:srgbClr val="53585F"/>
              </a:solidFill>
              <a:uFill>
                <a:solidFill>
                  <a:srgbClr val="0E2233"/>
                </a:solidFill>
              </a:uFill>
              <a:latin typeface="Helvetica Neue"/>
              <a:ea typeface="Helvetica Neue"/>
              <a:cs typeface="Helvetica Neue"/>
              <a:sym typeface="Helvetica Neue"/>
            </a:endParaRPr>
          </a:p>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Since the two girls are so closed and do not need a male figure in their life, Henry feels menaced from their power so he asks March to get married. At first, the lady denied but when Henry became aggressive, March agreed. This highlights the women’s submission toward the male figure.  </a:t>
            </a:r>
            <a:endParaRPr sz="2100">
              <a:solidFill>
                <a:srgbClr val="53585F"/>
              </a:solidFill>
              <a:uFill>
                <a:solidFill>
                  <a:srgbClr val="0E2233"/>
                </a:solidFill>
              </a:uFill>
              <a:latin typeface="Helvetica Neue"/>
              <a:ea typeface="Helvetica Neue"/>
              <a:cs typeface="Helvetica Neue"/>
              <a:sym typeface="Helvetica Neue"/>
            </a:endParaRPr>
          </a:p>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is described in the story as sitting “silent, unconscious, with all the blood burning in all his veins, like fire in all the branches and twigs of him”. </a:t>
            </a:r>
            <a:endParaRPr sz="2100">
              <a:solidFill>
                <a:srgbClr val="53585F"/>
              </a:solidFill>
              <a:uFill>
                <a:solidFill>
                  <a:srgbClr val="0E2233"/>
                </a:solidFill>
              </a:uFill>
              <a:latin typeface="Helvetica Neue"/>
              <a:ea typeface="Helvetica Neue"/>
              <a:cs typeface="Helvetica Neue"/>
              <a:sym typeface="Helvetica Neue"/>
            </a:endParaRPr>
          </a:p>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The reader can understand men and women had a relationship of submission. Indeed, women had to do what their husband wanted them to do. However, since women started to be independent to men, the male figure lost his power and men were afraid to loose their influence. This is why Henry compelled March to marry him. </a:t>
            </a:r>
            <a:endParaRPr sz="2100">
              <a:solidFill>
                <a:srgbClr val="53585F"/>
              </a:solidFill>
              <a:uFill>
                <a:solidFill>
                  <a:srgbClr val="0E2233"/>
                </a:solidFill>
              </a:uFill>
              <a:latin typeface="Helvetica Neue"/>
              <a:ea typeface="Helvetica Neue"/>
              <a:cs typeface="Helvetica Neue"/>
              <a:sym typeface="Helvetica Neue"/>
            </a:endParaR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lvl1pPr>
              <a:defRPr>
                <a:solidFill>
                  <a:srgbClr val="577198"/>
                </a:solidFill>
              </a:defRPr>
            </a:lvl1pPr>
          </a:lstStyle>
          <a:p>
            <a:pPr lvl="0">
              <a:defRPr sz="1800">
                <a:solidFill>
                  <a:srgbClr val="000000"/>
                </a:solidFill>
              </a:defRPr>
            </a:pPr>
            <a:r>
              <a:rPr sz="7200">
                <a:solidFill>
                  <a:srgbClr val="577198"/>
                </a:solidFill>
              </a:rPr>
              <a:t>Message</a:t>
            </a:r>
          </a:p>
        </p:txBody>
      </p:sp>
      <p:sp>
        <p:nvSpPr>
          <p:cNvPr id="91" name="Shape 91"/>
          <p:cNvSpPr/>
          <p:nvPr/>
        </p:nvSpPr>
        <p:spPr>
          <a:xfrm>
            <a:off x="1227078" y="2891144"/>
            <a:ext cx="10182808" cy="20710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2800"/>
              </a:spcBef>
              <a:defRPr sz="3300">
                <a:solidFill>
                  <a:srgbClr val="53585F"/>
                </a:solidFill>
                <a:uFill>
                  <a:solidFill>
                    <a:srgbClr val="0E2233"/>
                  </a:solidFill>
                </a:uFill>
                <a:latin typeface="Helvetica Neue"/>
                <a:ea typeface="Helvetica Neue"/>
                <a:cs typeface="Helvetica Neue"/>
                <a:sym typeface="Helvetica Neue"/>
              </a:defRPr>
            </a:lvl1pPr>
          </a:lstStyle>
          <a:p>
            <a:pPr lvl="0">
              <a:defRPr sz="1800">
                <a:solidFill>
                  <a:srgbClr val="000000"/>
                </a:solidFill>
                <a:uFillTx/>
              </a:defRPr>
            </a:pPr>
            <a:r>
              <a:rPr sz="3300">
                <a:solidFill>
                  <a:srgbClr val="53585F"/>
                </a:solidFill>
                <a:uFill>
                  <a:solidFill>
                    <a:srgbClr val="0E2233"/>
                  </a:solidFill>
                </a:uFill>
              </a:rPr>
              <a:t>The novel makes the reader reflect on the First World War and on the role of women, focusing the attention on the relation between men and women and the role of the two gender in the every-day life.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1041400" y="254000"/>
            <a:ext cx="10922000" cy="2438400"/>
          </a:xfrm>
          <a:prstGeom prst="rect">
            <a:avLst/>
          </a:prstGeom>
        </p:spPr>
        <p:txBody>
          <a:bodyPr/>
          <a:lstStyle>
            <a:lvl1pPr>
              <a:defRPr b="1">
                <a:solidFill>
                  <a:srgbClr val="577198"/>
                </a:solidFill>
                <a:latin typeface="Helvetica Neue"/>
                <a:ea typeface="Helvetica Neue"/>
                <a:cs typeface="Helvetica Neue"/>
                <a:sym typeface="Helvetica Neue"/>
              </a:defRPr>
            </a:lvl1pPr>
          </a:lstStyle>
          <a:p>
            <a:pPr lvl="0">
              <a:defRPr b="0" sz="1800">
                <a:solidFill>
                  <a:srgbClr val="000000"/>
                </a:solidFill>
              </a:defRPr>
            </a:pPr>
            <a:r>
              <a:rPr b="1" sz="7200">
                <a:solidFill>
                  <a:srgbClr val="577198"/>
                </a:solidFill>
              </a:rPr>
              <a:t>Index</a:t>
            </a:r>
          </a:p>
        </p:txBody>
      </p:sp>
      <p:sp>
        <p:nvSpPr>
          <p:cNvPr id="59" name="Shape 59"/>
          <p:cNvSpPr/>
          <p:nvPr/>
        </p:nvSpPr>
        <p:spPr>
          <a:xfrm>
            <a:off x="1436268" y="2508300"/>
            <a:ext cx="7275526" cy="623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444500" indent="-444500" algn="l">
              <a:buSzPct val="40000"/>
              <a:buBlip>
                <a:blip r:embed="rId2"/>
              </a:buBlip>
              <a:defRPr sz="1800">
                <a:solidFill>
                  <a:srgbClr val="000000"/>
                </a:solidFill>
              </a:defRPr>
            </a:pPr>
            <a:r>
              <a:rPr sz="3600">
                <a:solidFill>
                  <a:srgbClr val="577198"/>
                </a:solidFill>
              </a:rPr>
              <a:t>About the novelist</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About the book</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Characters</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The plot</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Main themes </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Historical context and setting</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About the war</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War and women </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Relationships during the World War I</a:t>
            </a:r>
            <a:endParaRPr sz="3600">
              <a:solidFill>
                <a:srgbClr val="577198"/>
              </a:solidFill>
            </a:endParaRPr>
          </a:p>
          <a:p>
            <a:pPr lvl="0" marL="444500" indent="-444500" algn="l">
              <a:buSzPct val="40000"/>
              <a:buBlip>
                <a:blip r:embed="rId2"/>
              </a:buBlip>
              <a:defRPr sz="1800">
                <a:solidFill>
                  <a:srgbClr val="000000"/>
                </a:solidFill>
              </a:defRPr>
            </a:pPr>
            <a:r>
              <a:rPr sz="3600">
                <a:solidFill>
                  <a:srgbClr val="577198"/>
                </a:solidFill>
              </a:rPr>
              <a:t>Message</a:t>
            </a:r>
            <a:endParaRPr sz="3600">
              <a:solidFill>
                <a:srgbClr val="577198"/>
              </a:solidFill>
            </a:endParaRPr>
          </a:p>
        </p:txBody>
      </p:sp>
      <p:pic>
        <p:nvPicPr>
          <p:cNvPr id="60" name="IMG_6455.jpg"/>
          <p:cNvPicPr/>
          <p:nvPr/>
        </p:nvPicPr>
        <p:blipFill>
          <a:blip r:embed="rId3">
            <a:extLst/>
          </a:blip>
          <a:stretch>
            <a:fillRect/>
          </a:stretch>
        </p:blipFill>
        <p:spPr>
          <a:xfrm>
            <a:off x="6845827" y="1059034"/>
            <a:ext cx="5451897" cy="3214348"/>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xfrm>
            <a:off x="1041399" y="-139090"/>
            <a:ext cx="10922001" cy="2438401"/>
          </a:xfrm>
          <a:prstGeom prst="rect">
            <a:avLst/>
          </a:prstGeom>
        </p:spPr>
        <p:txBody>
          <a:bodyPr/>
          <a:lstStyle>
            <a:lvl1pPr>
              <a:defRPr>
                <a:solidFill>
                  <a:srgbClr val="577198"/>
                </a:solidFill>
              </a:defRPr>
            </a:lvl1pPr>
          </a:lstStyle>
          <a:p>
            <a:pPr lvl="0">
              <a:defRPr sz="1800">
                <a:solidFill>
                  <a:srgbClr val="000000"/>
                </a:solidFill>
              </a:defRPr>
            </a:pPr>
            <a:r>
              <a:rPr sz="7200">
                <a:solidFill>
                  <a:srgbClr val="577198"/>
                </a:solidFill>
              </a:rPr>
              <a:t>About the novelist</a:t>
            </a:r>
          </a:p>
        </p:txBody>
      </p:sp>
      <p:sp>
        <p:nvSpPr>
          <p:cNvPr id="63" name="Shape 63"/>
          <p:cNvSpPr/>
          <p:nvPr/>
        </p:nvSpPr>
        <p:spPr>
          <a:xfrm>
            <a:off x="1041400" y="2315518"/>
            <a:ext cx="6423532" cy="1919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2800"/>
              </a:spcBef>
              <a:defRPr sz="3000">
                <a:solidFill>
                  <a:srgbClr val="53585F"/>
                </a:solidFill>
                <a:latin typeface="Helvetica Neue"/>
                <a:ea typeface="Helvetica Neue"/>
                <a:cs typeface="Helvetica Neue"/>
                <a:sym typeface="Helvetica Neue"/>
              </a:defRPr>
            </a:lvl1pPr>
          </a:lstStyle>
          <a:p>
            <a:pPr lvl="0">
              <a:defRPr sz="1800">
                <a:solidFill>
                  <a:srgbClr val="000000"/>
                </a:solidFill>
              </a:defRPr>
            </a:pPr>
            <a:r>
              <a:rPr sz="3000">
                <a:solidFill>
                  <a:srgbClr val="53585F"/>
                </a:solidFill>
              </a:rPr>
              <a:t>David Herbert Lawrence was born in 1885 in Eastwood, England. He was an English novelist, poet, playwright, essayist and literary critic. </a:t>
            </a:r>
          </a:p>
        </p:txBody>
      </p:sp>
      <p:sp>
        <p:nvSpPr>
          <p:cNvPr id="64" name="Shape 64"/>
          <p:cNvSpPr/>
          <p:nvPr/>
        </p:nvSpPr>
        <p:spPr>
          <a:xfrm>
            <a:off x="1041400" y="4652292"/>
            <a:ext cx="10922001" cy="2438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90000"/>
              </a:lnSpc>
              <a:defRPr sz="7200">
                <a:solidFill>
                  <a:srgbClr val="577198"/>
                </a:solidFill>
                <a:latin typeface="+mn-lt"/>
                <a:ea typeface="+mn-ea"/>
                <a:cs typeface="+mn-cs"/>
                <a:sym typeface="Helvetica Neue Light"/>
              </a:defRPr>
            </a:lvl1pPr>
          </a:lstStyle>
          <a:p>
            <a:pPr lvl="0">
              <a:defRPr sz="1800">
                <a:solidFill>
                  <a:srgbClr val="000000"/>
                </a:solidFill>
              </a:defRPr>
            </a:pPr>
            <a:r>
              <a:rPr sz="7200">
                <a:solidFill>
                  <a:srgbClr val="577198"/>
                </a:solidFill>
              </a:rPr>
              <a:t>About the book</a:t>
            </a:r>
          </a:p>
        </p:txBody>
      </p:sp>
      <p:sp>
        <p:nvSpPr>
          <p:cNvPr id="65" name="Shape 65"/>
          <p:cNvSpPr/>
          <p:nvPr/>
        </p:nvSpPr>
        <p:spPr>
          <a:xfrm>
            <a:off x="986872" y="7032672"/>
            <a:ext cx="11031056" cy="19197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3000">
                <a:solidFill>
                  <a:srgbClr val="53585F"/>
                </a:solidFill>
                <a:uFill>
                  <a:solidFill>
                    <a:srgbClr val="0E2233"/>
                  </a:solidFill>
                </a:uFill>
                <a:latin typeface="Helvetica Neue"/>
                <a:ea typeface="Helvetica Neue"/>
                <a:cs typeface="Helvetica Neue"/>
                <a:sym typeface="Helvetica Neue"/>
              </a:rPr>
              <a:t>“The fox” is a novel that first appeared in </a:t>
            </a:r>
            <a:r>
              <a:rPr i="1" sz="3000">
                <a:solidFill>
                  <a:srgbClr val="53585F"/>
                </a:solidFill>
                <a:uFill>
                  <a:solidFill>
                    <a:srgbClr val="0E2233"/>
                  </a:solidFill>
                </a:uFill>
                <a:latin typeface="Helvetica Neue"/>
                <a:ea typeface="Helvetica Neue"/>
                <a:cs typeface="Helvetica Neue"/>
                <a:sym typeface="Helvetica Neue"/>
              </a:rPr>
              <a:t>The Dial</a:t>
            </a:r>
            <a:r>
              <a:rPr sz="3000">
                <a:solidFill>
                  <a:srgbClr val="53585F"/>
                </a:solidFill>
                <a:uFill>
                  <a:solidFill>
                    <a:srgbClr val="0E2233"/>
                  </a:solidFill>
                </a:uFill>
                <a:latin typeface="Helvetica Neue"/>
                <a:ea typeface="Helvetica Neue"/>
                <a:cs typeface="Helvetica Neue"/>
                <a:sym typeface="Helvetica Neue"/>
              </a:rPr>
              <a:t> in 1922. Set in Berkshire, England, during World War I, The Fox deals with the psychological relationships of three protagonists in a triangle of love and hatred.</a:t>
            </a:r>
          </a:p>
        </p:txBody>
      </p:sp>
      <p:pic>
        <p:nvPicPr>
          <p:cNvPr id="66" name="Schermata 2015-11-09 alle 17.05.34.png"/>
          <p:cNvPicPr/>
          <p:nvPr/>
        </p:nvPicPr>
        <p:blipFill>
          <a:blip r:embed="rId2">
            <a:extLst/>
          </a:blip>
          <a:stretch>
            <a:fillRect/>
          </a:stretch>
        </p:blipFill>
        <p:spPr>
          <a:xfrm>
            <a:off x="9401177" y="879695"/>
            <a:ext cx="2842000" cy="3526461"/>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Characters</a:t>
            </a:r>
          </a:p>
        </p:txBody>
      </p:sp>
      <p:sp>
        <p:nvSpPr>
          <p:cNvPr id="69" name="Shape 69"/>
          <p:cNvSpPr/>
          <p:nvPr/>
        </p:nvSpPr>
        <p:spPr>
          <a:xfrm>
            <a:off x="958955" y="3332094"/>
            <a:ext cx="11086889" cy="42978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59291" indent="-259291" algn="l">
              <a:spcBef>
                <a:spcPts val="2800"/>
              </a:spcBef>
              <a:buSzPct val="40000"/>
              <a:buBlip>
                <a:blip r:embed="rId2"/>
              </a:buBlip>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March and Bandford: thirty-year-old ladies, farm owners. March is a worker as able as a man and she is subdued to March. Bandford is physically weak and gentle. The two names are nicknames: March refers to the month in which the nature awakes and Bandford refers to something distant (to band) and strong. The nicknames communicate how the two ladies are.  </a:t>
            </a:r>
            <a:endParaRPr sz="2100">
              <a:solidFill>
                <a:srgbClr val="53585F"/>
              </a:solidFill>
              <a:uFill>
                <a:solidFill>
                  <a:srgbClr val="0E2233"/>
                </a:solidFill>
              </a:uFill>
              <a:latin typeface="Helvetica Neue"/>
              <a:ea typeface="Helvetica Neue"/>
              <a:cs typeface="Helvetica Neue"/>
              <a:sym typeface="Helvetica Neue"/>
            </a:endParaRPr>
          </a:p>
          <a:p>
            <a:pPr lvl="0" marL="259291" indent="-259291" algn="l">
              <a:spcBef>
                <a:spcPts val="2800"/>
              </a:spcBef>
              <a:buSzPct val="40000"/>
              <a:buBlip>
                <a:blip r:embed="rId2"/>
              </a:buBlip>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a soldier that arrives in the farm. He is seen like a fox by March and like an obstacle by Bandford. The reader is able to create an idea of Henry thanks to many information read all over the text. </a:t>
            </a:r>
            <a:endParaRPr sz="2100">
              <a:solidFill>
                <a:srgbClr val="53585F"/>
              </a:solidFill>
              <a:uFill>
                <a:solidFill>
                  <a:srgbClr val="0E2233"/>
                </a:solidFill>
              </a:uFill>
              <a:latin typeface="Helvetica Neue"/>
              <a:ea typeface="Helvetica Neue"/>
              <a:cs typeface="Helvetica Neue"/>
              <a:sym typeface="Helvetica Neue"/>
            </a:endParaRPr>
          </a:p>
          <a:p>
            <a:pPr lvl="0" marL="259291" indent="-259291" algn="l">
              <a:spcBef>
                <a:spcPts val="2800"/>
              </a:spcBef>
              <a:buSzPct val="40000"/>
              <a:buBlip>
                <a:blip r:embed="rId2"/>
              </a:buBlip>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The Fox: the fist male figure that appears in the novel and to March, it is identified in the figure of Henry. Since it touched March deeply, it becomes a focus of the lady of feelings which arise in her, placing her on a border line between exciting and dangerous unknown.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The plot</a:t>
            </a:r>
          </a:p>
        </p:txBody>
      </p:sp>
      <p:sp>
        <p:nvSpPr>
          <p:cNvPr id="72" name="Shape 72"/>
          <p:cNvSpPr/>
          <p:nvPr/>
        </p:nvSpPr>
        <p:spPr>
          <a:xfrm>
            <a:off x="1041400" y="2961731"/>
            <a:ext cx="10922000" cy="4894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Nellie March and Jill Bandford struggle to maintain a marginal livelihood at the Bailey Farm. A fox has raged through the poultry, and although the women have tried to shoot the intruder, he seems always to elude traps or gunshot. The fox appears in Nellie’s nightmares as a dominating and sexually threatening force that both attracts and repels her. </a:t>
            </a:r>
            <a:endParaRPr sz="21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Grenfel, a soldier who worked in the military forces in Canada, returns to the farm, which was once owned by his grandfather. Bandford allows him to stay with them for some days, until he finds another place to live.  Both are charmed by his boyish vigor, but Nellie, in particular, identifies him with the fox. Henry asked March to marry him, she agreed and Bandford had to deal with this unwanted piece of news. The lady tries to make March to change her idea and behaves rudely to make the boy leave. Henry kills the fox and he goes back to war. After few days he receives a letter from March, where she writes she cannot marry him because she loves Bandford. He asks an authorization to his captain to return to the farm. When he comes back, he kills Bandford and marry March.</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Main themes</a:t>
            </a:r>
          </a:p>
        </p:txBody>
      </p:sp>
      <p:sp>
        <p:nvSpPr>
          <p:cNvPr id="75" name="Shape 75"/>
          <p:cNvSpPr/>
          <p:nvPr/>
        </p:nvSpPr>
        <p:spPr>
          <a:xfrm>
            <a:off x="638421" y="2619849"/>
            <a:ext cx="11727958" cy="5605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59291" indent="-259291" algn="l">
              <a:spcBef>
                <a:spcPts val="2800"/>
              </a:spcBef>
              <a:buSzPct val="40000"/>
              <a:buBlip>
                <a:blip r:embed="rId2"/>
              </a:buBlip>
              <a:defRPr sz="1800">
                <a:solidFill>
                  <a:srgbClr val="000000"/>
                </a:solidFill>
              </a:defRPr>
            </a:pPr>
            <a:r>
              <a:rPr i="1" sz="2100">
                <a:solidFill>
                  <a:srgbClr val="53585F"/>
                </a:solidFill>
                <a:uFill>
                  <a:solidFill>
                    <a:srgbClr val="0E2233"/>
                  </a:solidFill>
                </a:uFill>
                <a:latin typeface="Helvetica Neue"/>
                <a:ea typeface="Helvetica Neue"/>
                <a:cs typeface="Helvetica Neue"/>
                <a:sym typeface="Helvetica Neue"/>
              </a:rPr>
              <a:t>Love and friendship</a:t>
            </a:r>
            <a:r>
              <a:rPr sz="2100">
                <a:solidFill>
                  <a:srgbClr val="53585F"/>
                </a:solidFill>
                <a:uFill>
                  <a:solidFill>
                    <a:srgbClr val="0E2233"/>
                  </a:solidFill>
                </a:uFill>
                <a:latin typeface="Helvetica Neue"/>
                <a:ea typeface="Helvetica Neue"/>
                <a:cs typeface="Helvetica Neue"/>
                <a:sym typeface="Helvetica Neue"/>
              </a:rPr>
              <a:t>: the novel makes the reader think about interpersonal relationships, based on jealousy, loyalty, fidelity, submission and more;</a:t>
            </a:r>
            <a:endParaRPr sz="2100">
              <a:solidFill>
                <a:srgbClr val="53585F"/>
              </a:solidFill>
              <a:uFill>
                <a:solidFill>
                  <a:srgbClr val="0E2233"/>
                </a:solidFill>
              </a:uFill>
              <a:latin typeface="Helvetica Neue"/>
              <a:ea typeface="Helvetica Neue"/>
              <a:cs typeface="Helvetica Neue"/>
              <a:sym typeface="Helvetica Neue"/>
            </a:endParaRPr>
          </a:p>
          <a:p>
            <a:pPr lvl="0" marL="259291" indent="-259291" algn="l">
              <a:spcBef>
                <a:spcPts val="2800"/>
              </a:spcBef>
              <a:buSzPct val="40000"/>
              <a:buBlip>
                <a:blip r:embed="rId2"/>
              </a:buBlip>
              <a:defRPr sz="1800">
                <a:solidFill>
                  <a:srgbClr val="000000"/>
                </a:solidFill>
              </a:defRPr>
            </a:pPr>
            <a:r>
              <a:rPr i="1" sz="2100">
                <a:solidFill>
                  <a:srgbClr val="53585F"/>
                </a:solidFill>
                <a:uFill>
                  <a:solidFill>
                    <a:srgbClr val="0E2233"/>
                  </a:solidFill>
                </a:uFill>
                <a:latin typeface="Helvetica Neue"/>
                <a:ea typeface="Helvetica Neue"/>
                <a:cs typeface="Helvetica Neue"/>
                <a:sym typeface="Helvetica Neue"/>
              </a:rPr>
              <a:t>Female emancipation</a:t>
            </a:r>
            <a:r>
              <a:rPr sz="2100">
                <a:solidFill>
                  <a:srgbClr val="53585F"/>
                </a:solidFill>
                <a:uFill>
                  <a:solidFill>
                    <a:srgbClr val="0E2233"/>
                  </a:solidFill>
                </a:uFill>
                <a:latin typeface="Helvetica Neue"/>
                <a:ea typeface="Helvetica Neue"/>
                <a:cs typeface="Helvetica Neue"/>
                <a:sym typeface="Helvetica Neue"/>
              </a:rPr>
              <a:t>: March and Bedford do not need any male figure in their life because they are able to do what they need to survive on their own;</a:t>
            </a:r>
            <a:endParaRPr sz="2100">
              <a:solidFill>
                <a:srgbClr val="53585F"/>
              </a:solidFill>
              <a:uFill>
                <a:solidFill>
                  <a:srgbClr val="0E2233"/>
                </a:solidFill>
              </a:uFill>
              <a:latin typeface="Helvetica Neue"/>
              <a:ea typeface="Helvetica Neue"/>
              <a:cs typeface="Helvetica Neue"/>
              <a:sym typeface="Helvetica Neue"/>
            </a:endParaRPr>
          </a:p>
          <a:p>
            <a:pPr lvl="0" marL="259291" indent="-259291" algn="l">
              <a:spcBef>
                <a:spcPts val="2800"/>
              </a:spcBef>
              <a:buSzPct val="40000"/>
              <a:buBlip>
                <a:blip r:embed="rId2"/>
              </a:buBlip>
              <a:defRPr sz="1800">
                <a:solidFill>
                  <a:srgbClr val="000000"/>
                </a:solidFill>
              </a:defRPr>
            </a:pPr>
            <a:r>
              <a:rPr i="1" sz="2100">
                <a:solidFill>
                  <a:srgbClr val="53585F"/>
                </a:solidFill>
                <a:uFill>
                  <a:solidFill>
                    <a:srgbClr val="0E2233"/>
                  </a:solidFill>
                </a:uFill>
                <a:latin typeface="Helvetica Neue"/>
                <a:ea typeface="Helvetica Neue"/>
                <a:cs typeface="Helvetica Neue"/>
                <a:sym typeface="Helvetica Neue"/>
              </a:rPr>
              <a:t>Gender</a:t>
            </a:r>
            <a:r>
              <a:rPr sz="2100">
                <a:solidFill>
                  <a:srgbClr val="53585F"/>
                </a:solidFill>
                <a:uFill>
                  <a:solidFill>
                    <a:srgbClr val="0E2233"/>
                  </a:solidFill>
                </a:uFill>
                <a:latin typeface="Helvetica Neue"/>
                <a:ea typeface="Helvetica Neue"/>
                <a:cs typeface="Helvetica Neue"/>
                <a:sym typeface="Helvetica Neue"/>
              </a:rPr>
              <a:t>: there is a female environment. The two ladies, living without male company, suggest particular qualities. </a:t>
            </a:r>
            <a:r>
              <a:rPr sz="2100">
                <a:solidFill>
                  <a:srgbClr val="53585F"/>
                </a:solidFill>
                <a:uFill>
                  <a:solidFill>
                    <a:srgbClr val="0E2233"/>
                  </a:solidFill>
                </a:uFill>
                <a:latin typeface="Helvetica Neue"/>
                <a:ea typeface="Helvetica Neue"/>
                <a:cs typeface="Helvetica Neue"/>
                <a:sym typeface="Helvetica Neue"/>
              </a:rPr>
              <a:t>Firstly, the reader can understand inside the female gender, there are different roles (March bodies the male figure, Bandford is the house-lady). </a:t>
            </a:r>
            <a:r>
              <a:rPr sz="2100">
                <a:solidFill>
                  <a:srgbClr val="53585F"/>
                </a:solidFill>
                <a:uFill>
                  <a:solidFill>
                    <a:srgbClr val="0E2233"/>
                  </a:solidFill>
                </a:uFill>
                <a:latin typeface="Helvetica Neue"/>
                <a:ea typeface="Helvetica Neue"/>
                <a:cs typeface="Helvetica Neue"/>
                <a:sym typeface="Helvetica Neue"/>
              </a:rPr>
              <a:t>The two ladies are representative of two aspects of character that many women find competing in themselves during and after the war. Then, when Henry goes to the farm, there is a contrast between the two genders. Indeed, Henry feels menaced by the ladys’ independence.s</a:t>
            </a:r>
            <a:endParaRPr sz="2100">
              <a:solidFill>
                <a:srgbClr val="53585F"/>
              </a:solidFill>
              <a:uFill>
                <a:solidFill>
                  <a:srgbClr val="0E2233"/>
                </a:solidFill>
              </a:uFill>
              <a:latin typeface="Helvetica Neue"/>
              <a:ea typeface="Helvetica Neue"/>
              <a:cs typeface="Helvetica Neue"/>
              <a:sym typeface="Helvetica Neue"/>
            </a:endParaRPr>
          </a:p>
          <a:p>
            <a:pPr lvl="0" marL="259291" indent="-259291" algn="l">
              <a:spcBef>
                <a:spcPts val="2800"/>
              </a:spcBef>
              <a:buSzPct val="40000"/>
              <a:buBlip>
                <a:blip r:embed="rId2"/>
              </a:buBlip>
              <a:defRPr sz="1800">
                <a:solidFill>
                  <a:srgbClr val="000000"/>
                </a:solidFill>
              </a:defRPr>
            </a:pPr>
            <a:r>
              <a:rPr i="1" sz="2100">
                <a:solidFill>
                  <a:srgbClr val="53585F"/>
                </a:solidFill>
                <a:uFill>
                  <a:solidFill>
                    <a:srgbClr val="0E2233"/>
                  </a:solidFill>
                </a:uFill>
                <a:latin typeface="Helvetica Neue"/>
                <a:ea typeface="Helvetica Neue"/>
                <a:cs typeface="Helvetica Neue"/>
                <a:sym typeface="Helvetica Neue"/>
              </a:rPr>
              <a:t>Sexuality</a:t>
            </a:r>
            <a:r>
              <a:rPr sz="2100">
                <a:solidFill>
                  <a:srgbClr val="53585F"/>
                </a:solidFill>
                <a:uFill>
                  <a:solidFill>
                    <a:srgbClr val="0E2233"/>
                  </a:solidFill>
                </a:uFill>
                <a:latin typeface="Helvetica Neue"/>
                <a:ea typeface="Helvetica Neue"/>
                <a:cs typeface="Helvetica Neue"/>
                <a:sym typeface="Helvetica Neue"/>
              </a:rPr>
              <a:t>: when March hunts the fox, she thinks she is hunting a ma. This act describes once more something else than itself: March’s sexuality and her manner of dealing with it. She is uncertain if she wants him to die or to live. When she is in front of the fox, she does not raise her gun till it has casually run away.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Historical context and settings</a:t>
            </a:r>
          </a:p>
        </p:txBody>
      </p:sp>
      <p:sp>
        <p:nvSpPr>
          <p:cNvPr id="78" name="Shape 78"/>
          <p:cNvSpPr/>
          <p:nvPr/>
        </p:nvSpPr>
        <p:spPr>
          <a:xfrm>
            <a:off x="390810" y="2887700"/>
            <a:ext cx="6478663" cy="54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700">
                <a:solidFill>
                  <a:srgbClr val="53585F"/>
                </a:solidFill>
                <a:uFill>
                  <a:solidFill>
                    <a:srgbClr val="0E2233"/>
                  </a:solidFill>
                </a:uFill>
                <a:latin typeface="Helvetica Neue"/>
                <a:ea typeface="Helvetica Neue"/>
                <a:cs typeface="Helvetica Neue"/>
                <a:sym typeface="Helvetica Neue"/>
              </a:rPr>
              <a:t>The novel is set during the aftermath of the First World War. Great Britain took part in the conflict in 1914. It was allied with France, Russia and USA. At the end of the war (1818) it was one of the winners. </a:t>
            </a:r>
            <a:endParaRPr sz="27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700">
                <a:solidFill>
                  <a:srgbClr val="53585F"/>
                </a:solidFill>
                <a:uFill>
                  <a:solidFill>
                    <a:srgbClr val="0E2233"/>
                  </a:solidFill>
                </a:uFill>
                <a:latin typeface="Helvetica Neue"/>
                <a:ea typeface="Helvetica Neue"/>
                <a:cs typeface="Helvetica Neue"/>
                <a:sym typeface="Helvetica Neue"/>
              </a:rPr>
              <a:t>Even if Great Britain wasn’t the place in which the conflict was fought, the country was highly damaged. Since it was the main investor of the war, there was inflation so people were not able to survive.</a:t>
            </a:r>
          </a:p>
        </p:txBody>
      </p:sp>
      <p:pic>
        <p:nvPicPr>
          <p:cNvPr id="79" name="Schermata 2015-11-09 alle 17.07.15.png"/>
          <p:cNvPicPr/>
          <p:nvPr/>
        </p:nvPicPr>
        <p:blipFill>
          <a:blip r:embed="rId2">
            <a:extLst/>
          </a:blip>
          <a:stretch>
            <a:fillRect/>
          </a:stretch>
        </p:blipFill>
        <p:spPr>
          <a:xfrm>
            <a:off x="7051689" y="3555072"/>
            <a:ext cx="5664201" cy="3860801"/>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1041400" y="620850"/>
            <a:ext cx="10922000" cy="2438401"/>
          </a:xfrm>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About the war through the text</a:t>
            </a:r>
          </a:p>
        </p:txBody>
      </p:sp>
      <p:sp>
        <p:nvSpPr>
          <p:cNvPr id="82" name="Shape 82"/>
          <p:cNvSpPr/>
          <p:nvPr/>
        </p:nvSpPr>
        <p:spPr>
          <a:xfrm>
            <a:off x="739218" y="3504758"/>
            <a:ext cx="11526363" cy="49709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might represent the patriarchy that the women in the novel should rise against. The two ladies are fearful because the society see women subdued to men.</a:t>
            </a:r>
            <a:endParaRPr sz="21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Since the two girls are so closed and do not need a male figure in their life, Henry feels menaced from their power so he asks March to get married. At first, the lady denied but when Henry became aggressive, March agreed. This highlights the women’s submission toward the male figure. </a:t>
            </a:r>
            <a:endParaRPr sz="21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is described in the story as “silent, unconscious, with all the blood burning in all his veins, like fire in all the branches and twigs of him.”</a:t>
            </a:r>
            <a:endParaRPr sz="21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The reader can understand men and women had a relationship of submission. Indeed, women had to do what their husband wanted them to do. However, since women started to be independent to men, the male figure lost his power and men were afraid to loose their influence. This is why Henry compelled March to marry him.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War and women</a:t>
            </a:r>
          </a:p>
        </p:txBody>
      </p:sp>
      <p:sp>
        <p:nvSpPr>
          <p:cNvPr id="85" name="Shape 85"/>
          <p:cNvSpPr/>
          <p:nvPr/>
        </p:nvSpPr>
        <p:spPr>
          <a:xfrm>
            <a:off x="1104575" y="3299383"/>
            <a:ext cx="10795650" cy="46534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March and Bandford live together. Both girls embody a role: March is mainly masculine instead Bandford is a house-lady, since she cooks and takes care of the house. There is not any male figure so they are supposed to substitute men. Indeed, they have to work in the fields to get something to eat. </a:t>
            </a:r>
            <a:endParaRPr sz="21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The novel underlines the role of women during the war. Since men were busy in the battle, women had to substitute them to survive.</a:t>
            </a:r>
            <a:endParaRPr sz="210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War creates the women’s opportunity to become part of the society and to emancipate themselves. Indeed at the beginning of the 20th century, women became aware of their role. They didn’t want to be subdued to men anymore and they wanted to have the same rights as men had. </a:t>
            </a:r>
            <a:endParaRPr sz="2100">
              <a:solidFill>
                <a:srgbClr val="53585F"/>
              </a:solidFill>
              <a:uFill>
                <a:solidFill>
                  <a:srgbClr val="0E2233"/>
                </a:solidFill>
              </a:uFill>
              <a:latin typeface="Helvetica Neue"/>
              <a:ea typeface="Helvetica Neue"/>
              <a:cs typeface="Helvetica Neue"/>
              <a:sym typeface="Helvetica Neue"/>
            </a:endParaRP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