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31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AB3B7-B8E3-C04D-9B00-A554EA71143F}" type="datetimeFigureOut">
              <a:rPr lang="it-IT" smtClean="0"/>
              <a:t>20/01/16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F9619-63AB-074C-A3E0-EFEFAAAE17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93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9619-63AB-074C-A3E0-EFEFAAAE179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6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D961-9F8E-DE46-8A1A-B8D1DDC517A4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40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0D6D-E1FC-E746-AE1E-CA7BF488F59B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9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7854-23A5-EF40-8DDD-874D8ABEE566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48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5389-E8DE-4243-9B6F-A99DA7AF9467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22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E106-9654-644B-9DF5-B76C30B5E345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5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D924-56D2-4344-9BFA-A413630EF196}" type="datetime1">
              <a:rPr lang="it-IT" smtClean="0"/>
              <a:t>20/01/16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4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7CA4-7878-DB49-9BE2-959AE8BA95FA}" type="datetime1">
              <a:rPr lang="it-IT" smtClean="0"/>
              <a:t>20/01/16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1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98C9-9091-6346-88DA-851D2C884044}" type="datetime1">
              <a:rPr lang="it-IT" smtClean="0"/>
              <a:t>20/01/16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16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5A747-F079-0B44-BE8B-5B42E2BCC65D}" type="datetime1">
              <a:rPr lang="it-IT" smtClean="0"/>
              <a:t>20/01/16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44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BCC40F-4BBF-BE45-BE9B-FA8831800DA6}" type="datetime1">
              <a:rPr lang="it-IT" smtClean="0"/>
              <a:t>20/01/16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06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43CC-28EB-3045-83EF-D531A8EDF122}" type="datetime1">
              <a:rPr lang="it-IT" smtClean="0"/>
              <a:t>20/01/16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Wast Land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9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26F9E8E-AC96-004D-890D-09AEF2D6C298}" type="datetime1">
              <a:rPr lang="it-IT" smtClean="0"/>
              <a:t>20/01/16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2BC681-4F21-C34A-BC31-308DA124566A}" type="slidenum">
              <a:rPr lang="it-IT" smtClean="0"/>
              <a:t>‹n.›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83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Waste Land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T. S. ELLIOT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821" y="758952"/>
            <a:ext cx="3704296" cy="483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“</a:t>
            </a:r>
            <a:r>
              <a:rPr lang="it-IT" dirty="0" err="1"/>
              <a:t>Prufrock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Observations</a:t>
            </a:r>
            <a:r>
              <a:rPr lang="it-IT" dirty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v"/>
            </a:pPr>
            <a:r>
              <a:rPr lang="it-IT" dirty="0" err="1"/>
              <a:t>M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/>
              <a:t>lacks</a:t>
            </a:r>
            <a:r>
              <a:rPr lang="it-IT" dirty="0"/>
              <a:t> of </a:t>
            </a:r>
            <a:r>
              <a:rPr lang="it-IT" dirty="0" err="1"/>
              <a:t>logic</a:t>
            </a:r>
            <a:r>
              <a:rPr lang="it-IT" dirty="0"/>
              <a:t> </a:t>
            </a:r>
            <a:r>
              <a:rPr lang="it-IT" dirty="0" err="1"/>
              <a:t>transitions</a:t>
            </a:r>
            <a:r>
              <a:rPr lang="it-IT" dirty="0"/>
              <a:t> and the </a:t>
            </a:r>
            <a:r>
              <a:rPr lang="it-IT" dirty="0" err="1"/>
              <a:t>combination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meter</a:t>
            </a:r>
            <a:r>
              <a:rPr lang="it-IT" dirty="0"/>
              <a:t> </a:t>
            </a:r>
            <a:r>
              <a:rPr lang="it-IT" dirty="0" err="1"/>
              <a:t>blocks</a:t>
            </a:r>
            <a:r>
              <a:rPr lang="it-IT" dirty="0"/>
              <a:t> and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endParaRPr lang="it-IT" dirty="0"/>
          </a:p>
          <a:p>
            <a:pPr algn="just">
              <a:buFont typeface="Wingdings" charset="2"/>
              <a:buChar char="v"/>
            </a:pPr>
            <a:r>
              <a:rPr lang="it-IT" dirty="0" err="1" smtClean="0"/>
              <a:t>parallelisms</a:t>
            </a:r>
            <a:r>
              <a:rPr lang="it-IT" dirty="0" smtClean="0"/>
              <a:t> </a:t>
            </a:r>
            <a:r>
              <a:rPr lang="it-IT" dirty="0"/>
              <a:t>and inter-</a:t>
            </a:r>
            <a:r>
              <a:rPr lang="it-IT" dirty="0" err="1"/>
              <a:t>testual</a:t>
            </a:r>
            <a:r>
              <a:rPr lang="it-IT" dirty="0"/>
              <a:t> </a:t>
            </a:r>
            <a:r>
              <a:rPr lang="it-IT" dirty="0" err="1" smtClean="0"/>
              <a:t>quotations</a:t>
            </a:r>
            <a:endParaRPr lang="it-IT" dirty="0"/>
          </a:p>
          <a:p>
            <a:pPr algn="just">
              <a:buFont typeface="Wingdings" charset="2"/>
              <a:buChar char="v"/>
            </a:pPr>
            <a:r>
              <a:rPr lang="it-IT" dirty="0" smtClean="0"/>
              <a:t>No relation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causes</a:t>
            </a:r>
            <a:r>
              <a:rPr lang="it-IT" dirty="0"/>
              <a:t> and </a:t>
            </a:r>
            <a:r>
              <a:rPr lang="it-IT" dirty="0" err="1"/>
              <a:t>effects</a:t>
            </a:r>
            <a:r>
              <a:rPr lang="it-IT" dirty="0"/>
              <a:t>, </a:t>
            </a:r>
            <a:r>
              <a:rPr lang="it-IT" dirty="0" err="1"/>
              <a:t>characters</a:t>
            </a:r>
            <a:r>
              <a:rPr lang="it-IT" dirty="0"/>
              <a:t> and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r>
              <a:rPr lang="it-IT" dirty="0" err="1"/>
              <a:t>fall</a:t>
            </a:r>
            <a:r>
              <a:rPr lang="it-IT" dirty="0"/>
              <a:t> </a:t>
            </a:r>
            <a:r>
              <a:rPr lang="it-IT" dirty="0" err="1"/>
              <a:t>apart</a:t>
            </a:r>
            <a:r>
              <a:rPr lang="it-IT" dirty="0"/>
              <a:t>. The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coherent</a:t>
            </a:r>
            <a:r>
              <a:rPr lang="it-IT" dirty="0"/>
              <a:t>: the </a:t>
            </a:r>
            <a:r>
              <a:rPr lang="it-IT" dirty="0" err="1"/>
              <a:t>speaking</a:t>
            </a:r>
            <a:r>
              <a:rPr lang="it-IT" dirty="0"/>
              <a:t> voice </a:t>
            </a:r>
            <a:r>
              <a:rPr lang="it-IT" dirty="0" err="1"/>
              <a:t>tells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character</a:t>
            </a:r>
            <a:r>
              <a:rPr lang="it-IT" dirty="0"/>
              <a:t> and time in a </a:t>
            </a:r>
            <a:r>
              <a:rPr lang="it-IT" dirty="0" err="1"/>
              <a:t>fragmentary</a:t>
            </a:r>
            <a:r>
              <a:rPr lang="it-IT" dirty="0"/>
              <a:t> </a:t>
            </a:r>
            <a:r>
              <a:rPr lang="it-IT" dirty="0" smtClean="0"/>
              <a:t>way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Wast</a:t>
            </a:r>
            <a:r>
              <a:rPr lang="it-IT" dirty="0" smtClean="0"/>
              <a:t> Land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2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206" y="3531066"/>
            <a:ext cx="1704548" cy="26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“</a:t>
            </a:r>
            <a:r>
              <a:rPr lang="it-IT" dirty="0" err="1" smtClean="0"/>
              <a:t>mythic</a:t>
            </a:r>
            <a:r>
              <a:rPr lang="it-IT" dirty="0" smtClean="0"/>
              <a:t> </a:t>
            </a:r>
            <a:r>
              <a:rPr lang="it-IT" dirty="0" err="1" smtClean="0"/>
              <a:t>method</a:t>
            </a:r>
            <a:r>
              <a:rPr lang="it-IT" dirty="0" smtClean="0"/>
              <a:t>” </a:t>
            </a:r>
            <a:r>
              <a:rPr lang="is-IS" dirty="0" smtClean="0"/>
              <a:t>…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v"/>
            </a:pPr>
            <a:r>
              <a:rPr lang="it-IT" dirty="0" err="1"/>
              <a:t>Elliot</a:t>
            </a:r>
            <a:r>
              <a:rPr lang="it-IT" dirty="0"/>
              <a:t>, </a:t>
            </a:r>
            <a:r>
              <a:rPr lang="it-IT" dirty="0" err="1"/>
              <a:t>Pound</a:t>
            </a:r>
            <a:r>
              <a:rPr lang="it-IT" dirty="0"/>
              <a:t> and Joyce are </a:t>
            </a:r>
            <a:r>
              <a:rPr lang="it-IT" dirty="0" err="1"/>
              <a:t>aware</a:t>
            </a:r>
            <a:r>
              <a:rPr lang="it-IT" dirty="0"/>
              <a:t> of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literary</a:t>
            </a:r>
            <a:r>
              <a:rPr lang="it-IT" dirty="0"/>
              <a:t> </a:t>
            </a:r>
            <a:r>
              <a:rPr lang="it-IT" dirty="0" err="1"/>
              <a:t>methods</a:t>
            </a:r>
            <a:r>
              <a:rPr lang="it-IT" dirty="0"/>
              <a:t> work. </a:t>
            </a:r>
            <a:endParaRPr lang="it-IT" dirty="0" smtClean="0"/>
          </a:p>
          <a:p>
            <a:pPr>
              <a:buFont typeface="Wingdings" charset="2"/>
              <a:buChar char="v"/>
            </a:pP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/>
              <a:t>are </a:t>
            </a:r>
            <a:r>
              <a:rPr lang="it-IT" dirty="0" err="1"/>
              <a:t>interested</a:t>
            </a:r>
            <a:r>
              <a:rPr lang="it-IT" dirty="0"/>
              <a:t> in </a:t>
            </a:r>
            <a:r>
              <a:rPr lang="it-IT" dirty="0" err="1"/>
              <a:t>putting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subject-obtect</a:t>
            </a:r>
            <a:r>
              <a:rPr lang="it-IT" dirty="0"/>
              <a:t>, </a:t>
            </a:r>
            <a:r>
              <a:rPr lang="it-IT" dirty="0" err="1"/>
              <a:t>present-past</a:t>
            </a:r>
            <a:r>
              <a:rPr lang="it-IT" dirty="0"/>
              <a:t>, </a:t>
            </a:r>
            <a:r>
              <a:rPr lang="it-IT" dirty="0" err="1"/>
              <a:t>realty-myth</a:t>
            </a:r>
            <a:r>
              <a:rPr lang="it-IT" dirty="0"/>
              <a:t>, text-text. </a:t>
            </a:r>
            <a:endParaRPr lang="it-IT" dirty="0" smtClean="0"/>
          </a:p>
          <a:p>
            <a:pPr algn="just">
              <a:buFont typeface="Wingdings" charset="2"/>
              <a:buChar char="v"/>
            </a:pPr>
            <a:r>
              <a:rPr lang="it-IT" dirty="0" smtClean="0"/>
              <a:t>The </a:t>
            </a:r>
            <a:r>
              <a:rPr lang="it-IT" dirty="0"/>
              <a:t>“</a:t>
            </a:r>
            <a:r>
              <a:rPr lang="it-IT" dirty="0" err="1"/>
              <a:t>mythic</a:t>
            </a:r>
            <a:r>
              <a:rPr lang="it-IT" dirty="0"/>
              <a:t> </a:t>
            </a:r>
            <a:r>
              <a:rPr lang="it-IT" dirty="0" err="1"/>
              <a:t>method</a:t>
            </a:r>
            <a:r>
              <a:rPr lang="it-IT" dirty="0"/>
              <a:t>” </a:t>
            </a:r>
            <a:r>
              <a:rPr lang="it-IT" dirty="0" err="1"/>
              <a:t>came</a:t>
            </a:r>
            <a:r>
              <a:rPr lang="it-IT" dirty="0"/>
              <a:t> out from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relationships</a:t>
            </a:r>
            <a:r>
              <a:rPr lang="it-IT" dirty="0"/>
              <a:t> 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first </a:t>
            </a:r>
            <a:r>
              <a:rPr lang="it-IT" dirty="0" err="1"/>
              <a:t>defined</a:t>
            </a:r>
            <a:r>
              <a:rPr lang="it-IT" dirty="0"/>
              <a:t> by Eliot in </a:t>
            </a:r>
            <a:r>
              <a:rPr lang="it-IT" dirty="0" err="1"/>
              <a:t>Joyce’s</a:t>
            </a:r>
            <a:r>
              <a:rPr lang="it-IT" dirty="0"/>
              <a:t> “Ulysses” </a:t>
            </a:r>
            <a:r>
              <a:rPr lang="it-IT" dirty="0" err="1"/>
              <a:t>review</a:t>
            </a:r>
            <a:r>
              <a:rPr lang="it-IT" dirty="0"/>
              <a:t>: </a:t>
            </a:r>
            <a:endParaRPr lang="it-IT" dirty="0" smtClean="0"/>
          </a:p>
          <a:p>
            <a:pPr marL="0" indent="0" algn="just">
              <a:buNone/>
            </a:pPr>
            <a:r>
              <a:rPr lang="it-IT" i="1" dirty="0" smtClean="0"/>
              <a:t>“</a:t>
            </a:r>
            <a:r>
              <a:rPr lang="it-IT" i="1" dirty="0"/>
              <a:t>In </a:t>
            </a:r>
            <a:r>
              <a:rPr lang="it-IT" i="1" dirty="0" err="1"/>
              <a:t>using</a:t>
            </a:r>
            <a:r>
              <a:rPr lang="it-IT" i="1" dirty="0"/>
              <a:t> the </a:t>
            </a:r>
            <a:r>
              <a:rPr lang="it-IT" i="1" dirty="0" err="1"/>
              <a:t>myth</a:t>
            </a:r>
            <a:r>
              <a:rPr lang="it-IT" i="1" dirty="0"/>
              <a:t>, in </a:t>
            </a:r>
            <a:r>
              <a:rPr lang="it-IT" i="1" dirty="0" err="1"/>
              <a:t>manipulating</a:t>
            </a:r>
            <a:r>
              <a:rPr lang="it-IT" i="1" dirty="0"/>
              <a:t> a </a:t>
            </a:r>
            <a:r>
              <a:rPr lang="it-IT" i="1" dirty="0" err="1"/>
              <a:t>continuous</a:t>
            </a:r>
            <a:r>
              <a:rPr lang="it-IT" i="1" dirty="0"/>
              <a:t> </a:t>
            </a:r>
            <a:r>
              <a:rPr lang="it-IT" i="1" dirty="0" err="1"/>
              <a:t>parallel</a:t>
            </a:r>
            <a:r>
              <a:rPr lang="it-IT" i="1" dirty="0"/>
              <a:t> </a:t>
            </a:r>
            <a:r>
              <a:rPr lang="it-IT" i="1" dirty="0" err="1"/>
              <a:t>between</a:t>
            </a:r>
            <a:r>
              <a:rPr lang="it-IT" i="1" dirty="0"/>
              <a:t> </a:t>
            </a:r>
            <a:r>
              <a:rPr lang="it-IT" i="1" dirty="0" err="1"/>
              <a:t>contemporaneity</a:t>
            </a:r>
            <a:r>
              <a:rPr lang="it-IT" i="1" dirty="0"/>
              <a:t> and </a:t>
            </a:r>
            <a:r>
              <a:rPr lang="it-IT" i="1" dirty="0" err="1"/>
              <a:t>antiquity</a:t>
            </a:r>
            <a:r>
              <a:rPr lang="it-IT" i="1" dirty="0"/>
              <a:t>, Mr. Joyce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pursuing</a:t>
            </a:r>
            <a:r>
              <a:rPr lang="it-IT" i="1" dirty="0"/>
              <a:t> a </a:t>
            </a:r>
            <a:r>
              <a:rPr lang="it-IT" i="1" dirty="0" err="1"/>
              <a:t>method</a:t>
            </a:r>
            <a:r>
              <a:rPr lang="it-IT" i="1" dirty="0"/>
              <a:t> </a:t>
            </a:r>
            <a:r>
              <a:rPr lang="it-IT" i="1" dirty="0" err="1"/>
              <a:t>which</a:t>
            </a:r>
            <a:r>
              <a:rPr lang="it-IT" i="1" dirty="0"/>
              <a:t> </a:t>
            </a:r>
            <a:r>
              <a:rPr lang="it-IT" i="1" dirty="0" err="1"/>
              <a:t>others</a:t>
            </a:r>
            <a:r>
              <a:rPr lang="it-IT" i="1" dirty="0"/>
              <a:t> must </a:t>
            </a:r>
            <a:r>
              <a:rPr lang="it-IT" i="1" dirty="0" err="1"/>
              <a:t>pursue</a:t>
            </a:r>
            <a:r>
              <a:rPr lang="it-IT" i="1" dirty="0"/>
              <a:t> </a:t>
            </a:r>
            <a:r>
              <a:rPr lang="it-IT" i="1" dirty="0" err="1"/>
              <a:t>after</a:t>
            </a:r>
            <a:r>
              <a:rPr lang="it-IT" i="1" dirty="0"/>
              <a:t> </a:t>
            </a:r>
            <a:r>
              <a:rPr lang="it-IT" i="1" dirty="0" err="1"/>
              <a:t>him</a:t>
            </a:r>
            <a:r>
              <a:rPr lang="it-IT" i="1" dirty="0"/>
              <a:t>. </a:t>
            </a:r>
            <a:r>
              <a:rPr lang="it-IT" i="1" dirty="0" err="1"/>
              <a:t>They</a:t>
            </a:r>
            <a:r>
              <a:rPr lang="it-IT" i="1" dirty="0"/>
              <a:t> </a:t>
            </a:r>
            <a:r>
              <a:rPr lang="it-IT" i="1" dirty="0" err="1"/>
              <a:t>will</a:t>
            </a:r>
            <a:r>
              <a:rPr lang="it-IT" i="1" dirty="0"/>
              <a:t> </a:t>
            </a:r>
            <a:r>
              <a:rPr lang="it-IT" i="1" dirty="0" err="1"/>
              <a:t>not</a:t>
            </a:r>
            <a:r>
              <a:rPr lang="it-IT" i="1" dirty="0"/>
              <a:t> be </a:t>
            </a:r>
            <a:r>
              <a:rPr lang="it-IT" i="1" dirty="0" err="1"/>
              <a:t>imitators</a:t>
            </a:r>
            <a:r>
              <a:rPr lang="it-IT" i="1" dirty="0"/>
              <a:t>, </a:t>
            </a:r>
            <a:r>
              <a:rPr lang="it-IT" i="1" dirty="0" err="1"/>
              <a:t>any</a:t>
            </a:r>
            <a:r>
              <a:rPr lang="it-IT" i="1" dirty="0"/>
              <a:t> more </a:t>
            </a:r>
            <a:r>
              <a:rPr lang="it-IT" i="1" dirty="0" err="1"/>
              <a:t>than</a:t>
            </a:r>
            <a:r>
              <a:rPr lang="it-IT" i="1" dirty="0"/>
              <a:t> the </a:t>
            </a:r>
            <a:r>
              <a:rPr lang="it-IT" i="1" dirty="0" err="1"/>
              <a:t>scientist</a:t>
            </a:r>
            <a:r>
              <a:rPr lang="it-IT" i="1" dirty="0"/>
              <a:t> </a:t>
            </a:r>
            <a:r>
              <a:rPr lang="it-IT" i="1" dirty="0" err="1"/>
              <a:t>who</a:t>
            </a:r>
            <a:r>
              <a:rPr lang="it-IT" i="1" dirty="0"/>
              <a:t> </a:t>
            </a:r>
            <a:r>
              <a:rPr lang="it-IT" i="1" dirty="0" err="1"/>
              <a:t>uses</a:t>
            </a:r>
            <a:r>
              <a:rPr lang="it-IT" i="1" dirty="0"/>
              <a:t> the </a:t>
            </a:r>
            <a:r>
              <a:rPr lang="it-IT" i="1" dirty="0" err="1"/>
              <a:t>discoveries</a:t>
            </a:r>
            <a:r>
              <a:rPr lang="it-IT" i="1" dirty="0"/>
              <a:t> of an Einstein in </a:t>
            </a:r>
            <a:r>
              <a:rPr lang="it-IT" i="1" dirty="0" err="1"/>
              <a:t>pursuing</a:t>
            </a:r>
            <a:r>
              <a:rPr lang="it-IT" i="1" dirty="0"/>
              <a:t> </a:t>
            </a:r>
            <a:r>
              <a:rPr lang="it-IT" i="1" dirty="0" err="1"/>
              <a:t>his</a:t>
            </a:r>
            <a:r>
              <a:rPr lang="it-IT" i="1" dirty="0"/>
              <a:t> </a:t>
            </a:r>
            <a:r>
              <a:rPr lang="it-IT" i="1" dirty="0" err="1"/>
              <a:t>own</a:t>
            </a:r>
            <a:r>
              <a:rPr lang="it-IT" i="1" dirty="0"/>
              <a:t>, </a:t>
            </a:r>
            <a:r>
              <a:rPr lang="it-IT" i="1" dirty="0" err="1"/>
              <a:t>independent</a:t>
            </a:r>
            <a:r>
              <a:rPr lang="it-IT" i="1" dirty="0"/>
              <a:t>, </a:t>
            </a:r>
            <a:r>
              <a:rPr lang="it-IT" i="1" dirty="0" err="1"/>
              <a:t>further</a:t>
            </a:r>
            <a:r>
              <a:rPr lang="it-IT" i="1" dirty="0"/>
              <a:t> </a:t>
            </a:r>
            <a:r>
              <a:rPr lang="it-IT" i="1" dirty="0" err="1"/>
              <a:t>investigations</a:t>
            </a:r>
            <a:r>
              <a:rPr lang="it-IT" i="1" dirty="0"/>
              <a:t>. </a:t>
            </a:r>
            <a:r>
              <a:rPr lang="it-IT" i="1" dirty="0" err="1"/>
              <a:t>It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simply</a:t>
            </a:r>
            <a:r>
              <a:rPr lang="it-IT" i="1" dirty="0"/>
              <a:t> a way of </a:t>
            </a:r>
            <a:r>
              <a:rPr lang="it-IT" i="1" dirty="0" err="1"/>
              <a:t>controlling</a:t>
            </a:r>
            <a:r>
              <a:rPr lang="it-IT" i="1" dirty="0"/>
              <a:t>, of </a:t>
            </a:r>
            <a:r>
              <a:rPr lang="it-IT" i="1" dirty="0" err="1"/>
              <a:t>ordering</a:t>
            </a:r>
            <a:r>
              <a:rPr lang="it-IT" i="1" dirty="0"/>
              <a:t>, of </a:t>
            </a:r>
            <a:r>
              <a:rPr lang="it-IT" i="1" dirty="0" err="1"/>
              <a:t>giving</a:t>
            </a:r>
            <a:r>
              <a:rPr lang="it-IT" i="1" dirty="0"/>
              <a:t> a </a:t>
            </a:r>
            <a:r>
              <a:rPr lang="it-IT" i="1" dirty="0" err="1"/>
              <a:t>shape</a:t>
            </a:r>
            <a:r>
              <a:rPr lang="it-IT" i="1" dirty="0"/>
              <a:t> and a </a:t>
            </a:r>
            <a:r>
              <a:rPr lang="it-IT" i="1" dirty="0" err="1"/>
              <a:t>significance</a:t>
            </a:r>
            <a:r>
              <a:rPr lang="it-IT" i="1" dirty="0"/>
              <a:t> to the immense panorama of </a:t>
            </a:r>
            <a:r>
              <a:rPr lang="it-IT" i="1" dirty="0" err="1"/>
              <a:t>futility</a:t>
            </a:r>
            <a:r>
              <a:rPr lang="it-IT" i="1" dirty="0"/>
              <a:t> and </a:t>
            </a:r>
            <a:r>
              <a:rPr lang="it-IT" i="1" dirty="0" err="1"/>
              <a:t>anarchy</a:t>
            </a:r>
            <a:r>
              <a:rPr lang="it-IT" i="1" dirty="0"/>
              <a:t> </a:t>
            </a:r>
            <a:r>
              <a:rPr lang="it-IT" i="1" dirty="0" err="1"/>
              <a:t>which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contemporary</a:t>
            </a:r>
            <a:r>
              <a:rPr lang="it-IT" i="1" dirty="0"/>
              <a:t> </a:t>
            </a:r>
            <a:r>
              <a:rPr lang="it-IT" i="1" dirty="0" err="1"/>
              <a:t>history</a:t>
            </a:r>
            <a:r>
              <a:rPr lang="it-IT" i="1" dirty="0"/>
              <a:t>. </a:t>
            </a:r>
            <a:r>
              <a:rPr lang="it-IT" i="1" dirty="0" err="1"/>
              <a:t>It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 </a:t>
            </a:r>
            <a:r>
              <a:rPr lang="it-IT" i="1" dirty="0" err="1"/>
              <a:t>method</a:t>
            </a:r>
            <a:r>
              <a:rPr lang="it-IT" i="1" dirty="0"/>
              <a:t> </a:t>
            </a:r>
            <a:r>
              <a:rPr lang="it-IT" i="1" dirty="0" err="1"/>
              <a:t>already</a:t>
            </a:r>
            <a:r>
              <a:rPr lang="it-IT" i="1" dirty="0"/>
              <a:t> </a:t>
            </a:r>
            <a:r>
              <a:rPr lang="it-IT" i="1" dirty="0" err="1"/>
              <a:t>adumbrated</a:t>
            </a:r>
            <a:r>
              <a:rPr lang="it-IT" i="1" dirty="0"/>
              <a:t> by Mr. Yeats, and of the </a:t>
            </a:r>
            <a:r>
              <a:rPr lang="it-IT" i="1" dirty="0" err="1"/>
              <a:t>need</a:t>
            </a:r>
            <a:r>
              <a:rPr lang="it-IT" i="1" dirty="0"/>
              <a:t> for </a:t>
            </a:r>
            <a:r>
              <a:rPr lang="it-IT" i="1" dirty="0" err="1"/>
              <a:t>which</a:t>
            </a:r>
            <a:r>
              <a:rPr lang="it-IT" i="1" dirty="0"/>
              <a:t> I </a:t>
            </a:r>
            <a:r>
              <a:rPr lang="it-IT" i="1" dirty="0" err="1"/>
              <a:t>believe</a:t>
            </a:r>
            <a:r>
              <a:rPr lang="it-IT" i="1" dirty="0"/>
              <a:t> Mr. Yeats to </a:t>
            </a:r>
            <a:r>
              <a:rPr lang="it-IT" i="1" dirty="0" err="1"/>
              <a:t>have</a:t>
            </a:r>
            <a:r>
              <a:rPr lang="it-IT" i="1" dirty="0"/>
              <a:t> </a:t>
            </a:r>
            <a:r>
              <a:rPr lang="it-IT" i="1" dirty="0" err="1"/>
              <a:t>been</a:t>
            </a:r>
            <a:r>
              <a:rPr lang="it-IT" i="1" dirty="0"/>
              <a:t> the first </a:t>
            </a:r>
            <a:r>
              <a:rPr lang="it-IT" i="1" dirty="0" err="1"/>
              <a:t>contemporary</a:t>
            </a:r>
            <a:r>
              <a:rPr lang="it-IT" i="1" dirty="0"/>
              <a:t> to be </a:t>
            </a:r>
            <a:r>
              <a:rPr lang="it-IT" i="1" dirty="0" err="1"/>
              <a:t>conscious</a:t>
            </a:r>
            <a:r>
              <a:rPr lang="it-IT" i="1" dirty="0"/>
              <a:t>. </a:t>
            </a:r>
            <a:r>
              <a:rPr lang="it-IT" i="1" dirty="0" err="1"/>
              <a:t>It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 </a:t>
            </a:r>
            <a:r>
              <a:rPr lang="it-IT" i="1" dirty="0" err="1"/>
              <a:t>method</a:t>
            </a:r>
            <a:r>
              <a:rPr lang="it-IT" i="1" dirty="0"/>
              <a:t> for </a:t>
            </a:r>
            <a:r>
              <a:rPr lang="it-IT" i="1" dirty="0" err="1"/>
              <a:t>which</a:t>
            </a:r>
            <a:r>
              <a:rPr lang="it-IT" i="1" dirty="0"/>
              <a:t> the </a:t>
            </a:r>
            <a:r>
              <a:rPr lang="it-IT" i="1" dirty="0" err="1"/>
              <a:t>horoscope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auspicious</a:t>
            </a:r>
            <a:r>
              <a:rPr lang="it-IT" i="1" dirty="0"/>
              <a:t>.”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9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… and an “original” literary 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it-IT" dirty="0"/>
              <a:t>The “</a:t>
            </a:r>
            <a:r>
              <a:rPr lang="it-IT" dirty="0" err="1"/>
              <a:t>mythic</a:t>
            </a:r>
            <a:r>
              <a:rPr lang="it-IT" dirty="0"/>
              <a:t> </a:t>
            </a:r>
            <a:r>
              <a:rPr lang="it-IT" dirty="0" err="1"/>
              <a:t>method</a:t>
            </a:r>
            <a:r>
              <a:rPr lang="it-IT" dirty="0"/>
              <a:t>” </a:t>
            </a:r>
            <a:r>
              <a:rPr lang="it-IT" dirty="0" err="1"/>
              <a:t>substituted</a:t>
            </a:r>
            <a:r>
              <a:rPr lang="it-IT" dirty="0"/>
              <a:t> the narrative </a:t>
            </a:r>
            <a:r>
              <a:rPr lang="it-IT" dirty="0" err="1"/>
              <a:t>method</a:t>
            </a:r>
            <a:r>
              <a:rPr lang="it-IT" dirty="0"/>
              <a:t>; </a:t>
            </a:r>
            <a:endParaRPr lang="it-IT" dirty="0" smtClean="0"/>
          </a:p>
          <a:p>
            <a:pPr>
              <a:buFont typeface="Wingdings" charset="2"/>
              <a:buChar char="v"/>
            </a:pPr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</a:t>
            </a:r>
            <a:r>
              <a:rPr lang="it-IT" dirty="0" err="1"/>
              <a:t>Eliot’s</a:t>
            </a:r>
            <a:r>
              <a:rPr lang="it-IT" dirty="0"/>
              <a:t> first </a:t>
            </a:r>
            <a:r>
              <a:rPr lang="it-IT" dirty="0" err="1"/>
              <a:t>works</a:t>
            </a:r>
            <a:r>
              <a:rPr lang="it-IT" dirty="0"/>
              <a:t> 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able</a:t>
            </a:r>
            <a:r>
              <a:rPr lang="it-IT" dirty="0"/>
              <a:t> o express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expressed</a:t>
            </a:r>
            <a:r>
              <a:rPr lang="it-IT" dirty="0"/>
              <a:t> in the </a:t>
            </a:r>
            <a:r>
              <a:rPr lang="it-IT" dirty="0" err="1"/>
              <a:t>traditional</a:t>
            </a:r>
            <a:r>
              <a:rPr lang="it-IT" dirty="0"/>
              <a:t> way. </a:t>
            </a:r>
            <a:r>
              <a:rPr lang="it-IT" dirty="0" err="1"/>
              <a:t>Indeed</a:t>
            </a:r>
            <a:r>
              <a:rPr lang="it-IT" dirty="0"/>
              <a:t>, the </a:t>
            </a:r>
            <a:r>
              <a:rPr lang="it-IT" dirty="0" err="1"/>
              <a:t>poet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compare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psychological</a:t>
            </a:r>
            <a:r>
              <a:rPr lang="it-IT" dirty="0"/>
              <a:t> and </a:t>
            </a:r>
            <a:r>
              <a:rPr lang="it-IT" dirty="0" err="1"/>
              <a:t>emotional</a:t>
            </a:r>
            <a:r>
              <a:rPr lang="it-IT" dirty="0"/>
              <a:t> </a:t>
            </a:r>
            <a:r>
              <a:rPr lang="it-IT" dirty="0" err="1"/>
              <a:t>scheme</a:t>
            </a:r>
            <a:r>
              <a:rPr lang="it-IT" dirty="0"/>
              <a:t> on </a:t>
            </a:r>
            <a:r>
              <a:rPr lang="it-IT" dirty="0" err="1"/>
              <a:t>mythic</a:t>
            </a:r>
            <a:r>
              <a:rPr lang="it-IT" dirty="0"/>
              <a:t>, </a:t>
            </a:r>
            <a:r>
              <a:rPr lang="it-IT" dirty="0" err="1"/>
              <a:t>literary</a:t>
            </a:r>
            <a:r>
              <a:rPr lang="it-IT" dirty="0"/>
              <a:t> and </a:t>
            </a:r>
            <a:r>
              <a:rPr lang="it-IT" dirty="0" err="1"/>
              <a:t>anthropological</a:t>
            </a:r>
            <a:r>
              <a:rPr lang="it-IT" dirty="0"/>
              <a:t> </a:t>
            </a:r>
            <a:r>
              <a:rPr lang="it-IT" dirty="0" err="1"/>
              <a:t>bases</a:t>
            </a:r>
            <a:r>
              <a:rPr lang="it-IT" dirty="0"/>
              <a:t>. </a:t>
            </a:r>
            <a:endParaRPr lang="it-IT" dirty="0" smtClean="0"/>
          </a:p>
          <a:p>
            <a:pPr>
              <a:buFont typeface="Wingdings" charset="2"/>
              <a:buChar char="v"/>
            </a:pPr>
            <a:r>
              <a:rPr lang="it-IT" dirty="0" smtClean="0"/>
              <a:t>In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essay</a:t>
            </a:r>
            <a:r>
              <a:rPr lang="it-IT" dirty="0"/>
              <a:t>, Eliot </a:t>
            </a:r>
            <a:r>
              <a:rPr lang="it-IT" dirty="0" err="1"/>
              <a:t>wants</a:t>
            </a:r>
            <a:r>
              <a:rPr lang="it-IT" dirty="0"/>
              <a:t> to </a:t>
            </a:r>
            <a:r>
              <a:rPr lang="it-IT" dirty="0" err="1"/>
              <a:t>understand</a:t>
            </a:r>
            <a:r>
              <a:rPr lang="it-IT" dirty="0"/>
              <a:t> </a:t>
            </a:r>
            <a:r>
              <a:rPr lang="it-IT" dirty="0" err="1"/>
              <a:t>why</a:t>
            </a:r>
            <a:r>
              <a:rPr lang="it-IT" dirty="0"/>
              <a:t> a </a:t>
            </a:r>
            <a:r>
              <a:rPr lang="it-IT" dirty="0" err="1"/>
              <a:t>literary</a:t>
            </a:r>
            <a:r>
              <a:rPr lang="it-IT" dirty="0"/>
              <a:t> work </a:t>
            </a:r>
            <a:r>
              <a:rPr lang="it-IT" dirty="0" err="1"/>
              <a:t>might</a:t>
            </a:r>
            <a:r>
              <a:rPr lang="it-IT" dirty="0"/>
              <a:t> be </a:t>
            </a:r>
            <a:r>
              <a:rPr lang="it-IT" dirty="0" err="1"/>
              <a:t>considered</a:t>
            </a:r>
            <a:r>
              <a:rPr lang="it-IT" dirty="0"/>
              <a:t> “new” and “</a:t>
            </a:r>
            <a:r>
              <a:rPr lang="it-IT" dirty="0" err="1"/>
              <a:t>original</a:t>
            </a:r>
            <a:r>
              <a:rPr lang="it-IT" dirty="0"/>
              <a:t>”.  In </a:t>
            </a:r>
            <a:r>
              <a:rPr lang="it-IT" dirty="0" err="1"/>
              <a:t>Eliot’s</a:t>
            </a:r>
            <a:r>
              <a:rPr lang="it-IT" dirty="0"/>
              <a:t> </a:t>
            </a:r>
            <a:r>
              <a:rPr lang="it-IT" dirty="0" err="1"/>
              <a:t>mind</a:t>
            </a:r>
            <a:r>
              <a:rPr lang="it-IT" dirty="0"/>
              <a:t>, </a:t>
            </a:r>
            <a:r>
              <a:rPr lang="it-IT" dirty="0" err="1"/>
              <a:t>people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a </a:t>
            </a:r>
            <a:r>
              <a:rPr lang="it-IT" dirty="0" err="1"/>
              <a:t>original</a:t>
            </a:r>
            <a:r>
              <a:rPr lang="it-IT" dirty="0"/>
              <a:t> </a:t>
            </a:r>
            <a:r>
              <a:rPr lang="it-IT" dirty="0" err="1"/>
              <a:t>literary</a:t>
            </a:r>
            <a:r>
              <a:rPr lang="it-IT" dirty="0"/>
              <a:t> work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completely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from the </a:t>
            </a:r>
            <a:r>
              <a:rPr lang="it-IT" dirty="0" err="1"/>
              <a:t>traditional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are </a:t>
            </a:r>
            <a:r>
              <a:rPr lang="it-IT" dirty="0" err="1"/>
              <a:t>wrong</a:t>
            </a:r>
            <a:r>
              <a:rPr lang="it-IT" dirty="0"/>
              <a:t>. </a:t>
            </a:r>
            <a:r>
              <a:rPr lang="it-IT" dirty="0" err="1"/>
              <a:t>Indeed</a:t>
            </a:r>
            <a:r>
              <a:rPr lang="it-IT" dirty="0"/>
              <a:t>, The more a </a:t>
            </a:r>
            <a:r>
              <a:rPr lang="it-IT" dirty="0" err="1"/>
              <a:t>literary</a:t>
            </a:r>
            <a:r>
              <a:rPr lang="it-IT" dirty="0"/>
              <a:t> work </a:t>
            </a:r>
            <a:r>
              <a:rPr lang="it-IT" dirty="0" err="1"/>
              <a:t>is</a:t>
            </a:r>
            <a:r>
              <a:rPr lang="it-IT" dirty="0"/>
              <a:t> “</a:t>
            </a:r>
            <a:r>
              <a:rPr lang="it-IT" dirty="0" err="1"/>
              <a:t>original</a:t>
            </a:r>
            <a:r>
              <a:rPr lang="it-IT" dirty="0"/>
              <a:t>”, the more western </a:t>
            </a:r>
            <a:r>
              <a:rPr lang="it-IT" dirty="0" err="1"/>
              <a:t>literary</a:t>
            </a:r>
            <a:r>
              <a:rPr lang="it-IT" dirty="0"/>
              <a:t> </a:t>
            </a:r>
            <a:r>
              <a:rPr lang="it-IT" dirty="0" err="1"/>
              <a:t>tradition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inside </a:t>
            </a:r>
            <a:r>
              <a:rPr lang="it-IT" dirty="0" err="1"/>
              <a:t>his</a:t>
            </a:r>
            <a:r>
              <a:rPr lang="it-IT" dirty="0"/>
              <a:t> DNA. In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words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</a:t>
            </a:r>
            <a:r>
              <a:rPr lang="it-IT" dirty="0" err="1"/>
              <a:t>write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“</a:t>
            </a:r>
            <a:r>
              <a:rPr lang="it-IT" dirty="0" err="1"/>
              <a:t>original</a:t>
            </a:r>
            <a:r>
              <a:rPr lang="it-IT" dirty="0"/>
              <a:t>”, </a:t>
            </a:r>
            <a:r>
              <a:rPr lang="it-IT" dirty="0" err="1"/>
              <a:t>you</a:t>
            </a:r>
            <a:r>
              <a:rPr lang="it-IT" dirty="0"/>
              <a:t> must </a:t>
            </a:r>
            <a:r>
              <a:rPr lang="it-IT" dirty="0" err="1"/>
              <a:t>study</a:t>
            </a:r>
            <a:r>
              <a:rPr lang="it-IT" dirty="0"/>
              <a:t> </a:t>
            </a:r>
            <a:r>
              <a:rPr lang="it-IT" dirty="0" err="1"/>
              <a:t>traditional</a:t>
            </a:r>
            <a:r>
              <a:rPr lang="it-IT" dirty="0"/>
              <a:t> </a:t>
            </a:r>
            <a:r>
              <a:rPr lang="it-IT" dirty="0" err="1"/>
              <a:t>works</a:t>
            </a:r>
            <a:r>
              <a:rPr lang="it-IT" dirty="0"/>
              <a:t>. </a:t>
            </a:r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/>
              <a:t>texts</a:t>
            </a:r>
            <a:r>
              <a:rPr lang="it-IT" dirty="0"/>
              <a:t> are </a:t>
            </a:r>
            <a:r>
              <a:rPr lang="it-IT" dirty="0" err="1"/>
              <a:t>built</a:t>
            </a:r>
            <a:r>
              <a:rPr lang="it-IT" dirty="0"/>
              <a:t> </a:t>
            </a:r>
            <a:r>
              <a:rPr lang="it-IT" dirty="0" err="1"/>
              <a:t>assimilating</a:t>
            </a:r>
            <a:r>
              <a:rPr lang="it-IT" dirty="0"/>
              <a:t> and </a:t>
            </a:r>
            <a:r>
              <a:rPr lang="it-IT" dirty="0" err="1"/>
              <a:t>destroying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poetical</a:t>
            </a:r>
            <a:r>
              <a:rPr lang="it-IT" dirty="0"/>
              <a:t> </a:t>
            </a:r>
            <a:r>
              <a:rPr lang="it-IT" dirty="0" err="1"/>
              <a:t>texts</a:t>
            </a:r>
            <a:r>
              <a:rPr lang="it-IT" dirty="0"/>
              <a:t>.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texts</a:t>
            </a:r>
            <a:r>
              <a:rPr lang="it-IT" dirty="0"/>
              <a:t> are “alter-</a:t>
            </a:r>
            <a:r>
              <a:rPr lang="it-IT" dirty="0" err="1"/>
              <a:t>junctions</a:t>
            </a:r>
            <a:r>
              <a:rPr lang="it-IT" dirty="0"/>
              <a:t>” 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0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quotation</a:t>
            </a:r>
            <a:r>
              <a:rPr lang="it-IT" dirty="0" smtClean="0"/>
              <a:t> from Kristeva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2801550"/>
            <a:ext cx="10058400" cy="4023360"/>
          </a:xfrm>
        </p:spPr>
        <p:txBody>
          <a:bodyPr/>
          <a:lstStyle/>
          <a:p>
            <a:pPr algn="ctr"/>
            <a:r>
              <a:rPr lang="it-IT" i="1" dirty="0"/>
              <a:t>Il significato poetico rinvia a significati discorsivi altri, di modo che l’enunciato poetico sono leggibili molti altri discorsi. si crea cosi, intorno al significato poetico uno spazio testuale multiplo, i cui elementi sono suscettibili d’essere integrati nel testo poetico concreto. chiameremo questo spazio “intertestuale”. il risultato è </a:t>
            </a:r>
            <a:r>
              <a:rPr lang="it-IT" i="1" dirty="0" err="1"/>
              <a:t>un’assorbimento</a:t>
            </a:r>
            <a:r>
              <a:rPr lang="it-IT" i="1" dirty="0"/>
              <a:t> di più testi nel messaggio poetico, il quale si presenta accentrato attorno a un senso. Quel senso, in </a:t>
            </a:r>
            <a:r>
              <a:rPr lang="it-IT" i="1" dirty="0" err="1"/>
              <a:t>Elliot</a:t>
            </a:r>
            <a:r>
              <a:rPr lang="it-IT" i="1" dirty="0"/>
              <a:t>, non è mai proiettivo, piuttosto sta nella paralisi semantica di un presente negativo 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2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conclusion</a:t>
            </a:r>
            <a:r>
              <a:rPr lang="it-IT" dirty="0" smtClean="0"/>
              <a:t> </a:t>
            </a:r>
            <a:r>
              <a:rPr lang="is-IS" dirty="0" smtClean="0"/>
              <a:t>…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978907"/>
            <a:ext cx="10058400" cy="4023360"/>
          </a:xfrm>
        </p:spPr>
        <p:txBody>
          <a:bodyPr/>
          <a:lstStyle/>
          <a:p>
            <a:r>
              <a:rPr lang="it-IT" dirty="0"/>
              <a:t>The meeting </a:t>
            </a:r>
            <a:r>
              <a:rPr lang="it-IT" dirty="0" err="1"/>
              <a:t>between</a:t>
            </a:r>
            <a:r>
              <a:rPr lang="it-IT" dirty="0"/>
              <a:t> Eliot and </a:t>
            </a:r>
            <a:r>
              <a:rPr lang="it-IT" dirty="0" err="1"/>
              <a:t>Pound</a:t>
            </a:r>
            <a:r>
              <a:rPr lang="it-IT" dirty="0"/>
              <a:t> </a:t>
            </a:r>
            <a:r>
              <a:rPr lang="it-IT" dirty="0" err="1"/>
              <a:t>happens</a:t>
            </a:r>
            <a:r>
              <a:rPr lang="it-IT" dirty="0"/>
              <a:t> in the common </a:t>
            </a:r>
            <a:r>
              <a:rPr lang="it-IT" dirty="0" err="1"/>
              <a:t>field</a:t>
            </a:r>
            <a:r>
              <a:rPr lang="it-IT" dirty="0"/>
              <a:t> ofite “</a:t>
            </a:r>
            <a:r>
              <a:rPr lang="it-IT" dirty="0" err="1"/>
              <a:t>mythic</a:t>
            </a:r>
            <a:r>
              <a:rPr lang="it-IT" dirty="0"/>
              <a:t> </a:t>
            </a:r>
            <a:r>
              <a:rPr lang="it-IT" dirty="0" err="1"/>
              <a:t>method</a:t>
            </a:r>
            <a:r>
              <a:rPr lang="it-IT" dirty="0"/>
              <a:t>”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Pound</a:t>
            </a:r>
            <a:r>
              <a:rPr lang="it-IT" dirty="0"/>
              <a:t> </a:t>
            </a:r>
            <a:r>
              <a:rPr lang="it-IT" dirty="0" err="1"/>
              <a:t>faithfully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.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Eliot’s</a:t>
            </a:r>
            <a:r>
              <a:rPr lang="it-IT" dirty="0"/>
              <a:t> </a:t>
            </a:r>
            <a:r>
              <a:rPr lang="it-IT" dirty="0" err="1"/>
              <a:t>poem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finished</a:t>
            </a:r>
            <a:r>
              <a:rPr lang="it-IT" dirty="0"/>
              <a:t>, </a:t>
            </a:r>
            <a:r>
              <a:rPr lang="it-IT" dirty="0" err="1"/>
              <a:t>Pound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and </a:t>
            </a:r>
            <a:r>
              <a:rPr lang="it-IT" dirty="0" err="1"/>
              <a:t>dellated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information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didn’t</a:t>
            </a:r>
            <a:r>
              <a:rPr lang="it-IT" dirty="0"/>
              <a:t> </a:t>
            </a:r>
            <a:r>
              <a:rPr lang="it-IT" dirty="0" err="1"/>
              <a:t>follow</a:t>
            </a:r>
            <a:r>
              <a:rPr lang="it-IT" dirty="0"/>
              <a:t> the “</a:t>
            </a:r>
            <a:r>
              <a:rPr lang="it-IT" dirty="0" err="1"/>
              <a:t>mythic</a:t>
            </a:r>
            <a:r>
              <a:rPr lang="it-IT" dirty="0"/>
              <a:t> </a:t>
            </a:r>
            <a:r>
              <a:rPr lang="it-IT" dirty="0" err="1"/>
              <a:t>method</a:t>
            </a:r>
            <a:r>
              <a:rPr lang="it-IT" dirty="0"/>
              <a:t>”.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algn="ctr"/>
            <a:r>
              <a:rPr lang="it-IT" dirty="0" smtClean="0"/>
              <a:t>***</a:t>
            </a:r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/>
              <a:t>extraordinary</a:t>
            </a:r>
            <a:r>
              <a:rPr lang="it-IT" dirty="0"/>
              <a:t> story of the </a:t>
            </a:r>
            <a:r>
              <a:rPr lang="it-IT" dirty="0" err="1"/>
              <a:t>writing</a:t>
            </a:r>
            <a:r>
              <a:rPr lang="it-IT" dirty="0"/>
              <a:t> of the </a:t>
            </a:r>
            <a:r>
              <a:rPr lang="it-IT" dirty="0" err="1"/>
              <a:t>poem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developing</a:t>
            </a:r>
            <a:r>
              <a:rPr lang="it-IT" dirty="0"/>
              <a:t> of the “</a:t>
            </a:r>
            <a:r>
              <a:rPr lang="it-IT" dirty="0" err="1"/>
              <a:t>mythic</a:t>
            </a:r>
            <a:r>
              <a:rPr lang="it-IT" dirty="0"/>
              <a:t> </a:t>
            </a:r>
            <a:r>
              <a:rPr lang="it-IT" dirty="0" err="1"/>
              <a:t>method</a:t>
            </a:r>
            <a:r>
              <a:rPr lang="it-IT" dirty="0"/>
              <a:t>”, with a </a:t>
            </a:r>
            <a:r>
              <a:rPr lang="it-IT" dirty="0" err="1"/>
              <a:t>consequent</a:t>
            </a:r>
            <a:r>
              <a:rPr lang="it-IT" dirty="0"/>
              <a:t> </a:t>
            </a:r>
            <a:r>
              <a:rPr lang="it-IT" dirty="0" err="1"/>
              <a:t>removal</a:t>
            </a:r>
            <a:r>
              <a:rPr lang="it-IT" dirty="0"/>
              <a:t> of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appear</a:t>
            </a:r>
            <a:r>
              <a:rPr lang="it-IT" dirty="0"/>
              <a:t> </a:t>
            </a:r>
            <a:r>
              <a:rPr lang="it-IT" dirty="0" err="1"/>
              <a:t>stranger</a:t>
            </a:r>
            <a:r>
              <a:rPr lang="it-IT" dirty="0"/>
              <a:t> to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of </a:t>
            </a:r>
            <a:r>
              <a:rPr lang="it-IT" dirty="0" err="1"/>
              <a:t>writing</a:t>
            </a:r>
            <a:r>
              <a:rPr lang="it-IT" dirty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The Wast Land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C681-4F21-C34A-BC31-308DA124566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2289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286</TotalTime>
  <Words>614</Words>
  <Application>Microsoft Macintosh PowerPoint</Application>
  <PresentationFormat>Widescreen</PresentationFormat>
  <Paragraphs>36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Retrospettivo</vt:lpstr>
      <vt:lpstr>The Waste Land</vt:lpstr>
      <vt:lpstr>“Prufrock and Other Observations”</vt:lpstr>
      <vt:lpstr>The “mythic method” … </vt:lpstr>
      <vt:lpstr>… and an “original” literary work</vt:lpstr>
      <vt:lpstr>A quotation from Kristeva</vt:lpstr>
      <vt:lpstr>In conclusion …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Waste Land</dc:title>
  <dc:creator>Luca Formentin</dc:creator>
  <cp:lastModifiedBy>Luca Formentin</cp:lastModifiedBy>
  <cp:revision>5</cp:revision>
  <dcterms:created xsi:type="dcterms:W3CDTF">2016-01-20T10:46:13Z</dcterms:created>
  <dcterms:modified xsi:type="dcterms:W3CDTF">2016-01-20T15:32:37Z</dcterms:modified>
</cp:coreProperties>
</file>