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10/01/2006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275856" y="2564904"/>
            <a:ext cx="2376264" cy="122413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ability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note </a:t>
            </a:r>
            <a:r>
              <a:rPr lang="it-IT" dirty="0" err="1" smtClean="0"/>
              <a:t>taking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skill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 flipH="1" flipV="1">
            <a:off x="2771800" y="177281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1115616" y="548680"/>
            <a:ext cx="2088232" cy="1224136"/>
          </a:xfrm>
          <a:prstGeom prst="ellips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err="1" smtClean="0"/>
              <a:t>Giving</a:t>
            </a:r>
            <a:r>
              <a:rPr lang="it-IT" sz="1200" dirty="0" smtClean="0"/>
              <a:t> </a:t>
            </a:r>
            <a:r>
              <a:rPr lang="it-IT" sz="1200" dirty="0" err="1" smtClean="0"/>
              <a:t>students</a:t>
            </a:r>
            <a:r>
              <a:rPr lang="it-IT" sz="1200" dirty="0" smtClean="0"/>
              <a:t> </a:t>
            </a:r>
            <a:r>
              <a:rPr lang="it-IT" sz="1200" dirty="0" err="1" smtClean="0"/>
              <a:t>teacher-prepared</a:t>
            </a:r>
            <a:r>
              <a:rPr lang="it-IT" sz="1200" dirty="0" smtClean="0"/>
              <a:t> notes or PowerPoint </a:t>
            </a:r>
            <a:r>
              <a:rPr lang="it-IT" sz="1200" dirty="0" err="1" smtClean="0"/>
              <a:t>slides</a:t>
            </a:r>
            <a:r>
              <a:rPr lang="it-IT" sz="1200" dirty="0" smtClean="0"/>
              <a:t> note </a:t>
            </a:r>
            <a:r>
              <a:rPr lang="it-IT" sz="1200" dirty="0" err="1" smtClean="0"/>
              <a:t>improve</a:t>
            </a:r>
            <a:r>
              <a:rPr lang="it-IT" sz="1200" dirty="0" smtClean="0"/>
              <a:t> </a:t>
            </a:r>
            <a:r>
              <a:rPr lang="it-IT" sz="1200" dirty="0" err="1" smtClean="0"/>
              <a:t>their</a:t>
            </a:r>
            <a:r>
              <a:rPr lang="it-IT" sz="1200" dirty="0" smtClean="0"/>
              <a:t> performance</a:t>
            </a:r>
            <a:endParaRPr lang="it-IT" sz="1200" dirty="0"/>
          </a:p>
        </p:txBody>
      </p:sp>
      <p:cxnSp>
        <p:nvCxnSpPr>
          <p:cNvPr id="10" name="Connettore 2 9"/>
          <p:cNvCxnSpPr/>
          <p:nvPr/>
        </p:nvCxnSpPr>
        <p:spPr>
          <a:xfrm flipV="1">
            <a:off x="5508104" y="1916832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6012160" y="836712"/>
            <a:ext cx="1944216" cy="1152128"/>
          </a:xfrm>
          <a:prstGeom prst="ellips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err="1" smtClean="0"/>
              <a:t>Students</a:t>
            </a:r>
            <a:r>
              <a:rPr lang="it-IT" sz="1200" dirty="0" smtClean="0"/>
              <a:t> </a:t>
            </a:r>
            <a:r>
              <a:rPr lang="it-IT" sz="1200" dirty="0" err="1" smtClean="0"/>
              <a:t>need</a:t>
            </a:r>
            <a:r>
              <a:rPr lang="it-IT" sz="1200" dirty="0" smtClean="0"/>
              <a:t> </a:t>
            </a:r>
            <a:r>
              <a:rPr lang="it-IT" sz="1200" dirty="0" err="1" smtClean="0"/>
              <a:t>to</a:t>
            </a:r>
            <a:r>
              <a:rPr lang="it-IT" sz="1200" dirty="0" smtClean="0"/>
              <a:t> take notes in </a:t>
            </a:r>
            <a:r>
              <a:rPr lang="it-IT" sz="1200" dirty="0" err="1" smtClean="0"/>
              <a:t>in</a:t>
            </a:r>
            <a:r>
              <a:rPr lang="it-IT" sz="1200" dirty="0" smtClean="0"/>
              <a:t> </a:t>
            </a:r>
            <a:r>
              <a:rPr lang="it-IT" sz="1200" dirty="0" err="1" smtClean="0"/>
              <a:t>ways</a:t>
            </a:r>
            <a:r>
              <a:rPr lang="it-IT" sz="1200" dirty="0" smtClean="0"/>
              <a:t> </a:t>
            </a:r>
            <a:r>
              <a:rPr lang="it-IT" sz="1200" dirty="0" err="1" smtClean="0"/>
              <a:t>that</a:t>
            </a:r>
            <a:r>
              <a:rPr lang="it-IT" sz="1200" dirty="0" smtClean="0"/>
              <a:t> are </a:t>
            </a:r>
            <a:r>
              <a:rPr lang="it-IT" sz="1200" dirty="0" err="1" smtClean="0"/>
              <a:t>meaningful</a:t>
            </a:r>
            <a:r>
              <a:rPr lang="it-IT" sz="1200" dirty="0" smtClean="0"/>
              <a:t> </a:t>
            </a:r>
            <a:r>
              <a:rPr lang="it-IT" sz="1200" dirty="0" err="1" smtClean="0"/>
              <a:t>to</a:t>
            </a:r>
            <a:r>
              <a:rPr lang="it-IT" sz="1200" dirty="0" smtClean="0"/>
              <a:t> </a:t>
            </a:r>
            <a:r>
              <a:rPr lang="it-IT" sz="1200" dirty="0" err="1" smtClean="0"/>
              <a:t>them</a:t>
            </a:r>
            <a:endParaRPr lang="it-IT" sz="1200" dirty="0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2699792" y="3645024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Ovale 17"/>
          <p:cNvSpPr/>
          <p:nvPr/>
        </p:nvSpPr>
        <p:spPr>
          <a:xfrm>
            <a:off x="971600" y="4365104"/>
            <a:ext cx="2160240" cy="1224136"/>
          </a:xfrm>
          <a:prstGeom prst="ellips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err="1" smtClean="0"/>
              <a:t>Recollecting</a:t>
            </a:r>
            <a:r>
              <a:rPr lang="it-IT" sz="1200" dirty="0" smtClean="0"/>
              <a:t>, </a:t>
            </a:r>
            <a:r>
              <a:rPr lang="it-IT" sz="1200" dirty="0" err="1" smtClean="0"/>
              <a:t>summarizing</a:t>
            </a:r>
            <a:r>
              <a:rPr lang="it-IT" sz="1200" dirty="0" smtClean="0"/>
              <a:t>, </a:t>
            </a:r>
            <a:r>
              <a:rPr lang="it-IT" sz="1200" dirty="0" err="1" smtClean="0"/>
              <a:t>reorganizing</a:t>
            </a:r>
            <a:r>
              <a:rPr lang="it-IT" sz="1200" dirty="0" smtClean="0"/>
              <a:t> and </a:t>
            </a:r>
            <a:r>
              <a:rPr lang="it-IT" sz="1200" dirty="0" err="1" smtClean="0"/>
              <a:t>restructuring</a:t>
            </a:r>
            <a:r>
              <a:rPr lang="it-IT" sz="1200" dirty="0" smtClean="0"/>
              <a:t> </a:t>
            </a:r>
            <a:r>
              <a:rPr lang="it-IT" sz="1200" dirty="0" err="1" smtClean="0"/>
              <a:t>matters</a:t>
            </a:r>
            <a:r>
              <a:rPr lang="it-IT" sz="1200" dirty="0" smtClean="0"/>
              <a:t> the </a:t>
            </a:r>
            <a:r>
              <a:rPr lang="it-IT" sz="1200" dirty="0" err="1" smtClean="0"/>
              <a:t>most</a:t>
            </a:r>
            <a:endParaRPr lang="it-IT" sz="1200" dirty="0"/>
          </a:p>
        </p:txBody>
      </p:sp>
      <p:cxnSp>
        <p:nvCxnSpPr>
          <p:cNvPr id="21" name="Connettore 1 20"/>
          <p:cNvCxnSpPr/>
          <p:nvPr/>
        </p:nvCxnSpPr>
        <p:spPr>
          <a:xfrm>
            <a:off x="7524328" y="198884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6660232" y="2420888"/>
            <a:ext cx="1656184" cy="1152128"/>
          </a:xfrm>
          <a:prstGeom prst="ellips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err="1" smtClean="0"/>
              <a:t>It</a:t>
            </a:r>
            <a:r>
              <a:rPr lang="it-IT" sz="1200" dirty="0" smtClean="0"/>
              <a:t> </a:t>
            </a:r>
            <a:r>
              <a:rPr lang="it-IT" sz="1200" dirty="0" err="1" smtClean="0"/>
              <a:t>helps</a:t>
            </a:r>
            <a:r>
              <a:rPr lang="it-IT" sz="1200" dirty="0" smtClean="0"/>
              <a:t> </a:t>
            </a:r>
            <a:r>
              <a:rPr lang="it-IT" sz="1200" dirty="0" err="1" smtClean="0"/>
              <a:t>when</a:t>
            </a:r>
            <a:r>
              <a:rPr lang="it-IT" sz="1200" dirty="0" smtClean="0"/>
              <a:t> notes are </a:t>
            </a:r>
            <a:r>
              <a:rPr lang="it-IT" sz="1200" dirty="0" err="1" smtClean="0"/>
              <a:t>restructured</a:t>
            </a:r>
            <a:endParaRPr lang="it-IT" sz="1200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1979712" y="1844824"/>
            <a:ext cx="0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1115616" y="2348880"/>
            <a:ext cx="1800200" cy="1080120"/>
          </a:xfrm>
          <a:prstGeom prst="ellips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The material </a:t>
            </a:r>
            <a:r>
              <a:rPr lang="it-IT" sz="1200" dirty="0" err="1" smtClean="0"/>
              <a:t>presented</a:t>
            </a:r>
            <a:r>
              <a:rPr lang="it-IT" sz="1200" dirty="0" smtClean="0"/>
              <a:t> in </a:t>
            </a:r>
            <a:r>
              <a:rPr lang="it-IT" sz="1200" dirty="0" err="1" smtClean="0"/>
              <a:t>class</a:t>
            </a:r>
            <a:r>
              <a:rPr lang="it-IT" sz="1200" dirty="0" smtClean="0"/>
              <a:t> </a:t>
            </a:r>
            <a:r>
              <a:rPr lang="it-IT" sz="1200" dirty="0" err="1" smtClean="0"/>
              <a:t>is</a:t>
            </a:r>
            <a:r>
              <a:rPr lang="it-IT" sz="1200" dirty="0" smtClean="0"/>
              <a:t> </a:t>
            </a:r>
            <a:r>
              <a:rPr lang="it-IT" sz="1200" dirty="0" err="1" smtClean="0"/>
              <a:t>ususally</a:t>
            </a:r>
            <a:r>
              <a:rPr lang="it-IT" sz="1200" dirty="0" smtClean="0"/>
              <a:t> </a:t>
            </a:r>
            <a:r>
              <a:rPr lang="it-IT" sz="1200" dirty="0" err="1" smtClean="0"/>
              <a:t>ordered</a:t>
            </a:r>
            <a:r>
              <a:rPr lang="it-IT" sz="1200" dirty="0" smtClean="0"/>
              <a:t> in a </a:t>
            </a:r>
            <a:r>
              <a:rPr lang="it-IT" sz="1200" dirty="0" err="1" smtClean="0"/>
              <a:t>linear</a:t>
            </a:r>
            <a:r>
              <a:rPr lang="it-IT" sz="1200" dirty="0" smtClean="0"/>
              <a:t> fashion</a:t>
            </a:r>
            <a:endParaRPr lang="it-IT" sz="1200" dirty="0"/>
          </a:p>
        </p:txBody>
      </p:sp>
      <p:cxnSp>
        <p:nvCxnSpPr>
          <p:cNvPr id="28" name="Connettore 2 27"/>
          <p:cNvCxnSpPr/>
          <p:nvPr/>
        </p:nvCxnSpPr>
        <p:spPr>
          <a:xfrm>
            <a:off x="5652120" y="3501008"/>
            <a:ext cx="7200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Ovale 29"/>
          <p:cNvSpPr/>
          <p:nvPr/>
        </p:nvSpPr>
        <p:spPr>
          <a:xfrm>
            <a:off x="6012160" y="4365104"/>
            <a:ext cx="2160240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dirty="0" err="1" smtClean="0"/>
              <a:t>Organize</a:t>
            </a:r>
            <a:r>
              <a:rPr lang="it-IT" sz="1200" dirty="0" smtClean="0"/>
              <a:t> notes in a way </a:t>
            </a:r>
            <a:r>
              <a:rPr lang="it-IT" sz="1200" dirty="0" err="1" smtClean="0"/>
              <a:t>that</a:t>
            </a:r>
            <a:r>
              <a:rPr lang="it-IT" sz="1200" dirty="0" smtClean="0"/>
              <a:t> </a:t>
            </a:r>
            <a:r>
              <a:rPr lang="it-IT" sz="1200" dirty="0" err="1" smtClean="0"/>
              <a:t>reflects</a:t>
            </a:r>
            <a:r>
              <a:rPr lang="it-IT" sz="1200" dirty="0" smtClean="0"/>
              <a:t> the </a:t>
            </a:r>
            <a:r>
              <a:rPr lang="it-IT" sz="1200" dirty="0" err="1" smtClean="0"/>
              <a:t>connections</a:t>
            </a:r>
            <a:r>
              <a:rPr lang="it-IT" sz="1200" dirty="0" smtClean="0"/>
              <a:t> </a:t>
            </a:r>
            <a:r>
              <a:rPr lang="it-IT" sz="1200" dirty="0" err="1" smtClean="0"/>
              <a:t>between</a:t>
            </a:r>
            <a:r>
              <a:rPr lang="it-IT" sz="1200" dirty="0" smtClean="0"/>
              <a:t> </a:t>
            </a:r>
            <a:r>
              <a:rPr lang="it-IT" sz="1200" dirty="0" err="1" smtClean="0"/>
              <a:t>ideas</a:t>
            </a:r>
            <a:endParaRPr lang="it-IT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72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5</cp:revision>
  <dcterms:created xsi:type="dcterms:W3CDTF">2006-01-09T23:02:53Z</dcterms:created>
  <dcterms:modified xsi:type="dcterms:W3CDTF">2006-01-09T23:40:16Z</dcterms:modified>
</cp:coreProperties>
</file>