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Lst>
  <p:sldSz cx="9720262" cy="64801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24" name="PlaceHolder 2"/>
          <p:cNvSpPr>
            <a:spLocks noGrp="1"/>
          </p:cNvSpPr>
          <p:nvPr>
            <p:ph type="body"/>
          </p:nvPr>
        </p:nvSpPr>
        <p:spPr>
          <a:xfrm>
            <a:off x="486000" y="1516320"/>
            <a:ext cx="8747640" cy="17924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486000" y="3479400"/>
            <a:ext cx="8747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27"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28"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29" name="PlaceHolder 4"/>
          <p:cNvSpPr>
            <a:spLocks noGrp="1"/>
          </p:cNvSpPr>
          <p:nvPr>
            <p:ph type="body"/>
          </p:nvPr>
        </p:nvSpPr>
        <p:spPr>
          <a:xfrm>
            <a:off x="486000" y="3479400"/>
            <a:ext cx="4268520" cy="1792440"/>
          </a:xfrm>
          <a:prstGeom prst="rect">
            <a:avLst/>
          </a:prstGeom>
        </p:spPr>
        <p:txBody>
          <a:bodyPr lIns="0" rIns="0" tIns="0" bIns="0">
            <a:normAutofit/>
          </a:bodyPr>
          <a:p>
            <a:endParaRPr b="0" lang="it-IT" sz="3200" spc="-1" strike="noStrike">
              <a:latin typeface="Arial"/>
            </a:endParaRPr>
          </a:p>
        </p:txBody>
      </p:sp>
      <p:sp>
        <p:nvSpPr>
          <p:cNvPr id="30" name="PlaceHolder 5"/>
          <p:cNvSpPr>
            <a:spLocks noGrp="1"/>
          </p:cNvSpPr>
          <p:nvPr>
            <p:ph type="body"/>
          </p:nvPr>
        </p:nvSpPr>
        <p:spPr>
          <a:xfrm>
            <a:off x="496836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32" name="PlaceHolder 2"/>
          <p:cNvSpPr>
            <a:spLocks noGrp="1"/>
          </p:cNvSpPr>
          <p:nvPr>
            <p:ph type="body"/>
          </p:nvPr>
        </p:nvSpPr>
        <p:spPr>
          <a:xfrm>
            <a:off x="486000" y="1516320"/>
            <a:ext cx="2816640" cy="1792440"/>
          </a:xfrm>
          <a:prstGeom prst="rect">
            <a:avLst/>
          </a:prstGeom>
        </p:spPr>
        <p:txBody>
          <a:bodyPr lIns="0" rIns="0" tIns="0" bIns="0">
            <a:normAutofit/>
          </a:bodyPr>
          <a:p>
            <a:endParaRPr b="0" lang="it-IT" sz="3200" spc="-1" strike="noStrike">
              <a:latin typeface="Arial"/>
            </a:endParaRPr>
          </a:p>
        </p:txBody>
      </p:sp>
      <p:sp>
        <p:nvSpPr>
          <p:cNvPr id="33" name="PlaceHolder 3"/>
          <p:cNvSpPr>
            <a:spLocks noGrp="1"/>
          </p:cNvSpPr>
          <p:nvPr>
            <p:ph type="body"/>
          </p:nvPr>
        </p:nvSpPr>
        <p:spPr>
          <a:xfrm>
            <a:off x="3443760" y="1516320"/>
            <a:ext cx="2816640" cy="1792440"/>
          </a:xfrm>
          <a:prstGeom prst="rect">
            <a:avLst/>
          </a:prstGeom>
        </p:spPr>
        <p:txBody>
          <a:bodyPr lIns="0" rIns="0" tIns="0" bIns="0">
            <a:normAutofit/>
          </a:bodyPr>
          <a:p>
            <a:endParaRPr b="0" lang="it-IT" sz="3200" spc="-1" strike="noStrike">
              <a:latin typeface="Arial"/>
            </a:endParaRPr>
          </a:p>
        </p:txBody>
      </p:sp>
      <p:sp>
        <p:nvSpPr>
          <p:cNvPr id="34" name="PlaceHolder 4"/>
          <p:cNvSpPr>
            <a:spLocks noGrp="1"/>
          </p:cNvSpPr>
          <p:nvPr>
            <p:ph type="body"/>
          </p:nvPr>
        </p:nvSpPr>
        <p:spPr>
          <a:xfrm>
            <a:off x="6401880" y="1516320"/>
            <a:ext cx="2816640" cy="1792440"/>
          </a:xfrm>
          <a:prstGeom prst="rect">
            <a:avLst/>
          </a:prstGeom>
        </p:spPr>
        <p:txBody>
          <a:bodyPr lIns="0" rIns="0" tIns="0" bIns="0">
            <a:normAutofit/>
          </a:bodyPr>
          <a:p>
            <a:endParaRPr b="0" lang="it-IT" sz="3200" spc="-1" strike="noStrike">
              <a:latin typeface="Arial"/>
            </a:endParaRPr>
          </a:p>
        </p:txBody>
      </p:sp>
      <p:sp>
        <p:nvSpPr>
          <p:cNvPr id="35" name="PlaceHolder 5"/>
          <p:cNvSpPr>
            <a:spLocks noGrp="1"/>
          </p:cNvSpPr>
          <p:nvPr>
            <p:ph type="body"/>
          </p:nvPr>
        </p:nvSpPr>
        <p:spPr>
          <a:xfrm>
            <a:off x="486000" y="3479400"/>
            <a:ext cx="2816640" cy="1792440"/>
          </a:xfrm>
          <a:prstGeom prst="rect">
            <a:avLst/>
          </a:prstGeom>
        </p:spPr>
        <p:txBody>
          <a:bodyPr lIns="0" rIns="0" tIns="0" bIns="0">
            <a:normAutofit/>
          </a:bodyPr>
          <a:p>
            <a:endParaRPr b="0" lang="it-IT" sz="3200" spc="-1" strike="noStrike">
              <a:latin typeface="Arial"/>
            </a:endParaRPr>
          </a:p>
        </p:txBody>
      </p:sp>
      <p:sp>
        <p:nvSpPr>
          <p:cNvPr id="36" name="PlaceHolder 6"/>
          <p:cNvSpPr>
            <a:spLocks noGrp="1"/>
          </p:cNvSpPr>
          <p:nvPr>
            <p:ph type="body"/>
          </p:nvPr>
        </p:nvSpPr>
        <p:spPr>
          <a:xfrm>
            <a:off x="3443760" y="3479400"/>
            <a:ext cx="2816640" cy="1792440"/>
          </a:xfrm>
          <a:prstGeom prst="rect">
            <a:avLst/>
          </a:prstGeom>
        </p:spPr>
        <p:txBody>
          <a:bodyPr lIns="0" rIns="0" tIns="0" bIns="0">
            <a:normAutofit/>
          </a:bodyPr>
          <a:p>
            <a:endParaRPr b="0" lang="it-IT" sz="3200" spc="-1" strike="noStrike">
              <a:latin typeface="Arial"/>
            </a:endParaRPr>
          </a:p>
        </p:txBody>
      </p:sp>
      <p:sp>
        <p:nvSpPr>
          <p:cNvPr id="37" name="PlaceHolder 7"/>
          <p:cNvSpPr>
            <a:spLocks noGrp="1"/>
          </p:cNvSpPr>
          <p:nvPr>
            <p:ph type="body"/>
          </p:nvPr>
        </p:nvSpPr>
        <p:spPr>
          <a:xfrm>
            <a:off x="6401880" y="3479400"/>
            <a:ext cx="2816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41" name="PlaceHolder 2"/>
          <p:cNvSpPr>
            <a:spLocks noGrp="1"/>
          </p:cNvSpPr>
          <p:nvPr>
            <p:ph type="subTitle"/>
          </p:nvPr>
        </p:nvSpPr>
        <p:spPr>
          <a:xfrm>
            <a:off x="486000" y="1516320"/>
            <a:ext cx="8747640" cy="375804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43" name="PlaceHolder 2"/>
          <p:cNvSpPr>
            <a:spLocks noGrp="1"/>
          </p:cNvSpPr>
          <p:nvPr>
            <p:ph type="body"/>
          </p:nvPr>
        </p:nvSpPr>
        <p:spPr>
          <a:xfrm>
            <a:off x="486000" y="1516320"/>
            <a:ext cx="8747640" cy="3758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45" name="PlaceHolder 2"/>
          <p:cNvSpPr>
            <a:spLocks noGrp="1"/>
          </p:cNvSpPr>
          <p:nvPr>
            <p:ph type="body"/>
          </p:nvPr>
        </p:nvSpPr>
        <p:spPr>
          <a:xfrm>
            <a:off x="486000" y="1516320"/>
            <a:ext cx="4268520" cy="3758040"/>
          </a:xfrm>
          <a:prstGeom prst="rect">
            <a:avLst/>
          </a:prstGeom>
        </p:spPr>
        <p:txBody>
          <a:bodyPr lIns="0" rIns="0" tIns="0" bIns="0">
            <a:normAutofit/>
          </a:bodyPr>
          <a:p>
            <a:endParaRPr b="0" lang="it-IT" sz="3200" spc="-1" strike="noStrike">
              <a:latin typeface="Arial"/>
            </a:endParaRPr>
          </a:p>
        </p:txBody>
      </p:sp>
      <p:sp>
        <p:nvSpPr>
          <p:cNvPr id="46" name="PlaceHolder 3"/>
          <p:cNvSpPr>
            <a:spLocks noGrp="1"/>
          </p:cNvSpPr>
          <p:nvPr>
            <p:ph type="body"/>
          </p:nvPr>
        </p:nvSpPr>
        <p:spPr>
          <a:xfrm>
            <a:off x="4968360" y="1516320"/>
            <a:ext cx="4268520" cy="3758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86000" y="258480"/>
            <a:ext cx="8747640" cy="501588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50"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51" name="PlaceHolder 3"/>
          <p:cNvSpPr>
            <a:spLocks noGrp="1"/>
          </p:cNvSpPr>
          <p:nvPr>
            <p:ph type="body"/>
          </p:nvPr>
        </p:nvSpPr>
        <p:spPr>
          <a:xfrm>
            <a:off x="4968360" y="1516320"/>
            <a:ext cx="4268520" cy="3758040"/>
          </a:xfrm>
          <a:prstGeom prst="rect">
            <a:avLst/>
          </a:prstGeom>
        </p:spPr>
        <p:txBody>
          <a:bodyPr lIns="0" rIns="0" tIns="0" bIns="0">
            <a:normAutofit/>
          </a:bodyPr>
          <a:p>
            <a:endParaRPr b="0" lang="it-IT" sz="3200" spc="-1" strike="noStrike">
              <a:latin typeface="Arial"/>
            </a:endParaRPr>
          </a:p>
        </p:txBody>
      </p:sp>
      <p:sp>
        <p:nvSpPr>
          <p:cNvPr id="52" name="PlaceHolder 4"/>
          <p:cNvSpPr>
            <a:spLocks noGrp="1"/>
          </p:cNvSpPr>
          <p:nvPr>
            <p:ph type="body"/>
          </p:nvPr>
        </p:nvSpPr>
        <p:spPr>
          <a:xfrm>
            <a:off x="48600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3" name="PlaceHolder 2"/>
          <p:cNvSpPr>
            <a:spLocks noGrp="1"/>
          </p:cNvSpPr>
          <p:nvPr>
            <p:ph type="subTitle"/>
          </p:nvPr>
        </p:nvSpPr>
        <p:spPr>
          <a:xfrm>
            <a:off x="486000" y="1516320"/>
            <a:ext cx="8747640" cy="375804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54" name="PlaceHolder 2"/>
          <p:cNvSpPr>
            <a:spLocks noGrp="1"/>
          </p:cNvSpPr>
          <p:nvPr>
            <p:ph type="body"/>
          </p:nvPr>
        </p:nvSpPr>
        <p:spPr>
          <a:xfrm>
            <a:off x="486000" y="1516320"/>
            <a:ext cx="4268520" cy="3758040"/>
          </a:xfrm>
          <a:prstGeom prst="rect">
            <a:avLst/>
          </a:prstGeom>
        </p:spPr>
        <p:txBody>
          <a:bodyPr lIns="0" rIns="0" tIns="0" bIns="0">
            <a:normAutofit/>
          </a:bodyPr>
          <a:p>
            <a:endParaRPr b="0" lang="it-IT" sz="3200" spc="-1" strike="noStrike">
              <a:latin typeface="Arial"/>
            </a:endParaRPr>
          </a:p>
        </p:txBody>
      </p:sp>
      <p:sp>
        <p:nvSpPr>
          <p:cNvPr id="55"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56" name="PlaceHolder 4"/>
          <p:cNvSpPr>
            <a:spLocks noGrp="1"/>
          </p:cNvSpPr>
          <p:nvPr>
            <p:ph type="body"/>
          </p:nvPr>
        </p:nvSpPr>
        <p:spPr>
          <a:xfrm>
            <a:off x="496836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58"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59"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60" name="PlaceHolder 4"/>
          <p:cNvSpPr>
            <a:spLocks noGrp="1"/>
          </p:cNvSpPr>
          <p:nvPr>
            <p:ph type="body"/>
          </p:nvPr>
        </p:nvSpPr>
        <p:spPr>
          <a:xfrm>
            <a:off x="486000" y="3479400"/>
            <a:ext cx="8747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62" name="PlaceHolder 2"/>
          <p:cNvSpPr>
            <a:spLocks noGrp="1"/>
          </p:cNvSpPr>
          <p:nvPr>
            <p:ph type="body"/>
          </p:nvPr>
        </p:nvSpPr>
        <p:spPr>
          <a:xfrm>
            <a:off x="486000" y="1516320"/>
            <a:ext cx="8747640" cy="1792440"/>
          </a:xfrm>
          <a:prstGeom prst="rect">
            <a:avLst/>
          </a:prstGeom>
        </p:spPr>
        <p:txBody>
          <a:bodyPr lIns="0" rIns="0" tIns="0" bIns="0">
            <a:normAutofit/>
          </a:bodyPr>
          <a:p>
            <a:endParaRPr b="0" lang="it-IT" sz="3200" spc="-1" strike="noStrike">
              <a:latin typeface="Arial"/>
            </a:endParaRPr>
          </a:p>
        </p:txBody>
      </p:sp>
      <p:sp>
        <p:nvSpPr>
          <p:cNvPr id="63" name="PlaceHolder 3"/>
          <p:cNvSpPr>
            <a:spLocks noGrp="1"/>
          </p:cNvSpPr>
          <p:nvPr>
            <p:ph type="body"/>
          </p:nvPr>
        </p:nvSpPr>
        <p:spPr>
          <a:xfrm>
            <a:off x="486000" y="3479400"/>
            <a:ext cx="8747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65"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66"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67" name="PlaceHolder 4"/>
          <p:cNvSpPr>
            <a:spLocks noGrp="1"/>
          </p:cNvSpPr>
          <p:nvPr>
            <p:ph type="body"/>
          </p:nvPr>
        </p:nvSpPr>
        <p:spPr>
          <a:xfrm>
            <a:off x="486000" y="3479400"/>
            <a:ext cx="4268520" cy="1792440"/>
          </a:xfrm>
          <a:prstGeom prst="rect">
            <a:avLst/>
          </a:prstGeom>
        </p:spPr>
        <p:txBody>
          <a:bodyPr lIns="0" rIns="0" tIns="0" bIns="0">
            <a:normAutofit/>
          </a:bodyPr>
          <a:p>
            <a:endParaRPr b="0" lang="it-IT" sz="3200" spc="-1" strike="noStrike">
              <a:latin typeface="Arial"/>
            </a:endParaRPr>
          </a:p>
        </p:txBody>
      </p:sp>
      <p:sp>
        <p:nvSpPr>
          <p:cNvPr id="68" name="PlaceHolder 5"/>
          <p:cNvSpPr>
            <a:spLocks noGrp="1"/>
          </p:cNvSpPr>
          <p:nvPr>
            <p:ph type="body"/>
          </p:nvPr>
        </p:nvSpPr>
        <p:spPr>
          <a:xfrm>
            <a:off x="496836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70" name="PlaceHolder 2"/>
          <p:cNvSpPr>
            <a:spLocks noGrp="1"/>
          </p:cNvSpPr>
          <p:nvPr>
            <p:ph type="body"/>
          </p:nvPr>
        </p:nvSpPr>
        <p:spPr>
          <a:xfrm>
            <a:off x="486000" y="1516320"/>
            <a:ext cx="2816640" cy="1792440"/>
          </a:xfrm>
          <a:prstGeom prst="rect">
            <a:avLst/>
          </a:prstGeom>
        </p:spPr>
        <p:txBody>
          <a:bodyPr lIns="0" rIns="0" tIns="0" bIns="0">
            <a:normAutofit/>
          </a:bodyPr>
          <a:p>
            <a:endParaRPr b="0" lang="it-IT" sz="3200" spc="-1" strike="noStrike">
              <a:latin typeface="Arial"/>
            </a:endParaRPr>
          </a:p>
        </p:txBody>
      </p:sp>
      <p:sp>
        <p:nvSpPr>
          <p:cNvPr id="71" name="PlaceHolder 3"/>
          <p:cNvSpPr>
            <a:spLocks noGrp="1"/>
          </p:cNvSpPr>
          <p:nvPr>
            <p:ph type="body"/>
          </p:nvPr>
        </p:nvSpPr>
        <p:spPr>
          <a:xfrm>
            <a:off x="3443760" y="1516320"/>
            <a:ext cx="2816640" cy="1792440"/>
          </a:xfrm>
          <a:prstGeom prst="rect">
            <a:avLst/>
          </a:prstGeom>
        </p:spPr>
        <p:txBody>
          <a:bodyPr lIns="0" rIns="0" tIns="0" bIns="0">
            <a:normAutofit/>
          </a:bodyPr>
          <a:p>
            <a:endParaRPr b="0" lang="it-IT" sz="3200" spc="-1" strike="noStrike">
              <a:latin typeface="Arial"/>
            </a:endParaRPr>
          </a:p>
        </p:txBody>
      </p:sp>
      <p:sp>
        <p:nvSpPr>
          <p:cNvPr id="72" name="PlaceHolder 4"/>
          <p:cNvSpPr>
            <a:spLocks noGrp="1"/>
          </p:cNvSpPr>
          <p:nvPr>
            <p:ph type="body"/>
          </p:nvPr>
        </p:nvSpPr>
        <p:spPr>
          <a:xfrm>
            <a:off x="6401880" y="1516320"/>
            <a:ext cx="2816640" cy="1792440"/>
          </a:xfrm>
          <a:prstGeom prst="rect">
            <a:avLst/>
          </a:prstGeom>
        </p:spPr>
        <p:txBody>
          <a:bodyPr lIns="0" rIns="0" tIns="0" bIns="0">
            <a:normAutofit/>
          </a:bodyPr>
          <a:p>
            <a:endParaRPr b="0" lang="it-IT" sz="3200" spc="-1" strike="noStrike">
              <a:latin typeface="Arial"/>
            </a:endParaRPr>
          </a:p>
        </p:txBody>
      </p:sp>
      <p:sp>
        <p:nvSpPr>
          <p:cNvPr id="73" name="PlaceHolder 5"/>
          <p:cNvSpPr>
            <a:spLocks noGrp="1"/>
          </p:cNvSpPr>
          <p:nvPr>
            <p:ph type="body"/>
          </p:nvPr>
        </p:nvSpPr>
        <p:spPr>
          <a:xfrm>
            <a:off x="486000" y="3479400"/>
            <a:ext cx="2816640" cy="1792440"/>
          </a:xfrm>
          <a:prstGeom prst="rect">
            <a:avLst/>
          </a:prstGeom>
        </p:spPr>
        <p:txBody>
          <a:bodyPr lIns="0" rIns="0" tIns="0" bIns="0">
            <a:normAutofit/>
          </a:bodyPr>
          <a:p>
            <a:endParaRPr b="0" lang="it-IT" sz="3200" spc="-1" strike="noStrike">
              <a:latin typeface="Arial"/>
            </a:endParaRPr>
          </a:p>
        </p:txBody>
      </p:sp>
      <p:sp>
        <p:nvSpPr>
          <p:cNvPr id="74" name="PlaceHolder 6"/>
          <p:cNvSpPr>
            <a:spLocks noGrp="1"/>
          </p:cNvSpPr>
          <p:nvPr>
            <p:ph type="body"/>
          </p:nvPr>
        </p:nvSpPr>
        <p:spPr>
          <a:xfrm>
            <a:off x="3443760" y="3479400"/>
            <a:ext cx="2816640" cy="1792440"/>
          </a:xfrm>
          <a:prstGeom prst="rect">
            <a:avLst/>
          </a:prstGeom>
        </p:spPr>
        <p:txBody>
          <a:bodyPr lIns="0" rIns="0" tIns="0" bIns="0">
            <a:normAutofit/>
          </a:bodyPr>
          <a:p>
            <a:endParaRPr b="0" lang="it-IT" sz="3200" spc="-1" strike="noStrike">
              <a:latin typeface="Arial"/>
            </a:endParaRPr>
          </a:p>
        </p:txBody>
      </p:sp>
      <p:sp>
        <p:nvSpPr>
          <p:cNvPr id="75" name="PlaceHolder 7"/>
          <p:cNvSpPr>
            <a:spLocks noGrp="1"/>
          </p:cNvSpPr>
          <p:nvPr>
            <p:ph type="body"/>
          </p:nvPr>
        </p:nvSpPr>
        <p:spPr>
          <a:xfrm>
            <a:off x="6401880" y="3479400"/>
            <a:ext cx="2816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79" name="PlaceHolder 2"/>
          <p:cNvSpPr>
            <a:spLocks noGrp="1"/>
          </p:cNvSpPr>
          <p:nvPr>
            <p:ph type="subTitle"/>
          </p:nvPr>
        </p:nvSpPr>
        <p:spPr>
          <a:xfrm>
            <a:off x="486000" y="1516320"/>
            <a:ext cx="8747640" cy="375804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81" name="PlaceHolder 2"/>
          <p:cNvSpPr>
            <a:spLocks noGrp="1"/>
          </p:cNvSpPr>
          <p:nvPr>
            <p:ph type="body"/>
          </p:nvPr>
        </p:nvSpPr>
        <p:spPr>
          <a:xfrm>
            <a:off x="486000" y="1516320"/>
            <a:ext cx="8747640" cy="3758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83" name="PlaceHolder 2"/>
          <p:cNvSpPr>
            <a:spLocks noGrp="1"/>
          </p:cNvSpPr>
          <p:nvPr>
            <p:ph type="body"/>
          </p:nvPr>
        </p:nvSpPr>
        <p:spPr>
          <a:xfrm>
            <a:off x="486000" y="1516320"/>
            <a:ext cx="4268520" cy="3758040"/>
          </a:xfrm>
          <a:prstGeom prst="rect">
            <a:avLst/>
          </a:prstGeom>
        </p:spPr>
        <p:txBody>
          <a:bodyPr lIns="0" rIns="0" tIns="0" bIns="0">
            <a:normAutofit/>
          </a:bodyPr>
          <a:p>
            <a:endParaRPr b="0" lang="it-IT" sz="3200" spc="-1" strike="noStrike">
              <a:latin typeface="Arial"/>
            </a:endParaRPr>
          </a:p>
        </p:txBody>
      </p:sp>
      <p:sp>
        <p:nvSpPr>
          <p:cNvPr id="84" name="PlaceHolder 3"/>
          <p:cNvSpPr>
            <a:spLocks noGrp="1"/>
          </p:cNvSpPr>
          <p:nvPr>
            <p:ph type="body"/>
          </p:nvPr>
        </p:nvSpPr>
        <p:spPr>
          <a:xfrm>
            <a:off x="4968360" y="1516320"/>
            <a:ext cx="4268520" cy="3758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5" name="PlaceHolder 2"/>
          <p:cNvSpPr>
            <a:spLocks noGrp="1"/>
          </p:cNvSpPr>
          <p:nvPr>
            <p:ph type="body"/>
          </p:nvPr>
        </p:nvSpPr>
        <p:spPr>
          <a:xfrm>
            <a:off x="486000" y="1516320"/>
            <a:ext cx="8747640" cy="3758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86000" y="258480"/>
            <a:ext cx="8747640" cy="501588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88"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89" name="PlaceHolder 3"/>
          <p:cNvSpPr>
            <a:spLocks noGrp="1"/>
          </p:cNvSpPr>
          <p:nvPr>
            <p:ph type="body"/>
          </p:nvPr>
        </p:nvSpPr>
        <p:spPr>
          <a:xfrm>
            <a:off x="4968360" y="1516320"/>
            <a:ext cx="4268520" cy="3758040"/>
          </a:xfrm>
          <a:prstGeom prst="rect">
            <a:avLst/>
          </a:prstGeom>
        </p:spPr>
        <p:txBody>
          <a:bodyPr lIns="0" rIns="0" tIns="0" bIns="0">
            <a:normAutofit/>
          </a:bodyPr>
          <a:p>
            <a:endParaRPr b="0" lang="it-IT" sz="3200" spc="-1" strike="noStrike">
              <a:latin typeface="Arial"/>
            </a:endParaRPr>
          </a:p>
        </p:txBody>
      </p:sp>
      <p:sp>
        <p:nvSpPr>
          <p:cNvPr id="90" name="PlaceHolder 4"/>
          <p:cNvSpPr>
            <a:spLocks noGrp="1"/>
          </p:cNvSpPr>
          <p:nvPr>
            <p:ph type="body"/>
          </p:nvPr>
        </p:nvSpPr>
        <p:spPr>
          <a:xfrm>
            <a:off x="48600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92" name="PlaceHolder 2"/>
          <p:cNvSpPr>
            <a:spLocks noGrp="1"/>
          </p:cNvSpPr>
          <p:nvPr>
            <p:ph type="body"/>
          </p:nvPr>
        </p:nvSpPr>
        <p:spPr>
          <a:xfrm>
            <a:off x="486000" y="1516320"/>
            <a:ext cx="4268520" cy="3758040"/>
          </a:xfrm>
          <a:prstGeom prst="rect">
            <a:avLst/>
          </a:prstGeom>
        </p:spPr>
        <p:txBody>
          <a:bodyPr lIns="0" rIns="0" tIns="0" bIns="0">
            <a:normAutofit/>
          </a:bodyPr>
          <a:p>
            <a:endParaRPr b="0" lang="it-IT" sz="3200" spc="-1" strike="noStrike">
              <a:latin typeface="Arial"/>
            </a:endParaRPr>
          </a:p>
        </p:txBody>
      </p:sp>
      <p:sp>
        <p:nvSpPr>
          <p:cNvPr id="93"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94" name="PlaceHolder 4"/>
          <p:cNvSpPr>
            <a:spLocks noGrp="1"/>
          </p:cNvSpPr>
          <p:nvPr>
            <p:ph type="body"/>
          </p:nvPr>
        </p:nvSpPr>
        <p:spPr>
          <a:xfrm>
            <a:off x="496836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96"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97"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98" name="PlaceHolder 4"/>
          <p:cNvSpPr>
            <a:spLocks noGrp="1"/>
          </p:cNvSpPr>
          <p:nvPr>
            <p:ph type="body"/>
          </p:nvPr>
        </p:nvSpPr>
        <p:spPr>
          <a:xfrm>
            <a:off x="486000" y="3479400"/>
            <a:ext cx="8747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100" name="PlaceHolder 2"/>
          <p:cNvSpPr>
            <a:spLocks noGrp="1"/>
          </p:cNvSpPr>
          <p:nvPr>
            <p:ph type="body"/>
          </p:nvPr>
        </p:nvSpPr>
        <p:spPr>
          <a:xfrm>
            <a:off x="486000" y="1516320"/>
            <a:ext cx="8747640" cy="1792440"/>
          </a:xfrm>
          <a:prstGeom prst="rect">
            <a:avLst/>
          </a:prstGeom>
        </p:spPr>
        <p:txBody>
          <a:bodyPr lIns="0" rIns="0" tIns="0" bIns="0">
            <a:normAutofit/>
          </a:bodyPr>
          <a:p>
            <a:endParaRPr b="0" lang="it-IT" sz="3200" spc="-1" strike="noStrike">
              <a:latin typeface="Arial"/>
            </a:endParaRPr>
          </a:p>
        </p:txBody>
      </p:sp>
      <p:sp>
        <p:nvSpPr>
          <p:cNvPr id="101" name="PlaceHolder 3"/>
          <p:cNvSpPr>
            <a:spLocks noGrp="1"/>
          </p:cNvSpPr>
          <p:nvPr>
            <p:ph type="body"/>
          </p:nvPr>
        </p:nvSpPr>
        <p:spPr>
          <a:xfrm>
            <a:off x="486000" y="3479400"/>
            <a:ext cx="8747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103"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104"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105" name="PlaceHolder 4"/>
          <p:cNvSpPr>
            <a:spLocks noGrp="1"/>
          </p:cNvSpPr>
          <p:nvPr>
            <p:ph type="body"/>
          </p:nvPr>
        </p:nvSpPr>
        <p:spPr>
          <a:xfrm>
            <a:off x="486000" y="3479400"/>
            <a:ext cx="4268520" cy="1792440"/>
          </a:xfrm>
          <a:prstGeom prst="rect">
            <a:avLst/>
          </a:prstGeom>
        </p:spPr>
        <p:txBody>
          <a:bodyPr lIns="0" rIns="0" tIns="0" bIns="0">
            <a:normAutofit/>
          </a:bodyPr>
          <a:p>
            <a:endParaRPr b="0" lang="it-IT" sz="3200" spc="-1" strike="noStrike">
              <a:latin typeface="Arial"/>
            </a:endParaRPr>
          </a:p>
        </p:txBody>
      </p:sp>
      <p:sp>
        <p:nvSpPr>
          <p:cNvPr id="106" name="PlaceHolder 5"/>
          <p:cNvSpPr>
            <a:spLocks noGrp="1"/>
          </p:cNvSpPr>
          <p:nvPr>
            <p:ph type="body"/>
          </p:nvPr>
        </p:nvSpPr>
        <p:spPr>
          <a:xfrm>
            <a:off x="496836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108" name="PlaceHolder 2"/>
          <p:cNvSpPr>
            <a:spLocks noGrp="1"/>
          </p:cNvSpPr>
          <p:nvPr>
            <p:ph type="body"/>
          </p:nvPr>
        </p:nvSpPr>
        <p:spPr>
          <a:xfrm>
            <a:off x="486000" y="1516320"/>
            <a:ext cx="2816640" cy="1792440"/>
          </a:xfrm>
          <a:prstGeom prst="rect">
            <a:avLst/>
          </a:prstGeom>
        </p:spPr>
        <p:txBody>
          <a:bodyPr lIns="0" rIns="0" tIns="0" bIns="0">
            <a:normAutofit/>
          </a:bodyPr>
          <a:p>
            <a:endParaRPr b="0" lang="it-IT" sz="3200" spc="-1" strike="noStrike">
              <a:latin typeface="Arial"/>
            </a:endParaRPr>
          </a:p>
        </p:txBody>
      </p:sp>
      <p:sp>
        <p:nvSpPr>
          <p:cNvPr id="109" name="PlaceHolder 3"/>
          <p:cNvSpPr>
            <a:spLocks noGrp="1"/>
          </p:cNvSpPr>
          <p:nvPr>
            <p:ph type="body"/>
          </p:nvPr>
        </p:nvSpPr>
        <p:spPr>
          <a:xfrm>
            <a:off x="3443760" y="1516320"/>
            <a:ext cx="2816640" cy="1792440"/>
          </a:xfrm>
          <a:prstGeom prst="rect">
            <a:avLst/>
          </a:prstGeom>
        </p:spPr>
        <p:txBody>
          <a:bodyPr lIns="0" rIns="0" tIns="0" bIns="0">
            <a:normAutofit/>
          </a:bodyPr>
          <a:p>
            <a:endParaRPr b="0" lang="it-IT" sz="3200" spc="-1" strike="noStrike">
              <a:latin typeface="Arial"/>
            </a:endParaRPr>
          </a:p>
        </p:txBody>
      </p:sp>
      <p:sp>
        <p:nvSpPr>
          <p:cNvPr id="110" name="PlaceHolder 4"/>
          <p:cNvSpPr>
            <a:spLocks noGrp="1"/>
          </p:cNvSpPr>
          <p:nvPr>
            <p:ph type="body"/>
          </p:nvPr>
        </p:nvSpPr>
        <p:spPr>
          <a:xfrm>
            <a:off x="6401880" y="1516320"/>
            <a:ext cx="2816640" cy="1792440"/>
          </a:xfrm>
          <a:prstGeom prst="rect">
            <a:avLst/>
          </a:prstGeom>
        </p:spPr>
        <p:txBody>
          <a:bodyPr lIns="0" rIns="0" tIns="0" bIns="0">
            <a:normAutofit/>
          </a:bodyPr>
          <a:p>
            <a:endParaRPr b="0" lang="it-IT" sz="3200" spc="-1" strike="noStrike">
              <a:latin typeface="Arial"/>
            </a:endParaRPr>
          </a:p>
        </p:txBody>
      </p:sp>
      <p:sp>
        <p:nvSpPr>
          <p:cNvPr id="111" name="PlaceHolder 5"/>
          <p:cNvSpPr>
            <a:spLocks noGrp="1"/>
          </p:cNvSpPr>
          <p:nvPr>
            <p:ph type="body"/>
          </p:nvPr>
        </p:nvSpPr>
        <p:spPr>
          <a:xfrm>
            <a:off x="486000" y="3479400"/>
            <a:ext cx="2816640" cy="1792440"/>
          </a:xfrm>
          <a:prstGeom prst="rect">
            <a:avLst/>
          </a:prstGeom>
        </p:spPr>
        <p:txBody>
          <a:bodyPr lIns="0" rIns="0" tIns="0" bIns="0">
            <a:normAutofit/>
          </a:bodyPr>
          <a:p>
            <a:endParaRPr b="0" lang="it-IT" sz="3200" spc="-1" strike="noStrike">
              <a:latin typeface="Arial"/>
            </a:endParaRPr>
          </a:p>
        </p:txBody>
      </p:sp>
      <p:sp>
        <p:nvSpPr>
          <p:cNvPr id="112" name="PlaceHolder 6"/>
          <p:cNvSpPr>
            <a:spLocks noGrp="1"/>
          </p:cNvSpPr>
          <p:nvPr>
            <p:ph type="body"/>
          </p:nvPr>
        </p:nvSpPr>
        <p:spPr>
          <a:xfrm>
            <a:off x="3443760" y="3479400"/>
            <a:ext cx="2816640" cy="1792440"/>
          </a:xfrm>
          <a:prstGeom prst="rect">
            <a:avLst/>
          </a:prstGeom>
        </p:spPr>
        <p:txBody>
          <a:bodyPr lIns="0" rIns="0" tIns="0" bIns="0">
            <a:normAutofit/>
          </a:bodyPr>
          <a:p>
            <a:endParaRPr b="0" lang="it-IT" sz="3200" spc="-1" strike="noStrike">
              <a:latin typeface="Arial"/>
            </a:endParaRPr>
          </a:p>
        </p:txBody>
      </p:sp>
      <p:sp>
        <p:nvSpPr>
          <p:cNvPr id="113" name="PlaceHolder 7"/>
          <p:cNvSpPr>
            <a:spLocks noGrp="1"/>
          </p:cNvSpPr>
          <p:nvPr>
            <p:ph type="body"/>
          </p:nvPr>
        </p:nvSpPr>
        <p:spPr>
          <a:xfrm>
            <a:off x="6401880" y="3479400"/>
            <a:ext cx="281664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7" name="PlaceHolder 2"/>
          <p:cNvSpPr>
            <a:spLocks noGrp="1"/>
          </p:cNvSpPr>
          <p:nvPr>
            <p:ph type="body"/>
          </p:nvPr>
        </p:nvSpPr>
        <p:spPr>
          <a:xfrm>
            <a:off x="486000" y="1516320"/>
            <a:ext cx="4268520" cy="3758040"/>
          </a:xfrm>
          <a:prstGeom prst="rect">
            <a:avLst/>
          </a:prstGeom>
        </p:spPr>
        <p:txBody>
          <a:bodyPr lIns="0" rIns="0" tIns="0" bIns="0">
            <a:normAutofit/>
          </a:bodyPr>
          <a:p>
            <a:endParaRPr b="0" lang="it-IT" sz="3200" spc="-1" strike="noStrike">
              <a:latin typeface="Arial"/>
            </a:endParaRPr>
          </a:p>
        </p:txBody>
      </p:sp>
      <p:sp>
        <p:nvSpPr>
          <p:cNvPr id="8" name="PlaceHolder 3"/>
          <p:cNvSpPr>
            <a:spLocks noGrp="1"/>
          </p:cNvSpPr>
          <p:nvPr>
            <p:ph type="body"/>
          </p:nvPr>
        </p:nvSpPr>
        <p:spPr>
          <a:xfrm>
            <a:off x="4968360" y="1516320"/>
            <a:ext cx="4268520" cy="3758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86000" y="258480"/>
            <a:ext cx="8747640" cy="501588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12"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13" name="PlaceHolder 3"/>
          <p:cNvSpPr>
            <a:spLocks noGrp="1"/>
          </p:cNvSpPr>
          <p:nvPr>
            <p:ph type="body"/>
          </p:nvPr>
        </p:nvSpPr>
        <p:spPr>
          <a:xfrm>
            <a:off x="4968360" y="1516320"/>
            <a:ext cx="4268520" cy="3758040"/>
          </a:xfrm>
          <a:prstGeom prst="rect">
            <a:avLst/>
          </a:prstGeom>
        </p:spPr>
        <p:txBody>
          <a:bodyPr lIns="0" rIns="0" tIns="0" bIns="0">
            <a:normAutofit/>
          </a:bodyPr>
          <a:p>
            <a:endParaRPr b="0" lang="it-IT" sz="3200" spc="-1" strike="noStrike">
              <a:latin typeface="Arial"/>
            </a:endParaRPr>
          </a:p>
        </p:txBody>
      </p:sp>
      <p:sp>
        <p:nvSpPr>
          <p:cNvPr id="14" name="PlaceHolder 4"/>
          <p:cNvSpPr>
            <a:spLocks noGrp="1"/>
          </p:cNvSpPr>
          <p:nvPr>
            <p:ph type="body"/>
          </p:nvPr>
        </p:nvSpPr>
        <p:spPr>
          <a:xfrm>
            <a:off x="48600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16" name="PlaceHolder 2"/>
          <p:cNvSpPr>
            <a:spLocks noGrp="1"/>
          </p:cNvSpPr>
          <p:nvPr>
            <p:ph type="body"/>
          </p:nvPr>
        </p:nvSpPr>
        <p:spPr>
          <a:xfrm>
            <a:off x="486000" y="1516320"/>
            <a:ext cx="4268520" cy="375804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18" name="PlaceHolder 4"/>
          <p:cNvSpPr>
            <a:spLocks noGrp="1"/>
          </p:cNvSpPr>
          <p:nvPr>
            <p:ph type="body"/>
          </p:nvPr>
        </p:nvSpPr>
        <p:spPr>
          <a:xfrm>
            <a:off x="4968360" y="3479400"/>
            <a:ext cx="4268520" cy="17924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86000" y="258480"/>
            <a:ext cx="8747640" cy="1081800"/>
          </a:xfrm>
          <a:prstGeom prst="rect">
            <a:avLst/>
          </a:prstGeom>
        </p:spPr>
        <p:txBody>
          <a:bodyPr lIns="0" rIns="0" tIns="0" bIns="0" anchor="ctr"/>
          <a:p>
            <a:pPr algn="ctr"/>
            <a:endParaRPr b="0" lang="it-IT" sz="4400" spc="-1" strike="noStrike">
              <a:latin typeface="Arial"/>
            </a:endParaRPr>
          </a:p>
        </p:txBody>
      </p:sp>
      <p:sp>
        <p:nvSpPr>
          <p:cNvPr id="20" name="PlaceHolder 2"/>
          <p:cNvSpPr>
            <a:spLocks noGrp="1"/>
          </p:cNvSpPr>
          <p:nvPr>
            <p:ph type="body"/>
          </p:nvPr>
        </p:nvSpPr>
        <p:spPr>
          <a:xfrm>
            <a:off x="486000" y="1516320"/>
            <a:ext cx="4268520" cy="1792440"/>
          </a:xfrm>
          <a:prstGeom prst="rect">
            <a:avLst/>
          </a:prstGeom>
        </p:spPr>
        <p:txBody>
          <a:bodyPr lIns="0" rIns="0" tIns="0" bIns="0">
            <a:normAutofit/>
          </a:bodyPr>
          <a:p>
            <a:endParaRPr b="0" lang="it-IT" sz="3200" spc="-1" strike="noStrike">
              <a:latin typeface="Arial"/>
            </a:endParaRPr>
          </a:p>
        </p:txBody>
      </p:sp>
      <p:sp>
        <p:nvSpPr>
          <p:cNvPr id="21" name="PlaceHolder 3"/>
          <p:cNvSpPr>
            <a:spLocks noGrp="1"/>
          </p:cNvSpPr>
          <p:nvPr>
            <p:ph type="body"/>
          </p:nvPr>
        </p:nvSpPr>
        <p:spPr>
          <a:xfrm>
            <a:off x="4968360" y="1516320"/>
            <a:ext cx="4268520" cy="1792440"/>
          </a:xfrm>
          <a:prstGeom prst="rect">
            <a:avLst/>
          </a:prstGeom>
        </p:spPr>
        <p:txBody>
          <a:bodyPr lIns="0" rIns="0" tIns="0" bIns="0">
            <a:normAutofit/>
          </a:bodyPr>
          <a:p>
            <a:endParaRPr b="0" lang="it-IT" sz="3200" spc="-1" strike="noStrike">
              <a:latin typeface="Arial"/>
            </a:endParaRPr>
          </a:p>
        </p:txBody>
      </p:sp>
      <p:sp>
        <p:nvSpPr>
          <p:cNvPr id="22" name="PlaceHolder 4"/>
          <p:cNvSpPr>
            <a:spLocks noGrp="1"/>
          </p:cNvSpPr>
          <p:nvPr>
            <p:ph type="body"/>
          </p:nvPr>
        </p:nvSpPr>
        <p:spPr>
          <a:xfrm>
            <a:off x="486000" y="3479400"/>
            <a:ext cx="8747640" cy="17924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84920" y="257760"/>
            <a:ext cx="8747280" cy="1081080"/>
          </a:xfrm>
          <a:prstGeom prst="rect">
            <a:avLst/>
          </a:prstGeom>
        </p:spPr>
        <p:txBody>
          <a:bodyPr lIns="0" rIns="0" tIns="0" bIns="0" anchor="ctr">
            <a:normAutofit/>
          </a:bodyPr>
          <a:p>
            <a:r>
              <a:rPr b="0" lang="it-IT" sz="1800" spc="-1" strike="noStrike">
                <a:latin typeface="Arial"/>
              </a:rPr>
              <a:t>Fai clic per modificare il formato del testo del titolo</a:t>
            </a:r>
            <a:endParaRPr b="0" lang="it-IT" sz="1800" spc="-1" strike="noStrike">
              <a:latin typeface="Arial"/>
            </a:endParaRPr>
          </a:p>
        </p:txBody>
      </p:sp>
      <p:sp>
        <p:nvSpPr>
          <p:cNvPr id="1" name="PlaceHolder 2"/>
          <p:cNvSpPr>
            <a:spLocks noGrp="1"/>
          </p:cNvSpPr>
          <p:nvPr>
            <p:ph type="body"/>
          </p:nvPr>
        </p:nvSpPr>
        <p:spPr>
          <a:xfrm>
            <a:off x="484920" y="1566720"/>
            <a:ext cx="8773560" cy="46238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1800" spc="-1" strike="noStrike">
                <a:latin typeface="Arial"/>
              </a:rPr>
              <a:t>Fai clic per modificare il formato del testo della struttura</a:t>
            </a:r>
            <a:endParaRPr b="0" lang="it-IT" sz="1800" spc="-1" strike="noStrike">
              <a:latin typeface="Arial"/>
            </a:endParaRPr>
          </a:p>
          <a:p>
            <a:pPr lvl="1" marL="864000" indent="-324000">
              <a:spcBef>
                <a:spcPts val="1134"/>
              </a:spcBef>
              <a:buClr>
                <a:srgbClr val="000000"/>
              </a:buClr>
              <a:buSzPct val="75000"/>
              <a:buFont typeface="Symbol" charset="2"/>
              <a:buChar char=""/>
            </a:pPr>
            <a:r>
              <a:rPr b="0" lang="it-IT" sz="1800" spc="-1" strike="noStrike">
                <a:latin typeface="Arial"/>
              </a:rPr>
              <a:t>Secondo livello struttura</a:t>
            </a:r>
            <a:endParaRPr b="0" lang="it-IT" sz="1800" spc="-1" strike="noStrike">
              <a:latin typeface="Arial"/>
            </a:endParaRPr>
          </a:p>
          <a:p>
            <a:pPr lvl="2" marL="1296000" indent="-288000">
              <a:spcBef>
                <a:spcPts val="850"/>
              </a:spcBef>
              <a:buClr>
                <a:srgbClr val="000000"/>
              </a:buClr>
              <a:buSzPct val="45000"/>
              <a:buFont typeface="Wingdings" charset="2"/>
              <a:buChar char=""/>
            </a:pPr>
            <a:r>
              <a:rPr b="0" lang="it-IT" sz="1800" spc="-1" strike="noStrike">
                <a:latin typeface="Arial"/>
              </a:rPr>
              <a:t>Terzo livello struttura</a:t>
            </a:r>
            <a:endParaRPr b="0" lang="it-IT" sz="1800" spc="-1" strike="noStrike">
              <a:latin typeface="Arial"/>
            </a:endParaRPr>
          </a:p>
          <a:p>
            <a:pPr lvl="3" marL="1728000" indent="-216000">
              <a:spcBef>
                <a:spcPts val="567"/>
              </a:spcBef>
              <a:buClr>
                <a:srgbClr val="000000"/>
              </a:buClr>
              <a:buSzPct val="75000"/>
              <a:buFont typeface="Symbol" charset="2"/>
              <a:buChar char=""/>
            </a:pPr>
            <a:r>
              <a:rPr b="0" lang="it-IT" sz="1800" spc="-1" strike="noStrike">
                <a:latin typeface="Arial"/>
              </a:rPr>
              <a:t>Quarto livello struttura</a:t>
            </a:r>
            <a:endParaRPr b="0" lang="it-IT" sz="1800" spc="-1" strike="noStrike">
              <a:latin typeface="Arial"/>
            </a:endParaRPr>
          </a:p>
          <a:p>
            <a:pPr lvl="4" marL="2160000" indent="-216000">
              <a:spcBef>
                <a:spcPts val="283"/>
              </a:spcBef>
              <a:buClr>
                <a:srgbClr val="000000"/>
              </a:buClr>
              <a:buSzPct val="45000"/>
              <a:buFont typeface="Wingdings" charset="2"/>
              <a:buChar char=""/>
            </a:pPr>
            <a:r>
              <a:rPr b="0" lang="it-IT" sz="1800" spc="-1" strike="noStrike">
                <a:latin typeface="Arial"/>
              </a:rPr>
              <a:t>Quinto livello struttura</a:t>
            </a:r>
            <a:endParaRPr b="0" lang="it-IT" sz="1800" spc="-1" strike="noStrike">
              <a:latin typeface="Arial"/>
            </a:endParaRPr>
          </a:p>
          <a:p>
            <a:pPr lvl="5" marL="2592000" indent="-216000">
              <a:spcBef>
                <a:spcPts val="283"/>
              </a:spcBef>
              <a:buClr>
                <a:srgbClr val="000000"/>
              </a:buClr>
              <a:buSzPct val="45000"/>
              <a:buFont typeface="Wingdings" charset="2"/>
              <a:buChar char=""/>
            </a:pPr>
            <a:r>
              <a:rPr b="0" lang="it-IT" sz="1800" spc="-1" strike="noStrike">
                <a:latin typeface="Arial"/>
              </a:rPr>
              <a:t>Sesto livello struttura</a:t>
            </a:r>
            <a:endParaRPr b="0" lang="it-IT" sz="1800" spc="-1" strike="noStrike">
              <a:latin typeface="Arial"/>
            </a:endParaRPr>
          </a:p>
          <a:p>
            <a:pPr lvl="6" marL="3024000" indent="-216000">
              <a:spcBef>
                <a:spcPts val="283"/>
              </a:spcBef>
              <a:buClr>
                <a:srgbClr val="000000"/>
              </a:buClr>
              <a:buSzPct val="45000"/>
              <a:buFont typeface="Wingdings" charset="2"/>
              <a:buChar char=""/>
            </a:pPr>
            <a:r>
              <a:rPr b="0" lang="it-IT" sz="1800" spc="-1" strike="noStrike">
                <a:latin typeface="Arial"/>
              </a:rPr>
              <a:t>Settimo livello struttura</a:t>
            </a:r>
            <a:endParaRPr b="0" lang="it-IT"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84920" y="257760"/>
            <a:ext cx="8747280" cy="1081080"/>
          </a:xfrm>
          <a:prstGeom prst="rect">
            <a:avLst/>
          </a:prstGeom>
        </p:spPr>
        <p:txBody>
          <a:bodyPr lIns="0" rIns="0" tIns="0" bIns="0" anchor="ctr">
            <a:normAutofit/>
          </a:bodyPr>
          <a:p>
            <a:r>
              <a:rPr b="0" lang="it-IT" sz="1800" spc="-1" strike="noStrike">
                <a:latin typeface="Arial"/>
              </a:rPr>
              <a:t>Fai clic per modificare il formato del testo del titolo</a:t>
            </a:r>
            <a:endParaRPr b="0" lang="it-IT" sz="1800" spc="-1" strike="noStrike">
              <a:latin typeface="Arial"/>
            </a:endParaRPr>
          </a:p>
        </p:txBody>
      </p:sp>
      <p:sp>
        <p:nvSpPr>
          <p:cNvPr id="39" name="PlaceHolder 2"/>
          <p:cNvSpPr>
            <a:spLocks noGrp="1"/>
          </p:cNvSpPr>
          <p:nvPr>
            <p:ph type="body"/>
          </p:nvPr>
        </p:nvSpPr>
        <p:spPr>
          <a:xfrm>
            <a:off x="484920" y="1566720"/>
            <a:ext cx="8773560" cy="46238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1800" spc="-1" strike="noStrike">
                <a:latin typeface="Arial"/>
              </a:rPr>
              <a:t>Fai clic per modificare il formato del testo della struttura</a:t>
            </a:r>
            <a:endParaRPr b="0" lang="it-IT" sz="1800" spc="-1" strike="noStrike">
              <a:latin typeface="Arial"/>
            </a:endParaRPr>
          </a:p>
          <a:p>
            <a:pPr lvl="1" marL="864000" indent="-324000">
              <a:spcBef>
                <a:spcPts val="1134"/>
              </a:spcBef>
              <a:buClr>
                <a:srgbClr val="000000"/>
              </a:buClr>
              <a:buSzPct val="75000"/>
              <a:buFont typeface="Symbol" charset="2"/>
              <a:buChar char=""/>
            </a:pPr>
            <a:r>
              <a:rPr b="0" lang="it-IT" sz="1800" spc="-1" strike="noStrike">
                <a:latin typeface="Arial"/>
              </a:rPr>
              <a:t>Secondo livello struttura</a:t>
            </a:r>
            <a:endParaRPr b="0" lang="it-IT" sz="1800" spc="-1" strike="noStrike">
              <a:latin typeface="Arial"/>
            </a:endParaRPr>
          </a:p>
          <a:p>
            <a:pPr lvl="2" marL="1296000" indent="-288000">
              <a:spcBef>
                <a:spcPts val="850"/>
              </a:spcBef>
              <a:buClr>
                <a:srgbClr val="000000"/>
              </a:buClr>
              <a:buSzPct val="45000"/>
              <a:buFont typeface="Wingdings" charset="2"/>
              <a:buChar char=""/>
            </a:pPr>
            <a:r>
              <a:rPr b="0" lang="it-IT" sz="1800" spc="-1" strike="noStrike">
                <a:latin typeface="Arial"/>
              </a:rPr>
              <a:t>Terzo livello struttura</a:t>
            </a:r>
            <a:endParaRPr b="0" lang="it-IT" sz="1800" spc="-1" strike="noStrike">
              <a:latin typeface="Arial"/>
            </a:endParaRPr>
          </a:p>
          <a:p>
            <a:pPr lvl="3" marL="1728000" indent="-216000">
              <a:spcBef>
                <a:spcPts val="567"/>
              </a:spcBef>
              <a:buClr>
                <a:srgbClr val="000000"/>
              </a:buClr>
              <a:buSzPct val="75000"/>
              <a:buFont typeface="Symbol" charset="2"/>
              <a:buChar char=""/>
            </a:pPr>
            <a:r>
              <a:rPr b="0" lang="it-IT" sz="1800" spc="-1" strike="noStrike">
                <a:latin typeface="Arial"/>
              </a:rPr>
              <a:t>Quarto livello struttura</a:t>
            </a:r>
            <a:endParaRPr b="0" lang="it-IT" sz="1800" spc="-1" strike="noStrike">
              <a:latin typeface="Arial"/>
            </a:endParaRPr>
          </a:p>
          <a:p>
            <a:pPr lvl="4" marL="2160000" indent="-216000">
              <a:spcBef>
                <a:spcPts val="283"/>
              </a:spcBef>
              <a:buClr>
                <a:srgbClr val="000000"/>
              </a:buClr>
              <a:buSzPct val="45000"/>
              <a:buFont typeface="Wingdings" charset="2"/>
              <a:buChar char=""/>
            </a:pPr>
            <a:r>
              <a:rPr b="0" lang="it-IT" sz="1800" spc="-1" strike="noStrike">
                <a:latin typeface="Arial"/>
              </a:rPr>
              <a:t>Quinto livello struttura</a:t>
            </a:r>
            <a:endParaRPr b="0" lang="it-IT" sz="1800" spc="-1" strike="noStrike">
              <a:latin typeface="Arial"/>
            </a:endParaRPr>
          </a:p>
          <a:p>
            <a:pPr lvl="5" marL="2592000" indent="-216000">
              <a:spcBef>
                <a:spcPts val="283"/>
              </a:spcBef>
              <a:buClr>
                <a:srgbClr val="000000"/>
              </a:buClr>
              <a:buSzPct val="45000"/>
              <a:buFont typeface="Wingdings" charset="2"/>
              <a:buChar char=""/>
            </a:pPr>
            <a:r>
              <a:rPr b="0" lang="it-IT" sz="1800" spc="-1" strike="noStrike">
                <a:latin typeface="Arial"/>
              </a:rPr>
              <a:t>Sesto livello struttura</a:t>
            </a:r>
            <a:endParaRPr b="0" lang="it-IT" sz="1800" spc="-1" strike="noStrike">
              <a:latin typeface="Arial"/>
            </a:endParaRPr>
          </a:p>
          <a:p>
            <a:pPr lvl="6" marL="3024000" indent="-216000">
              <a:spcBef>
                <a:spcPts val="283"/>
              </a:spcBef>
              <a:buClr>
                <a:srgbClr val="000000"/>
              </a:buClr>
              <a:buSzPct val="45000"/>
              <a:buFont typeface="Wingdings" charset="2"/>
              <a:buChar char=""/>
            </a:pPr>
            <a:r>
              <a:rPr b="0" lang="it-IT" sz="1800" spc="-1" strike="noStrike">
                <a:latin typeface="Arial"/>
              </a:rPr>
              <a:t>Settimo livello struttura</a:t>
            </a:r>
            <a:endParaRPr b="0" lang="it-IT"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86000" y="258480"/>
            <a:ext cx="8747640" cy="1081800"/>
          </a:xfrm>
          <a:prstGeom prst="rect">
            <a:avLst/>
          </a:prstGeom>
        </p:spPr>
        <p:txBody>
          <a:bodyPr lIns="0" rIns="0" tIns="0" bIns="0" anchor="ctr"/>
          <a:p>
            <a:pPr algn="ctr"/>
            <a:r>
              <a:rPr b="0" lang="it-IT" sz="4400" spc="-1" strike="noStrike">
                <a:latin typeface="Arial"/>
              </a:rPr>
              <a:t>Fai clic per modificare il formato del testo del titolo</a:t>
            </a:r>
            <a:endParaRPr b="0" lang="it-IT" sz="4400" spc="-1" strike="noStrike">
              <a:latin typeface="Arial"/>
            </a:endParaRPr>
          </a:p>
        </p:txBody>
      </p:sp>
      <p:sp>
        <p:nvSpPr>
          <p:cNvPr id="77" name="PlaceHolder 2"/>
          <p:cNvSpPr>
            <a:spLocks noGrp="1"/>
          </p:cNvSpPr>
          <p:nvPr>
            <p:ph type="body"/>
          </p:nvPr>
        </p:nvSpPr>
        <p:spPr>
          <a:xfrm>
            <a:off x="486000" y="1516320"/>
            <a:ext cx="8747640" cy="37580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43880" y="257760"/>
            <a:ext cx="8747280" cy="3817080"/>
          </a:xfrm>
          <a:prstGeom prst="rect">
            <a:avLst/>
          </a:prstGeom>
          <a:noFill/>
          <a:ln>
            <a:noFill/>
          </a:ln>
        </p:spPr>
        <p:style>
          <a:lnRef idx="0"/>
          <a:fillRef idx="0"/>
          <a:effectRef idx="0"/>
          <a:fontRef idx="minor"/>
        </p:style>
        <p:txBody>
          <a:bodyPr lIns="0" rIns="0" tIns="0" bIns="0" anchor="ctr">
            <a:normAutofit/>
          </a:bodyPr>
          <a:p>
            <a:pPr algn="ctr">
              <a:lnSpc>
                <a:spcPct val="100000"/>
              </a:lnSpc>
            </a:pPr>
            <a:r>
              <a:rPr b="0" lang="it-IT" sz="8800" spc="-1" strike="noStrike">
                <a:solidFill>
                  <a:srgbClr val="04617b"/>
                </a:solidFill>
                <a:latin typeface="Calibri"/>
              </a:rPr>
              <a:t>MACBETH</a:t>
            </a:r>
            <a:br/>
            <a:r>
              <a:rPr b="0" lang="it-IT" sz="6000" spc="-1" strike="noStrike">
                <a:solidFill>
                  <a:srgbClr val="04617b"/>
                </a:solidFill>
                <a:latin typeface="Calibri"/>
              </a:rPr>
              <a:t>By William Shakespeare</a:t>
            </a:r>
            <a:br/>
            <a:endParaRPr b="0" lang="it-IT" sz="6000" spc="-1" strike="noStrike">
              <a:latin typeface="Arial"/>
            </a:endParaRPr>
          </a:p>
        </p:txBody>
      </p:sp>
      <p:sp>
        <p:nvSpPr>
          <p:cNvPr id="115" name="CustomShape 2"/>
          <p:cNvSpPr/>
          <p:nvPr/>
        </p:nvSpPr>
        <p:spPr>
          <a:xfrm>
            <a:off x="447480" y="4471200"/>
            <a:ext cx="8740080" cy="1328760"/>
          </a:xfrm>
          <a:prstGeom prst="rect">
            <a:avLst/>
          </a:prstGeom>
          <a:noFill/>
          <a:ln>
            <a:noFill/>
          </a:ln>
        </p:spPr>
        <p:style>
          <a:lnRef idx="0"/>
          <a:fillRef idx="0"/>
          <a:effectRef idx="0"/>
          <a:fontRef idx="minor"/>
        </p:style>
        <p:txBody>
          <a:bodyPr lIns="0" rIns="0" tIns="0" bIns="0">
            <a:normAutofit/>
          </a:bodyPr>
          <a:p>
            <a:pPr marL="432000" indent="-323640" algn="ctr">
              <a:lnSpc>
                <a:spcPct val="100000"/>
              </a:lnSpc>
              <a:spcAft>
                <a:spcPts val="1052"/>
              </a:spcAft>
              <a:buClr>
                <a:srgbClr val="f49100"/>
              </a:buClr>
              <a:buSzPct val="45000"/>
              <a:buFont typeface="Wingdings" charset="2"/>
              <a:buChar char=""/>
            </a:pPr>
            <a:r>
              <a:rPr b="0" lang="it-IT" sz="4400" spc="-1" strike="noStrike">
                <a:solidFill>
                  <a:srgbClr val="dbf5f9"/>
                </a:solidFill>
                <a:latin typeface="Calibri"/>
              </a:rPr>
              <a:t>One of his tragedies </a:t>
            </a:r>
            <a:endParaRPr b="0" lang="it-IT" sz="4400" spc="-1" strike="noStrike">
              <a:latin typeface="Arial"/>
            </a:endParaRPr>
          </a:p>
          <a:p>
            <a:pPr marL="432000" indent="-323640" algn="ctr">
              <a:lnSpc>
                <a:spcPct val="100000"/>
              </a:lnSpc>
              <a:spcAft>
                <a:spcPts val="1052"/>
              </a:spcAft>
              <a:buClr>
                <a:srgbClr val="f49100"/>
              </a:buClr>
              <a:buSzPct val="45000"/>
              <a:buFont typeface="Wingdings" charset="2"/>
              <a:buChar char=""/>
            </a:pPr>
            <a:r>
              <a:rPr b="0" lang="it-IT" sz="4400" spc="-1" strike="noStrike">
                <a:solidFill>
                  <a:srgbClr val="dbf5f9"/>
                </a:solidFill>
                <a:latin typeface="Calibri"/>
              </a:rPr>
              <a:t>Research of power</a:t>
            </a:r>
            <a:endParaRPr b="0" lang="it-IT" sz="4400" spc="-1" strike="noStrike">
              <a:latin typeface="Arial"/>
            </a:endParaRPr>
          </a:p>
          <a:p>
            <a:pPr marL="432000" indent="-323640" algn="ctr">
              <a:lnSpc>
                <a:spcPct val="100000"/>
              </a:lnSpc>
              <a:spcAft>
                <a:spcPts val="1052"/>
              </a:spcAft>
              <a:buClr>
                <a:srgbClr val="f49100"/>
              </a:buClr>
              <a:buSzPct val="45000"/>
              <a:buFont typeface="Wingdings" charset="2"/>
              <a:buChar char=""/>
            </a:pPr>
            <a:r>
              <a:rPr b="0" lang="it-IT" sz="4400" spc="-1" strike="noStrike">
                <a:solidFill>
                  <a:srgbClr val="dbf5f9"/>
                </a:solidFill>
                <a:latin typeface="Calibri"/>
              </a:rPr>
              <a:t>Consequences of greed</a:t>
            </a:r>
            <a:endParaRPr b="0" lang="it-IT" sz="44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84920" y="257760"/>
            <a:ext cx="8747280" cy="5013720"/>
          </a:xfrm>
          <a:prstGeom prst="rect">
            <a:avLst/>
          </a:prstGeom>
          <a:noFill/>
          <a:ln>
            <a:noFill/>
          </a:ln>
        </p:spPr>
        <p:style>
          <a:lnRef idx="0"/>
          <a:fillRef idx="0"/>
          <a:effectRef idx="0"/>
          <a:fontRef idx="minor"/>
        </p:style>
        <p:txBody>
          <a:bodyPr lIns="0" rIns="0" tIns="0" bIns="0" anchor="ctr"/>
          <a:p>
            <a:pPr algn="ctr">
              <a:lnSpc>
                <a:spcPct val="100000"/>
              </a:lnSpc>
            </a:pPr>
            <a:r>
              <a:rPr b="1" lang="it-IT" sz="9600" spc="-1" strike="noStrike">
                <a:solidFill>
                  <a:srgbClr val="04617b"/>
                </a:solidFill>
                <a:latin typeface="Calibri"/>
              </a:rPr>
              <a:t>THE END</a:t>
            </a:r>
            <a:endParaRPr b="0" lang="it-IT" sz="96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16" name="CustomShape 1"/>
          <p:cNvSpPr/>
          <p:nvPr/>
        </p:nvSpPr>
        <p:spPr>
          <a:xfrm>
            <a:off x="484560" y="103680"/>
            <a:ext cx="8747640" cy="1081080"/>
          </a:xfrm>
          <a:prstGeom prst="rect">
            <a:avLst/>
          </a:prstGeom>
          <a:noFill/>
          <a:ln>
            <a:noFill/>
          </a:ln>
        </p:spPr>
        <p:style>
          <a:lnRef idx="0"/>
          <a:fillRef idx="0"/>
          <a:effectRef idx="0"/>
          <a:fontRef idx="minor"/>
        </p:style>
        <p:txBody>
          <a:bodyPr lIns="0" rIns="0" tIns="0" bIns="0" anchor="ctr">
            <a:normAutofit/>
          </a:bodyPr>
          <a:p>
            <a:pPr algn="ctr">
              <a:lnSpc>
                <a:spcPct val="100000"/>
              </a:lnSpc>
            </a:pPr>
            <a:r>
              <a:rPr b="0" lang="it-IT" sz="5140" spc="-1" strike="noStrike">
                <a:solidFill>
                  <a:srgbClr val="ffffff"/>
                </a:solidFill>
                <a:latin typeface="Calibri"/>
              </a:rPr>
              <a:t>Act 1 Scene 3</a:t>
            </a:r>
            <a:endParaRPr b="0" lang="it-IT" sz="5140" spc="-1" strike="noStrike">
              <a:latin typeface="Arial"/>
            </a:endParaRPr>
          </a:p>
        </p:txBody>
      </p:sp>
      <p:sp>
        <p:nvSpPr>
          <p:cNvPr id="117"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 three witches tell Macbeth and Banquo their future</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Macbeth is hailed as the thane of Glamis, of Cawdor and as king</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Banquo is hailed by them in a vague manner</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When they enter there is almost always a storm</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 clear anticipation for Banquo is that he will be father of a king</a:t>
            </a:r>
            <a:endParaRPr b="0" lang="it-IT" sz="274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484920" y="103680"/>
            <a:ext cx="874728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The three witches</a:t>
            </a:r>
            <a:endParaRPr b="0" lang="it-IT" sz="5140" spc="-1" strike="noStrike">
              <a:latin typeface="Arial"/>
            </a:endParaRPr>
          </a:p>
        </p:txBody>
      </p:sp>
      <p:sp>
        <p:nvSpPr>
          <p:cNvPr id="119"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They are obviously evil</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When they meet there’s always bad weather</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They can’t predict real or positive events </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Before the arrival of Macbeth they hear a drum and always say their ritual </a:t>
            </a:r>
            <a:endParaRPr b="0" lang="it-IT" sz="274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84920" y="103680"/>
            <a:ext cx="874728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Macbeth</a:t>
            </a:r>
            <a:endParaRPr b="0" lang="it-IT" sz="5140" spc="-1" strike="noStrike">
              <a:latin typeface="Arial"/>
            </a:endParaRPr>
          </a:p>
        </p:txBody>
      </p:sp>
      <p:sp>
        <p:nvSpPr>
          <p:cNvPr id="121"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is named by the witches thane of Glamis, of Cawdor and king</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enters the scene as faithful and brave</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goes out as traitor and regicide</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doesn’t trust them fully </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But he is yet bleary by the desire of power</a:t>
            </a:r>
            <a:endParaRPr b="0" lang="it-IT" sz="36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84560" y="103680"/>
            <a:ext cx="874764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Banquo</a:t>
            </a:r>
            <a:endParaRPr b="0" lang="it-IT" sz="5140" spc="-1" strike="noStrike">
              <a:latin typeface="Arial"/>
            </a:endParaRPr>
          </a:p>
        </p:txBody>
      </p:sp>
      <p:sp>
        <p:nvSpPr>
          <p:cNvPr id="123"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3600" spc="-1" strike="noStrike">
                <a:latin typeface="Calibri"/>
              </a:rPr>
              <a:t>The witches predict his future in a weird and obscure manner</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won’t be king </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will be father of a king</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He doesn’t trust them, because they are related with the devil</a:t>
            </a:r>
            <a:endParaRPr b="0" lang="it-IT" sz="36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484560" y="103680"/>
            <a:ext cx="874764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Ross and Angus</a:t>
            </a:r>
            <a:endParaRPr b="0" lang="it-IT" sz="5140" spc="-1" strike="noStrike">
              <a:latin typeface="Arial"/>
            </a:endParaRPr>
          </a:p>
        </p:txBody>
      </p:sp>
      <p:sp>
        <p:nvSpPr>
          <p:cNvPr id="125"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3600" spc="-1" strike="noStrike">
                <a:latin typeface="Calibri"/>
              </a:rPr>
              <a:t>When they enter they bring the best wishes from the king</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They confirm that now he is even thane of Cawdor</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They don’t know what happened earlier</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Banquo is upset when he listens this news</a:t>
            </a:r>
            <a:endParaRPr b="0" lang="it-IT" sz="36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84560" y="103680"/>
            <a:ext cx="874764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Phonological aspects</a:t>
            </a:r>
            <a:endParaRPr b="0" lang="it-IT" sz="5140" spc="-1" strike="noStrike">
              <a:latin typeface="Arial"/>
            </a:endParaRPr>
          </a:p>
        </p:txBody>
      </p:sp>
      <p:sp>
        <p:nvSpPr>
          <p:cNvPr id="127"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 witches parts use frequent alliterations</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There are combinations of opposing words</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Some words are truncated</a:t>
            </a:r>
            <a:endParaRPr b="0" lang="it-IT" sz="274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2740" spc="-1" strike="noStrike">
                <a:latin typeface="Source Sans Pro"/>
              </a:rPr>
              <a:t>The most used is the w alliteration</a:t>
            </a:r>
            <a:endParaRPr b="0" lang="it-IT" sz="274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84560" y="103680"/>
            <a:ext cx="874764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Semantical aspects</a:t>
            </a:r>
            <a:endParaRPr b="0" lang="it-IT" sz="5140" spc="-1" strike="noStrike">
              <a:latin typeface="Arial"/>
            </a:endParaRPr>
          </a:p>
        </p:txBody>
      </p:sp>
      <p:sp>
        <p:nvSpPr>
          <p:cNvPr id="129"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3600" spc="-1" strike="noStrike">
                <a:latin typeface="Calibri"/>
              </a:rPr>
              <a:t>The three witches talk using macabre and evil words</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Macbeth wants to know something else about his future</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Banquo is incredulous about what they said but is positive about Macbeth’s future</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Angus and Ross finally are really happy about the “promotion” of Macbeth’s position and role</a:t>
            </a:r>
            <a:endParaRPr b="0" lang="it-IT" sz="36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84560" y="103680"/>
            <a:ext cx="8747640" cy="1081080"/>
          </a:xfrm>
          <a:prstGeom prst="rect">
            <a:avLst/>
          </a:prstGeom>
          <a:noFill/>
          <a:ln>
            <a:noFill/>
          </a:ln>
        </p:spPr>
        <p:style>
          <a:lnRef idx="0"/>
          <a:fillRef idx="0"/>
          <a:effectRef idx="0"/>
          <a:fontRef idx="minor"/>
        </p:style>
        <p:txBody>
          <a:bodyPr lIns="0" rIns="0" tIns="0" bIns="0" anchor="ctr">
            <a:normAutofit/>
          </a:bodyPr>
          <a:p>
            <a:pPr>
              <a:lnSpc>
                <a:spcPct val="100000"/>
              </a:lnSpc>
            </a:pPr>
            <a:r>
              <a:rPr b="0" lang="it-IT" sz="5140" spc="-1" strike="noStrike">
                <a:solidFill>
                  <a:srgbClr val="ffffff"/>
                </a:solidFill>
                <a:latin typeface="Calibri"/>
              </a:rPr>
              <a:t>Meaning and function </a:t>
            </a:r>
            <a:endParaRPr b="0" lang="it-IT" sz="5140" spc="-1" strike="noStrike">
              <a:latin typeface="Arial"/>
            </a:endParaRPr>
          </a:p>
        </p:txBody>
      </p:sp>
      <p:sp>
        <p:nvSpPr>
          <p:cNvPr id="131" name="CustomShape 2"/>
          <p:cNvSpPr/>
          <p:nvPr/>
        </p:nvSpPr>
        <p:spPr>
          <a:xfrm>
            <a:off x="484920" y="1645920"/>
            <a:ext cx="8699400" cy="3996720"/>
          </a:xfrm>
          <a:prstGeom prst="rect">
            <a:avLst/>
          </a:prstGeom>
          <a:noFill/>
          <a:ln>
            <a:noFill/>
          </a:ln>
        </p:spPr>
        <p:style>
          <a:lnRef idx="0"/>
          <a:fillRef idx="0"/>
          <a:effectRef idx="0"/>
          <a:fontRef idx="minor"/>
        </p:style>
        <p:txBody>
          <a:bodyPr lIns="0" rIns="0" tIns="0" bIns="0">
            <a:normAutofit/>
          </a:bodyPr>
          <a:p>
            <a:pPr marL="432000" indent="-323640">
              <a:lnSpc>
                <a:spcPct val="100000"/>
              </a:lnSpc>
              <a:spcAft>
                <a:spcPts val="1205"/>
              </a:spcAft>
              <a:buClr>
                <a:srgbClr val="04617b"/>
              </a:buClr>
              <a:buSzPct val="45000"/>
              <a:buFont typeface="Wingdings" charset="2"/>
              <a:buChar char=""/>
            </a:pPr>
            <a:r>
              <a:rPr b="0" lang="it-IT" sz="3600" spc="-1" strike="noStrike">
                <a:latin typeface="Calibri"/>
              </a:rPr>
              <a:t>When the witches predict Macbeth’s future his madness and his desire of power start growing </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This scene is the one that starts the decline of the thane of Cawdor and Glamis</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The witches couldn’t predict something positive because they come form hell</a:t>
            </a:r>
            <a:endParaRPr b="0" lang="it-IT" sz="3600" spc="-1" strike="noStrike">
              <a:latin typeface="Arial"/>
            </a:endParaRPr>
          </a:p>
          <a:p>
            <a:pPr marL="432000" indent="-323640">
              <a:lnSpc>
                <a:spcPct val="100000"/>
              </a:lnSpc>
              <a:spcAft>
                <a:spcPts val="1205"/>
              </a:spcAft>
              <a:buClr>
                <a:srgbClr val="04617b"/>
              </a:buClr>
              <a:buSzPct val="45000"/>
              <a:buFont typeface="Wingdings" charset="2"/>
              <a:buChar char=""/>
            </a:pPr>
            <a:r>
              <a:rPr b="0" lang="it-IT" sz="3600" spc="-1" strike="noStrike">
                <a:latin typeface="Calibri"/>
              </a:rPr>
              <a:t>At the end of the scene Banquo is still insecure but Macbeth is sure about his future and what will happen and he is ready to face it wether it is good or bad</a:t>
            </a:r>
            <a:endParaRPr b="0" lang="it-IT" sz="36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TotalTime>
  <Application>LibreOffice/6.0.3.2$Windows_X86_64 LibreOffice_project/8f48d515416608e3a835360314dac7e47fd0b821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2019-02-25T19:36:09Z</dcterms:created>
  <dc:creator/>
  <dc:description/>
  <dc:language>it-IT</dc:language>
  <cp:lastModifiedBy/>
  <dcterms:modified xsi:type="dcterms:W3CDTF">2019-03-07T22:59:08Z</dcterms:modified>
  <cp:revision>4</cp:revision>
  <dc:subject/>
  <dc:title>Vivid</dc:title>
</cp:coreProperties>
</file>