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media/image1.png" ContentType="image/png"/>
  <Override PartName="/ppt/media/image2.png" ContentType="image/png"/>
  <Override PartName="/ppt/media/image3.png" ContentType="image/png"/>
  <Override PartName="/ppt/media/image4.png" ContentType="image/png"/>
  <Override PartName="/ppt/slideLayouts/slideLayout9.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35.xml" ContentType="application/vnd.openxmlformats-officedocument.presentationml.slideLayout+xml"/>
  <Override PartName="/ppt/slideLayouts/slideLayout5.xml" ContentType="application/vnd.openxmlformats-officedocument.presentationml.slideLayout+xml"/>
  <Override PartName="/ppt/slideLayouts/slideLayout36.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31.xml.rels" ContentType="application/vnd.openxmlformats-package.relationships+xml"/>
  <Override PartName="/ppt/slideLayouts/_rels/slideLayout32.xml.rels" ContentType="application/vnd.openxmlformats-package.relationships+xml"/>
  <Override PartName="/ppt/slideLayouts/_rels/slideLayout33.xml.rels" ContentType="application/vnd.openxmlformats-package.relationships+xml"/>
  <Override PartName="/ppt/slideLayouts/_rels/slideLayout34.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 id="263" r:id="rId12"/>
    <p:sldId id="264" r:id="rId13"/>
    <p:sldId id="265" r:id="rId14"/>
  </p:sldIdLst>
  <p:sldSz cx="9720262" cy="6480175"/>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86000" y="258480"/>
            <a:ext cx="8747640" cy="1081800"/>
          </a:xfrm>
          <a:prstGeom prst="rect">
            <a:avLst/>
          </a:prstGeom>
        </p:spPr>
        <p:txBody>
          <a:bodyPr lIns="0" rIns="0" tIns="0" bIns="0" anchor="ctr"/>
          <a:p>
            <a:pPr algn="ctr"/>
            <a:endParaRPr b="0" lang="it-IT" sz="4400" spc="-1" strike="noStrike">
              <a:latin typeface="Arial"/>
            </a:endParaRPr>
          </a:p>
        </p:txBody>
      </p:sp>
      <p:sp>
        <p:nvSpPr>
          <p:cNvPr id="24" name="PlaceHolder 2"/>
          <p:cNvSpPr>
            <a:spLocks noGrp="1"/>
          </p:cNvSpPr>
          <p:nvPr>
            <p:ph type="body"/>
          </p:nvPr>
        </p:nvSpPr>
        <p:spPr>
          <a:xfrm>
            <a:off x="486000" y="1516320"/>
            <a:ext cx="8747640" cy="1792440"/>
          </a:xfrm>
          <a:prstGeom prst="rect">
            <a:avLst/>
          </a:prstGeom>
        </p:spPr>
        <p:txBody>
          <a:bodyPr lIns="0" rIns="0" tIns="0" bIns="0">
            <a:normAutofit/>
          </a:bodyPr>
          <a:p>
            <a:endParaRPr b="0" lang="it-IT" sz="3200" spc="-1" strike="noStrike">
              <a:latin typeface="Arial"/>
            </a:endParaRPr>
          </a:p>
        </p:txBody>
      </p:sp>
      <p:sp>
        <p:nvSpPr>
          <p:cNvPr id="25" name="PlaceHolder 3"/>
          <p:cNvSpPr>
            <a:spLocks noGrp="1"/>
          </p:cNvSpPr>
          <p:nvPr>
            <p:ph type="body"/>
          </p:nvPr>
        </p:nvSpPr>
        <p:spPr>
          <a:xfrm>
            <a:off x="486000" y="3479400"/>
            <a:ext cx="8747640" cy="1792440"/>
          </a:xfrm>
          <a:prstGeom prst="rect">
            <a:avLst/>
          </a:prstGeom>
        </p:spPr>
        <p:txBody>
          <a:bodyPr lIns="0" rIns="0" tIns="0" bIns="0">
            <a:normAutofit/>
          </a:bodyPr>
          <a:p>
            <a:endParaRPr b="0" lang="it-IT"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86000" y="258480"/>
            <a:ext cx="8747640" cy="1081800"/>
          </a:xfrm>
          <a:prstGeom prst="rect">
            <a:avLst/>
          </a:prstGeom>
        </p:spPr>
        <p:txBody>
          <a:bodyPr lIns="0" rIns="0" tIns="0" bIns="0" anchor="ctr"/>
          <a:p>
            <a:pPr algn="ctr"/>
            <a:endParaRPr b="0" lang="it-IT" sz="4400" spc="-1" strike="noStrike">
              <a:latin typeface="Arial"/>
            </a:endParaRPr>
          </a:p>
        </p:txBody>
      </p:sp>
      <p:sp>
        <p:nvSpPr>
          <p:cNvPr id="27" name="PlaceHolder 2"/>
          <p:cNvSpPr>
            <a:spLocks noGrp="1"/>
          </p:cNvSpPr>
          <p:nvPr>
            <p:ph type="body"/>
          </p:nvPr>
        </p:nvSpPr>
        <p:spPr>
          <a:xfrm>
            <a:off x="486000" y="1516320"/>
            <a:ext cx="4268520" cy="1792440"/>
          </a:xfrm>
          <a:prstGeom prst="rect">
            <a:avLst/>
          </a:prstGeom>
        </p:spPr>
        <p:txBody>
          <a:bodyPr lIns="0" rIns="0" tIns="0" bIns="0">
            <a:normAutofit/>
          </a:bodyPr>
          <a:p>
            <a:endParaRPr b="0" lang="it-IT" sz="3200" spc="-1" strike="noStrike">
              <a:latin typeface="Arial"/>
            </a:endParaRPr>
          </a:p>
        </p:txBody>
      </p:sp>
      <p:sp>
        <p:nvSpPr>
          <p:cNvPr id="28" name="PlaceHolder 3"/>
          <p:cNvSpPr>
            <a:spLocks noGrp="1"/>
          </p:cNvSpPr>
          <p:nvPr>
            <p:ph type="body"/>
          </p:nvPr>
        </p:nvSpPr>
        <p:spPr>
          <a:xfrm>
            <a:off x="4968360" y="1516320"/>
            <a:ext cx="4268520" cy="1792440"/>
          </a:xfrm>
          <a:prstGeom prst="rect">
            <a:avLst/>
          </a:prstGeom>
        </p:spPr>
        <p:txBody>
          <a:bodyPr lIns="0" rIns="0" tIns="0" bIns="0">
            <a:normAutofit/>
          </a:bodyPr>
          <a:p>
            <a:endParaRPr b="0" lang="it-IT" sz="3200" spc="-1" strike="noStrike">
              <a:latin typeface="Arial"/>
            </a:endParaRPr>
          </a:p>
        </p:txBody>
      </p:sp>
      <p:sp>
        <p:nvSpPr>
          <p:cNvPr id="29" name="PlaceHolder 4"/>
          <p:cNvSpPr>
            <a:spLocks noGrp="1"/>
          </p:cNvSpPr>
          <p:nvPr>
            <p:ph type="body"/>
          </p:nvPr>
        </p:nvSpPr>
        <p:spPr>
          <a:xfrm>
            <a:off x="486000" y="3479400"/>
            <a:ext cx="4268520" cy="1792440"/>
          </a:xfrm>
          <a:prstGeom prst="rect">
            <a:avLst/>
          </a:prstGeom>
        </p:spPr>
        <p:txBody>
          <a:bodyPr lIns="0" rIns="0" tIns="0" bIns="0">
            <a:normAutofit/>
          </a:bodyPr>
          <a:p>
            <a:endParaRPr b="0" lang="it-IT" sz="3200" spc="-1" strike="noStrike">
              <a:latin typeface="Arial"/>
            </a:endParaRPr>
          </a:p>
        </p:txBody>
      </p:sp>
      <p:sp>
        <p:nvSpPr>
          <p:cNvPr id="30" name="PlaceHolder 5"/>
          <p:cNvSpPr>
            <a:spLocks noGrp="1"/>
          </p:cNvSpPr>
          <p:nvPr>
            <p:ph type="body"/>
          </p:nvPr>
        </p:nvSpPr>
        <p:spPr>
          <a:xfrm>
            <a:off x="4968360" y="3479400"/>
            <a:ext cx="4268520" cy="1792440"/>
          </a:xfrm>
          <a:prstGeom prst="rect">
            <a:avLst/>
          </a:prstGeom>
        </p:spPr>
        <p:txBody>
          <a:bodyPr lIns="0" rIns="0" tIns="0" bIns="0">
            <a:normAutofit/>
          </a:bodyPr>
          <a:p>
            <a:endParaRPr b="0" lang="it-IT"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86000" y="258480"/>
            <a:ext cx="8747640" cy="1081800"/>
          </a:xfrm>
          <a:prstGeom prst="rect">
            <a:avLst/>
          </a:prstGeom>
        </p:spPr>
        <p:txBody>
          <a:bodyPr lIns="0" rIns="0" tIns="0" bIns="0" anchor="ctr"/>
          <a:p>
            <a:pPr algn="ctr"/>
            <a:endParaRPr b="0" lang="it-IT" sz="4400" spc="-1" strike="noStrike">
              <a:latin typeface="Arial"/>
            </a:endParaRPr>
          </a:p>
        </p:txBody>
      </p:sp>
      <p:sp>
        <p:nvSpPr>
          <p:cNvPr id="32" name="PlaceHolder 2"/>
          <p:cNvSpPr>
            <a:spLocks noGrp="1"/>
          </p:cNvSpPr>
          <p:nvPr>
            <p:ph type="body"/>
          </p:nvPr>
        </p:nvSpPr>
        <p:spPr>
          <a:xfrm>
            <a:off x="486000" y="1516320"/>
            <a:ext cx="2816640" cy="1792440"/>
          </a:xfrm>
          <a:prstGeom prst="rect">
            <a:avLst/>
          </a:prstGeom>
        </p:spPr>
        <p:txBody>
          <a:bodyPr lIns="0" rIns="0" tIns="0" bIns="0">
            <a:normAutofit/>
          </a:bodyPr>
          <a:p>
            <a:endParaRPr b="0" lang="it-IT" sz="3200" spc="-1" strike="noStrike">
              <a:latin typeface="Arial"/>
            </a:endParaRPr>
          </a:p>
        </p:txBody>
      </p:sp>
      <p:sp>
        <p:nvSpPr>
          <p:cNvPr id="33" name="PlaceHolder 3"/>
          <p:cNvSpPr>
            <a:spLocks noGrp="1"/>
          </p:cNvSpPr>
          <p:nvPr>
            <p:ph type="body"/>
          </p:nvPr>
        </p:nvSpPr>
        <p:spPr>
          <a:xfrm>
            <a:off x="3443760" y="1516320"/>
            <a:ext cx="2816640" cy="1792440"/>
          </a:xfrm>
          <a:prstGeom prst="rect">
            <a:avLst/>
          </a:prstGeom>
        </p:spPr>
        <p:txBody>
          <a:bodyPr lIns="0" rIns="0" tIns="0" bIns="0">
            <a:normAutofit/>
          </a:bodyPr>
          <a:p>
            <a:endParaRPr b="0" lang="it-IT" sz="3200" spc="-1" strike="noStrike">
              <a:latin typeface="Arial"/>
            </a:endParaRPr>
          </a:p>
        </p:txBody>
      </p:sp>
      <p:sp>
        <p:nvSpPr>
          <p:cNvPr id="34" name="PlaceHolder 4"/>
          <p:cNvSpPr>
            <a:spLocks noGrp="1"/>
          </p:cNvSpPr>
          <p:nvPr>
            <p:ph type="body"/>
          </p:nvPr>
        </p:nvSpPr>
        <p:spPr>
          <a:xfrm>
            <a:off x="6401880" y="1516320"/>
            <a:ext cx="2816640" cy="1792440"/>
          </a:xfrm>
          <a:prstGeom prst="rect">
            <a:avLst/>
          </a:prstGeom>
        </p:spPr>
        <p:txBody>
          <a:bodyPr lIns="0" rIns="0" tIns="0" bIns="0">
            <a:normAutofit/>
          </a:bodyPr>
          <a:p>
            <a:endParaRPr b="0" lang="it-IT" sz="3200" spc="-1" strike="noStrike">
              <a:latin typeface="Arial"/>
            </a:endParaRPr>
          </a:p>
        </p:txBody>
      </p:sp>
      <p:sp>
        <p:nvSpPr>
          <p:cNvPr id="35" name="PlaceHolder 5"/>
          <p:cNvSpPr>
            <a:spLocks noGrp="1"/>
          </p:cNvSpPr>
          <p:nvPr>
            <p:ph type="body"/>
          </p:nvPr>
        </p:nvSpPr>
        <p:spPr>
          <a:xfrm>
            <a:off x="486000" y="3479400"/>
            <a:ext cx="2816640" cy="1792440"/>
          </a:xfrm>
          <a:prstGeom prst="rect">
            <a:avLst/>
          </a:prstGeom>
        </p:spPr>
        <p:txBody>
          <a:bodyPr lIns="0" rIns="0" tIns="0" bIns="0">
            <a:normAutofit/>
          </a:bodyPr>
          <a:p>
            <a:endParaRPr b="0" lang="it-IT" sz="3200" spc="-1" strike="noStrike">
              <a:latin typeface="Arial"/>
            </a:endParaRPr>
          </a:p>
        </p:txBody>
      </p:sp>
      <p:sp>
        <p:nvSpPr>
          <p:cNvPr id="36" name="PlaceHolder 6"/>
          <p:cNvSpPr>
            <a:spLocks noGrp="1"/>
          </p:cNvSpPr>
          <p:nvPr>
            <p:ph type="body"/>
          </p:nvPr>
        </p:nvSpPr>
        <p:spPr>
          <a:xfrm>
            <a:off x="3443760" y="3479400"/>
            <a:ext cx="2816640" cy="1792440"/>
          </a:xfrm>
          <a:prstGeom prst="rect">
            <a:avLst/>
          </a:prstGeom>
        </p:spPr>
        <p:txBody>
          <a:bodyPr lIns="0" rIns="0" tIns="0" bIns="0">
            <a:normAutofit/>
          </a:bodyPr>
          <a:p>
            <a:endParaRPr b="0" lang="it-IT" sz="3200" spc="-1" strike="noStrike">
              <a:latin typeface="Arial"/>
            </a:endParaRPr>
          </a:p>
        </p:txBody>
      </p:sp>
      <p:sp>
        <p:nvSpPr>
          <p:cNvPr id="37" name="PlaceHolder 7"/>
          <p:cNvSpPr>
            <a:spLocks noGrp="1"/>
          </p:cNvSpPr>
          <p:nvPr>
            <p:ph type="body"/>
          </p:nvPr>
        </p:nvSpPr>
        <p:spPr>
          <a:xfrm>
            <a:off x="6401880" y="3479400"/>
            <a:ext cx="2816640" cy="1792440"/>
          </a:xfrm>
          <a:prstGeom prst="rect">
            <a:avLst/>
          </a:prstGeom>
        </p:spPr>
        <p:txBody>
          <a:bodyPr lIns="0" rIns="0" tIns="0" bIns="0">
            <a:normAutofit/>
          </a:bodyPr>
          <a:p>
            <a:endParaRPr b="0" lang="it-IT"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486000" y="258480"/>
            <a:ext cx="8747640" cy="1081800"/>
          </a:xfrm>
          <a:prstGeom prst="rect">
            <a:avLst/>
          </a:prstGeom>
        </p:spPr>
        <p:txBody>
          <a:bodyPr lIns="0" rIns="0" tIns="0" bIns="0" anchor="ctr"/>
          <a:p>
            <a:pPr algn="ctr"/>
            <a:endParaRPr b="0" lang="it-IT" sz="4400" spc="-1" strike="noStrike">
              <a:latin typeface="Arial"/>
            </a:endParaRPr>
          </a:p>
        </p:txBody>
      </p:sp>
      <p:sp>
        <p:nvSpPr>
          <p:cNvPr id="41" name="PlaceHolder 2"/>
          <p:cNvSpPr>
            <a:spLocks noGrp="1"/>
          </p:cNvSpPr>
          <p:nvPr>
            <p:ph type="subTitle"/>
          </p:nvPr>
        </p:nvSpPr>
        <p:spPr>
          <a:xfrm>
            <a:off x="486000" y="1516320"/>
            <a:ext cx="8747640" cy="3758040"/>
          </a:xfrm>
          <a:prstGeom prst="rect">
            <a:avLst/>
          </a:prstGeom>
        </p:spPr>
        <p:txBody>
          <a:bodyPr lIns="0" rIns="0" tIns="0" bIns="0" anchor="ctr"/>
          <a:p>
            <a:pPr algn="ctr"/>
            <a:endParaRPr b="0" lang="it-IT"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486000" y="258480"/>
            <a:ext cx="8747640" cy="1081800"/>
          </a:xfrm>
          <a:prstGeom prst="rect">
            <a:avLst/>
          </a:prstGeom>
        </p:spPr>
        <p:txBody>
          <a:bodyPr lIns="0" rIns="0" tIns="0" bIns="0" anchor="ctr"/>
          <a:p>
            <a:pPr algn="ctr"/>
            <a:endParaRPr b="0" lang="it-IT" sz="4400" spc="-1" strike="noStrike">
              <a:latin typeface="Arial"/>
            </a:endParaRPr>
          </a:p>
        </p:txBody>
      </p:sp>
      <p:sp>
        <p:nvSpPr>
          <p:cNvPr id="43" name="PlaceHolder 2"/>
          <p:cNvSpPr>
            <a:spLocks noGrp="1"/>
          </p:cNvSpPr>
          <p:nvPr>
            <p:ph type="body"/>
          </p:nvPr>
        </p:nvSpPr>
        <p:spPr>
          <a:xfrm>
            <a:off x="486000" y="1516320"/>
            <a:ext cx="8747640" cy="3758040"/>
          </a:xfrm>
          <a:prstGeom prst="rect">
            <a:avLst/>
          </a:prstGeom>
        </p:spPr>
        <p:txBody>
          <a:bodyPr lIns="0" rIns="0" tIns="0" bIns="0">
            <a:normAutofit/>
          </a:bodyPr>
          <a:p>
            <a:endParaRPr b="0" lang="it-IT"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486000" y="258480"/>
            <a:ext cx="8747640" cy="1081800"/>
          </a:xfrm>
          <a:prstGeom prst="rect">
            <a:avLst/>
          </a:prstGeom>
        </p:spPr>
        <p:txBody>
          <a:bodyPr lIns="0" rIns="0" tIns="0" bIns="0" anchor="ctr"/>
          <a:p>
            <a:pPr algn="ctr"/>
            <a:endParaRPr b="0" lang="it-IT" sz="4400" spc="-1" strike="noStrike">
              <a:latin typeface="Arial"/>
            </a:endParaRPr>
          </a:p>
        </p:txBody>
      </p:sp>
      <p:sp>
        <p:nvSpPr>
          <p:cNvPr id="45" name="PlaceHolder 2"/>
          <p:cNvSpPr>
            <a:spLocks noGrp="1"/>
          </p:cNvSpPr>
          <p:nvPr>
            <p:ph type="body"/>
          </p:nvPr>
        </p:nvSpPr>
        <p:spPr>
          <a:xfrm>
            <a:off x="486000" y="1516320"/>
            <a:ext cx="4268520" cy="3758040"/>
          </a:xfrm>
          <a:prstGeom prst="rect">
            <a:avLst/>
          </a:prstGeom>
        </p:spPr>
        <p:txBody>
          <a:bodyPr lIns="0" rIns="0" tIns="0" bIns="0">
            <a:normAutofit/>
          </a:bodyPr>
          <a:p>
            <a:endParaRPr b="0" lang="it-IT" sz="3200" spc="-1" strike="noStrike">
              <a:latin typeface="Arial"/>
            </a:endParaRPr>
          </a:p>
        </p:txBody>
      </p:sp>
      <p:sp>
        <p:nvSpPr>
          <p:cNvPr id="46" name="PlaceHolder 3"/>
          <p:cNvSpPr>
            <a:spLocks noGrp="1"/>
          </p:cNvSpPr>
          <p:nvPr>
            <p:ph type="body"/>
          </p:nvPr>
        </p:nvSpPr>
        <p:spPr>
          <a:xfrm>
            <a:off x="4968360" y="1516320"/>
            <a:ext cx="4268520" cy="3758040"/>
          </a:xfrm>
          <a:prstGeom prst="rect">
            <a:avLst/>
          </a:prstGeom>
        </p:spPr>
        <p:txBody>
          <a:bodyPr lIns="0" rIns="0" tIns="0" bIns="0">
            <a:normAutofit/>
          </a:bodyPr>
          <a:p>
            <a:endParaRPr b="0" lang="it-IT"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486000" y="258480"/>
            <a:ext cx="8747640" cy="1081800"/>
          </a:xfrm>
          <a:prstGeom prst="rect">
            <a:avLst/>
          </a:prstGeom>
        </p:spPr>
        <p:txBody>
          <a:bodyPr lIns="0" rIns="0" tIns="0" bIns="0" anchor="ctr"/>
          <a:p>
            <a:pPr algn="ctr"/>
            <a:endParaRPr b="0" lang="it-IT"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486000" y="258480"/>
            <a:ext cx="8747640" cy="5015880"/>
          </a:xfrm>
          <a:prstGeom prst="rect">
            <a:avLst/>
          </a:prstGeom>
        </p:spPr>
        <p:txBody>
          <a:bodyPr lIns="0" rIns="0" tIns="0" bIns="0" anchor="ctr"/>
          <a:p>
            <a:pPr algn="ctr"/>
            <a:endParaRPr b="0" lang="it-IT"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486000" y="258480"/>
            <a:ext cx="8747640" cy="1081800"/>
          </a:xfrm>
          <a:prstGeom prst="rect">
            <a:avLst/>
          </a:prstGeom>
        </p:spPr>
        <p:txBody>
          <a:bodyPr lIns="0" rIns="0" tIns="0" bIns="0" anchor="ctr"/>
          <a:p>
            <a:pPr algn="ctr"/>
            <a:endParaRPr b="0" lang="it-IT" sz="4400" spc="-1" strike="noStrike">
              <a:latin typeface="Arial"/>
            </a:endParaRPr>
          </a:p>
        </p:txBody>
      </p:sp>
      <p:sp>
        <p:nvSpPr>
          <p:cNvPr id="50" name="PlaceHolder 2"/>
          <p:cNvSpPr>
            <a:spLocks noGrp="1"/>
          </p:cNvSpPr>
          <p:nvPr>
            <p:ph type="body"/>
          </p:nvPr>
        </p:nvSpPr>
        <p:spPr>
          <a:xfrm>
            <a:off x="486000" y="1516320"/>
            <a:ext cx="4268520" cy="1792440"/>
          </a:xfrm>
          <a:prstGeom prst="rect">
            <a:avLst/>
          </a:prstGeom>
        </p:spPr>
        <p:txBody>
          <a:bodyPr lIns="0" rIns="0" tIns="0" bIns="0">
            <a:normAutofit/>
          </a:bodyPr>
          <a:p>
            <a:endParaRPr b="0" lang="it-IT" sz="3200" spc="-1" strike="noStrike">
              <a:latin typeface="Arial"/>
            </a:endParaRPr>
          </a:p>
        </p:txBody>
      </p:sp>
      <p:sp>
        <p:nvSpPr>
          <p:cNvPr id="51" name="PlaceHolder 3"/>
          <p:cNvSpPr>
            <a:spLocks noGrp="1"/>
          </p:cNvSpPr>
          <p:nvPr>
            <p:ph type="body"/>
          </p:nvPr>
        </p:nvSpPr>
        <p:spPr>
          <a:xfrm>
            <a:off x="4968360" y="1516320"/>
            <a:ext cx="4268520" cy="3758040"/>
          </a:xfrm>
          <a:prstGeom prst="rect">
            <a:avLst/>
          </a:prstGeom>
        </p:spPr>
        <p:txBody>
          <a:bodyPr lIns="0" rIns="0" tIns="0" bIns="0">
            <a:normAutofit/>
          </a:bodyPr>
          <a:p>
            <a:endParaRPr b="0" lang="it-IT" sz="3200" spc="-1" strike="noStrike">
              <a:latin typeface="Arial"/>
            </a:endParaRPr>
          </a:p>
        </p:txBody>
      </p:sp>
      <p:sp>
        <p:nvSpPr>
          <p:cNvPr id="52" name="PlaceHolder 4"/>
          <p:cNvSpPr>
            <a:spLocks noGrp="1"/>
          </p:cNvSpPr>
          <p:nvPr>
            <p:ph type="body"/>
          </p:nvPr>
        </p:nvSpPr>
        <p:spPr>
          <a:xfrm>
            <a:off x="486000" y="3479400"/>
            <a:ext cx="4268520" cy="1792440"/>
          </a:xfrm>
          <a:prstGeom prst="rect">
            <a:avLst/>
          </a:prstGeom>
        </p:spPr>
        <p:txBody>
          <a:bodyPr lIns="0" rIns="0" tIns="0" bIns="0">
            <a:normAutofit/>
          </a:bodyPr>
          <a:p>
            <a:endParaRPr b="0" lang="it-IT"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86000" y="258480"/>
            <a:ext cx="8747640" cy="1081800"/>
          </a:xfrm>
          <a:prstGeom prst="rect">
            <a:avLst/>
          </a:prstGeom>
        </p:spPr>
        <p:txBody>
          <a:bodyPr lIns="0" rIns="0" tIns="0" bIns="0" anchor="ctr"/>
          <a:p>
            <a:pPr algn="ctr"/>
            <a:endParaRPr b="0" lang="it-IT" sz="4400" spc="-1" strike="noStrike">
              <a:latin typeface="Arial"/>
            </a:endParaRPr>
          </a:p>
        </p:txBody>
      </p:sp>
      <p:sp>
        <p:nvSpPr>
          <p:cNvPr id="3" name="PlaceHolder 2"/>
          <p:cNvSpPr>
            <a:spLocks noGrp="1"/>
          </p:cNvSpPr>
          <p:nvPr>
            <p:ph type="subTitle"/>
          </p:nvPr>
        </p:nvSpPr>
        <p:spPr>
          <a:xfrm>
            <a:off x="486000" y="1516320"/>
            <a:ext cx="8747640" cy="3758040"/>
          </a:xfrm>
          <a:prstGeom prst="rect">
            <a:avLst/>
          </a:prstGeom>
        </p:spPr>
        <p:txBody>
          <a:bodyPr lIns="0" rIns="0" tIns="0" bIns="0" anchor="ctr"/>
          <a:p>
            <a:pPr algn="ctr"/>
            <a:endParaRPr b="0" lang="it-IT"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86000" y="258480"/>
            <a:ext cx="8747640" cy="1081800"/>
          </a:xfrm>
          <a:prstGeom prst="rect">
            <a:avLst/>
          </a:prstGeom>
        </p:spPr>
        <p:txBody>
          <a:bodyPr lIns="0" rIns="0" tIns="0" bIns="0" anchor="ctr"/>
          <a:p>
            <a:pPr algn="ctr"/>
            <a:endParaRPr b="0" lang="it-IT" sz="4400" spc="-1" strike="noStrike">
              <a:latin typeface="Arial"/>
            </a:endParaRPr>
          </a:p>
        </p:txBody>
      </p:sp>
      <p:sp>
        <p:nvSpPr>
          <p:cNvPr id="54" name="PlaceHolder 2"/>
          <p:cNvSpPr>
            <a:spLocks noGrp="1"/>
          </p:cNvSpPr>
          <p:nvPr>
            <p:ph type="body"/>
          </p:nvPr>
        </p:nvSpPr>
        <p:spPr>
          <a:xfrm>
            <a:off x="486000" y="1516320"/>
            <a:ext cx="4268520" cy="3758040"/>
          </a:xfrm>
          <a:prstGeom prst="rect">
            <a:avLst/>
          </a:prstGeom>
        </p:spPr>
        <p:txBody>
          <a:bodyPr lIns="0" rIns="0" tIns="0" bIns="0">
            <a:normAutofit/>
          </a:bodyPr>
          <a:p>
            <a:endParaRPr b="0" lang="it-IT" sz="3200" spc="-1" strike="noStrike">
              <a:latin typeface="Arial"/>
            </a:endParaRPr>
          </a:p>
        </p:txBody>
      </p:sp>
      <p:sp>
        <p:nvSpPr>
          <p:cNvPr id="55" name="PlaceHolder 3"/>
          <p:cNvSpPr>
            <a:spLocks noGrp="1"/>
          </p:cNvSpPr>
          <p:nvPr>
            <p:ph type="body"/>
          </p:nvPr>
        </p:nvSpPr>
        <p:spPr>
          <a:xfrm>
            <a:off x="4968360" y="1516320"/>
            <a:ext cx="4268520" cy="1792440"/>
          </a:xfrm>
          <a:prstGeom prst="rect">
            <a:avLst/>
          </a:prstGeom>
        </p:spPr>
        <p:txBody>
          <a:bodyPr lIns="0" rIns="0" tIns="0" bIns="0">
            <a:normAutofit/>
          </a:bodyPr>
          <a:p>
            <a:endParaRPr b="0" lang="it-IT" sz="3200" spc="-1" strike="noStrike">
              <a:latin typeface="Arial"/>
            </a:endParaRPr>
          </a:p>
        </p:txBody>
      </p:sp>
      <p:sp>
        <p:nvSpPr>
          <p:cNvPr id="56" name="PlaceHolder 4"/>
          <p:cNvSpPr>
            <a:spLocks noGrp="1"/>
          </p:cNvSpPr>
          <p:nvPr>
            <p:ph type="body"/>
          </p:nvPr>
        </p:nvSpPr>
        <p:spPr>
          <a:xfrm>
            <a:off x="4968360" y="3479400"/>
            <a:ext cx="4268520" cy="1792440"/>
          </a:xfrm>
          <a:prstGeom prst="rect">
            <a:avLst/>
          </a:prstGeom>
        </p:spPr>
        <p:txBody>
          <a:bodyPr lIns="0" rIns="0" tIns="0" bIns="0">
            <a:normAutofit/>
          </a:bodyPr>
          <a:p>
            <a:endParaRPr b="0" lang="it-IT"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86000" y="258480"/>
            <a:ext cx="8747640" cy="1081800"/>
          </a:xfrm>
          <a:prstGeom prst="rect">
            <a:avLst/>
          </a:prstGeom>
        </p:spPr>
        <p:txBody>
          <a:bodyPr lIns="0" rIns="0" tIns="0" bIns="0" anchor="ctr"/>
          <a:p>
            <a:pPr algn="ctr"/>
            <a:endParaRPr b="0" lang="it-IT" sz="4400" spc="-1" strike="noStrike">
              <a:latin typeface="Arial"/>
            </a:endParaRPr>
          </a:p>
        </p:txBody>
      </p:sp>
      <p:sp>
        <p:nvSpPr>
          <p:cNvPr id="58" name="PlaceHolder 2"/>
          <p:cNvSpPr>
            <a:spLocks noGrp="1"/>
          </p:cNvSpPr>
          <p:nvPr>
            <p:ph type="body"/>
          </p:nvPr>
        </p:nvSpPr>
        <p:spPr>
          <a:xfrm>
            <a:off x="486000" y="1516320"/>
            <a:ext cx="4268520" cy="1792440"/>
          </a:xfrm>
          <a:prstGeom prst="rect">
            <a:avLst/>
          </a:prstGeom>
        </p:spPr>
        <p:txBody>
          <a:bodyPr lIns="0" rIns="0" tIns="0" bIns="0">
            <a:normAutofit/>
          </a:bodyPr>
          <a:p>
            <a:endParaRPr b="0" lang="it-IT" sz="3200" spc="-1" strike="noStrike">
              <a:latin typeface="Arial"/>
            </a:endParaRPr>
          </a:p>
        </p:txBody>
      </p:sp>
      <p:sp>
        <p:nvSpPr>
          <p:cNvPr id="59" name="PlaceHolder 3"/>
          <p:cNvSpPr>
            <a:spLocks noGrp="1"/>
          </p:cNvSpPr>
          <p:nvPr>
            <p:ph type="body"/>
          </p:nvPr>
        </p:nvSpPr>
        <p:spPr>
          <a:xfrm>
            <a:off x="4968360" y="1516320"/>
            <a:ext cx="4268520" cy="1792440"/>
          </a:xfrm>
          <a:prstGeom prst="rect">
            <a:avLst/>
          </a:prstGeom>
        </p:spPr>
        <p:txBody>
          <a:bodyPr lIns="0" rIns="0" tIns="0" bIns="0">
            <a:normAutofit/>
          </a:bodyPr>
          <a:p>
            <a:endParaRPr b="0" lang="it-IT" sz="3200" spc="-1" strike="noStrike">
              <a:latin typeface="Arial"/>
            </a:endParaRPr>
          </a:p>
        </p:txBody>
      </p:sp>
      <p:sp>
        <p:nvSpPr>
          <p:cNvPr id="60" name="PlaceHolder 4"/>
          <p:cNvSpPr>
            <a:spLocks noGrp="1"/>
          </p:cNvSpPr>
          <p:nvPr>
            <p:ph type="body"/>
          </p:nvPr>
        </p:nvSpPr>
        <p:spPr>
          <a:xfrm>
            <a:off x="486000" y="3479400"/>
            <a:ext cx="8747640" cy="1792440"/>
          </a:xfrm>
          <a:prstGeom prst="rect">
            <a:avLst/>
          </a:prstGeom>
        </p:spPr>
        <p:txBody>
          <a:bodyPr lIns="0" rIns="0" tIns="0" bIns="0">
            <a:normAutofit/>
          </a:bodyPr>
          <a:p>
            <a:endParaRPr b="0" lang="it-IT"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86000" y="258480"/>
            <a:ext cx="8747640" cy="1081800"/>
          </a:xfrm>
          <a:prstGeom prst="rect">
            <a:avLst/>
          </a:prstGeom>
        </p:spPr>
        <p:txBody>
          <a:bodyPr lIns="0" rIns="0" tIns="0" bIns="0" anchor="ctr"/>
          <a:p>
            <a:pPr algn="ctr"/>
            <a:endParaRPr b="0" lang="it-IT" sz="4400" spc="-1" strike="noStrike">
              <a:latin typeface="Arial"/>
            </a:endParaRPr>
          </a:p>
        </p:txBody>
      </p:sp>
      <p:sp>
        <p:nvSpPr>
          <p:cNvPr id="62" name="PlaceHolder 2"/>
          <p:cNvSpPr>
            <a:spLocks noGrp="1"/>
          </p:cNvSpPr>
          <p:nvPr>
            <p:ph type="body"/>
          </p:nvPr>
        </p:nvSpPr>
        <p:spPr>
          <a:xfrm>
            <a:off x="486000" y="1516320"/>
            <a:ext cx="8747640" cy="1792440"/>
          </a:xfrm>
          <a:prstGeom prst="rect">
            <a:avLst/>
          </a:prstGeom>
        </p:spPr>
        <p:txBody>
          <a:bodyPr lIns="0" rIns="0" tIns="0" bIns="0">
            <a:normAutofit/>
          </a:bodyPr>
          <a:p>
            <a:endParaRPr b="0" lang="it-IT" sz="3200" spc="-1" strike="noStrike">
              <a:latin typeface="Arial"/>
            </a:endParaRPr>
          </a:p>
        </p:txBody>
      </p:sp>
      <p:sp>
        <p:nvSpPr>
          <p:cNvPr id="63" name="PlaceHolder 3"/>
          <p:cNvSpPr>
            <a:spLocks noGrp="1"/>
          </p:cNvSpPr>
          <p:nvPr>
            <p:ph type="body"/>
          </p:nvPr>
        </p:nvSpPr>
        <p:spPr>
          <a:xfrm>
            <a:off x="486000" y="3479400"/>
            <a:ext cx="8747640" cy="1792440"/>
          </a:xfrm>
          <a:prstGeom prst="rect">
            <a:avLst/>
          </a:prstGeom>
        </p:spPr>
        <p:txBody>
          <a:bodyPr lIns="0" rIns="0" tIns="0" bIns="0">
            <a:normAutofit/>
          </a:bodyPr>
          <a:p>
            <a:endParaRPr b="0" lang="it-IT"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486000" y="258480"/>
            <a:ext cx="8747640" cy="1081800"/>
          </a:xfrm>
          <a:prstGeom prst="rect">
            <a:avLst/>
          </a:prstGeom>
        </p:spPr>
        <p:txBody>
          <a:bodyPr lIns="0" rIns="0" tIns="0" bIns="0" anchor="ctr"/>
          <a:p>
            <a:pPr algn="ctr"/>
            <a:endParaRPr b="0" lang="it-IT" sz="4400" spc="-1" strike="noStrike">
              <a:latin typeface="Arial"/>
            </a:endParaRPr>
          </a:p>
        </p:txBody>
      </p:sp>
      <p:sp>
        <p:nvSpPr>
          <p:cNvPr id="65" name="PlaceHolder 2"/>
          <p:cNvSpPr>
            <a:spLocks noGrp="1"/>
          </p:cNvSpPr>
          <p:nvPr>
            <p:ph type="body"/>
          </p:nvPr>
        </p:nvSpPr>
        <p:spPr>
          <a:xfrm>
            <a:off x="486000" y="1516320"/>
            <a:ext cx="4268520" cy="1792440"/>
          </a:xfrm>
          <a:prstGeom prst="rect">
            <a:avLst/>
          </a:prstGeom>
        </p:spPr>
        <p:txBody>
          <a:bodyPr lIns="0" rIns="0" tIns="0" bIns="0">
            <a:normAutofit/>
          </a:bodyPr>
          <a:p>
            <a:endParaRPr b="0" lang="it-IT" sz="3200" spc="-1" strike="noStrike">
              <a:latin typeface="Arial"/>
            </a:endParaRPr>
          </a:p>
        </p:txBody>
      </p:sp>
      <p:sp>
        <p:nvSpPr>
          <p:cNvPr id="66" name="PlaceHolder 3"/>
          <p:cNvSpPr>
            <a:spLocks noGrp="1"/>
          </p:cNvSpPr>
          <p:nvPr>
            <p:ph type="body"/>
          </p:nvPr>
        </p:nvSpPr>
        <p:spPr>
          <a:xfrm>
            <a:off x="4968360" y="1516320"/>
            <a:ext cx="4268520" cy="1792440"/>
          </a:xfrm>
          <a:prstGeom prst="rect">
            <a:avLst/>
          </a:prstGeom>
        </p:spPr>
        <p:txBody>
          <a:bodyPr lIns="0" rIns="0" tIns="0" bIns="0">
            <a:normAutofit/>
          </a:bodyPr>
          <a:p>
            <a:endParaRPr b="0" lang="it-IT" sz="3200" spc="-1" strike="noStrike">
              <a:latin typeface="Arial"/>
            </a:endParaRPr>
          </a:p>
        </p:txBody>
      </p:sp>
      <p:sp>
        <p:nvSpPr>
          <p:cNvPr id="67" name="PlaceHolder 4"/>
          <p:cNvSpPr>
            <a:spLocks noGrp="1"/>
          </p:cNvSpPr>
          <p:nvPr>
            <p:ph type="body"/>
          </p:nvPr>
        </p:nvSpPr>
        <p:spPr>
          <a:xfrm>
            <a:off x="486000" y="3479400"/>
            <a:ext cx="4268520" cy="1792440"/>
          </a:xfrm>
          <a:prstGeom prst="rect">
            <a:avLst/>
          </a:prstGeom>
        </p:spPr>
        <p:txBody>
          <a:bodyPr lIns="0" rIns="0" tIns="0" bIns="0">
            <a:normAutofit/>
          </a:bodyPr>
          <a:p>
            <a:endParaRPr b="0" lang="it-IT" sz="3200" spc="-1" strike="noStrike">
              <a:latin typeface="Arial"/>
            </a:endParaRPr>
          </a:p>
        </p:txBody>
      </p:sp>
      <p:sp>
        <p:nvSpPr>
          <p:cNvPr id="68" name="PlaceHolder 5"/>
          <p:cNvSpPr>
            <a:spLocks noGrp="1"/>
          </p:cNvSpPr>
          <p:nvPr>
            <p:ph type="body"/>
          </p:nvPr>
        </p:nvSpPr>
        <p:spPr>
          <a:xfrm>
            <a:off x="4968360" y="3479400"/>
            <a:ext cx="4268520" cy="1792440"/>
          </a:xfrm>
          <a:prstGeom prst="rect">
            <a:avLst/>
          </a:prstGeom>
        </p:spPr>
        <p:txBody>
          <a:bodyPr lIns="0" rIns="0" tIns="0" bIns="0">
            <a:normAutofit/>
          </a:bodyPr>
          <a:p>
            <a:endParaRPr b="0" lang="it-IT"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86000" y="258480"/>
            <a:ext cx="8747640" cy="1081800"/>
          </a:xfrm>
          <a:prstGeom prst="rect">
            <a:avLst/>
          </a:prstGeom>
        </p:spPr>
        <p:txBody>
          <a:bodyPr lIns="0" rIns="0" tIns="0" bIns="0" anchor="ctr"/>
          <a:p>
            <a:pPr algn="ctr"/>
            <a:endParaRPr b="0" lang="it-IT" sz="4400" spc="-1" strike="noStrike">
              <a:latin typeface="Arial"/>
            </a:endParaRPr>
          </a:p>
        </p:txBody>
      </p:sp>
      <p:sp>
        <p:nvSpPr>
          <p:cNvPr id="70" name="PlaceHolder 2"/>
          <p:cNvSpPr>
            <a:spLocks noGrp="1"/>
          </p:cNvSpPr>
          <p:nvPr>
            <p:ph type="body"/>
          </p:nvPr>
        </p:nvSpPr>
        <p:spPr>
          <a:xfrm>
            <a:off x="486000" y="1516320"/>
            <a:ext cx="2816640" cy="1792440"/>
          </a:xfrm>
          <a:prstGeom prst="rect">
            <a:avLst/>
          </a:prstGeom>
        </p:spPr>
        <p:txBody>
          <a:bodyPr lIns="0" rIns="0" tIns="0" bIns="0">
            <a:normAutofit/>
          </a:bodyPr>
          <a:p>
            <a:endParaRPr b="0" lang="it-IT" sz="3200" spc="-1" strike="noStrike">
              <a:latin typeface="Arial"/>
            </a:endParaRPr>
          </a:p>
        </p:txBody>
      </p:sp>
      <p:sp>
        <p:nvSpPr>
          <p:cNvPr id="71" name="PlaceHolder 3"/>
          <p:cNvSpPr>
            <a:spLocks noGrp="1"/>
          </p:cNvSpPr>
          <p:nvPr>
            <p:ph type="body"/>
          </p:nvPr>
        </p:nvSpPr>
        <p:spPr>
          <a:xfrm>
            <a:off x="3443760" y="1516320"/>
            <a:ext cx="2816640" cy="1792440"/>
          </a:xfrm>
          <a:prstGeom prst="rect">
            <a:avLst/>
          </a:prstGeom>
        </p:spPr>
        <p:txBody>
          <a:bodyPr lIns="0" rIns="0" tIns="0" bIns="0">
            <a:normAutofit/>
          </a:bodyPr>
          <a:p>
            <a:endParaRPr b="0" lang="it-IT" sz="3200" spc="-1" strike="noStrike">
              <a:latin typeface="Arial"/>
            </a:endParaRPr>
          </a:p>
        </p:txBody>
      </p:sp>
      <p:sp>
        <p:nvSpPr>
          <p:cNvPr id="72" name="PlaceHolder 4"/>
          <p:cNvSpPr>
            <a:spLocks noGrp="1"/>
          </p:cNvSpPr>
          <p:nvPr>
            <p:ph type="body"/>
          </p:nvPr>
        </p:nvSpPr>
        <p:spPr>
          <a:xfrm>
            <a:off x="6401880" y="1516320"/>
            <a:ext cx="2816640" cy="1792440"/>
          </a:xfrm>
          <a:prstGeom prst="rect">
            <a:avLst/>
          </a:prstGeom>
        </p:spPr>
        <p:txBody>
          <a:bodyPr lIns="0" rIns="0" tIns="0" bIns="0">
            <a:normAutofit/>
          </a:bodyPr>
          <a:p>
            <a:endParaRPr b="0" lang="it-IT" sz="3200" spc="-1" strike="noStrike">
              <a:latin typeface="Arial"/>
            </a:endParaRPr>
          </a:p>
        </p:txBody>
      </p:sp>
      <p:sp>
        <p:nvSpPr>
          <p:cNvPr id="73" name="PlaceHolder 5"/>
          <p:cNvSpPr>
            <a:spLocks noGrp="1"/>
          </p:cNvSpPr>
          <p:nvPr>
            <p:ph type="body"/>
          </p:nvPr>
        </p:nvSpPr>
        <p:spPr>
          <a:xfrm>
            <a:off x="486000" y="3479400"/>
            <a:ext cx="2816640" cy="1792440"/>
          </a:xfrm>
          <a:prstGeom prst="rect">
            <a:avLst/>
          </a:prstGeom>
        </p:spPr>
        <p:txBody>
          <a:bodyPr lIns="0" rIns="0" tIns="0" bIns="0">
            <a:normAutofit/>
          </a:bodyPr>
          <a:p>
            <a:endParaRPr b="0" lang="it-IT" sz="3200" spc="-1" strike="noStrike">
              <a:latin typeface="Arial"/>
            </a:endParaRPr>
          </a:p>
        </p:txBody>
      </p:sp>
      <p:sp>
        <p:nvSpPr>
          <p:cNvPr id="74" name="PlaceHolder 6"/>
          <p:cNvSpPr>
            <a:spLocks noGrp="1"/>
          </p:cNvSpPr>
          <p:nvPr>
            <p:ph type="body"/>
          </p:nvPr>
        </p:nvSpPr>
        <p:spPr>
          <a:xfrm>
            <a:off x="3443760" y="3479400"/>
            <a:ext cx="2816640" cy="1792440"/>
          </a:xfrm>
          <a:prstGeom prst="rect">
            <a:avLst/>
          </a:prstGeom>
        </p:spPr>
        <p:txBody>
          <a:bodyPr lIns="0" rIns="0" tIns="0" bIns="0">
            <a:normAutofit/>
          </a:bodyPr>
          <a:p>
            <a:endParaRPr b="0" lang="it-IT" sz="3200" spc="-1" strike="noStrike">
              <a:latin typeface="Arial"/>
            </a:endParaRPr>
          </a:p>
        </p:txBody>
      </p:sp>
      <p:sp>
        <p:nvSpPr>
          <p:cNvPr id="75" name="PlaceHolder 7"/>
          <p:cNvSpPr>
            <a:spLocks noGrp="1"/>
          </p:cNvSpPr>
          <p:nvPr>
            <p:ph type="body"/>
          </p:nvPr>
        </p:nvSpPr>
        <p:spPr>
          <a:xfrm>
            <a:off x="6401880" y="3479400"/>
            <a:ext cx="2816640" cy="1792440"/>
          </a:xfrm>
          <a:prstGeom prst="rect">
            <a:avLst/>
          </a:prstGeom>
        </p:spPr>
        <p:txBody>
          <a:bodyPr lIns="0" rIns="0" tIns="0" bIns="0">
            <a:normAutofit/>
          </a:bodyPr>
          <a:p>
            <a:endParaRPr b="0" lang="it-IT"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8" name="PlaceHolder 1"/>
          <p:cNvSpPr>
            <a:spLocks noGrp="1"/>
          </p:cNvSpPr>
          <p:nvPr>
            <p:ph type="title"/>
          </p:nvPr>
        </p:nvSpPr>
        <p:spPr>
          <a:xfrm>
            <a:off x="486000" y="258480"/>
            <a:ext cx="8747640" cy="1081800"/>
          </a:xfrm>
          <a:prstGeom prst="rect">
            <a:avLst/>
          </a:prstGeom>
        </p:spPr>
        <p:txBody>
          <a:bodyPr lIns="0" rIns="0" tIns="0" bIns="0" anchor="ctr"/>
          <a:p>
            <a:pPr algn="ctr"/>
            <a:endParaRPr b="0" lang="it-IT" sz="4400" spc="-1" strike="noStrike">
              <a:latin typeface="Arial"/>
            </a:endParaRPr>
          </a:p>
        </p:txBody>
      </p:sp>
      <p:sp>
        <p:nvSpPr>
          <p:cNvPr id="79" name="PlaceHolder 2"/>
          <p:cNvSpPr>
            <a:spLocks noGrp="1"/>
          </p:cNvSpPr>
          <p:nvPr>
            <p:ph type="subTitle"/>
          </p:nvPr>
        </p:nvSpPr>
        <p:spPr>
          <a:xfrm>
            <a:off x="486000" y="1516320"/>
            <a:ext cx="8747640" cy="3758040"/>
          </a:xfrm>
          <a:prstGeom prst="rect">
            <a:avLst/>
          </a:prstGeom>
        </p:spPr>
        <p:txBody>
          <a:bodyPr lIns="0" rIns="0" tIns="0" bIns="0" anchor="ctr"/>
          <a:p>
            <a:pPr algn="ctr"/>
            <a:endParaRPr b="0" lang="it-IT"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86000" y="258480"/>
            <a:ext cx="8747640" cy="1081800"/>
          </a:xfrm>
          <a:prstGeom prst="rect">
            <a:avLst/>
          </a:prstGeom>
        </p:spPr>
        <p:txBody>
          <a:bodyPr lIns="0" rIns="0" tIns="0" bIns="0" anchor="ctr"/>
          <a:p>
            <a:pPr algn="ctr"/>
            <a:endParaRPr b="0" lang="it-IT" sz="4400" spc="-1" strike="noStrike">
              <a:latin typeface="Arial"/>
            </a:endParaRPr>
          </a:p>
        </p:txBody>
      </p:sp>
      <p:sp>
        <p:nvSpPr>
          <p:cNvPr id="81" name="PlaceHolder 2"/>
          <p:cNvSpPr>
            <a:spLocks noGrp="1"/>
          </p:cNvSpPr>
          <p:nvPr>
            <p:ph type="body"/>
          </p:nvPr>
        </p:nvSpPr>
        <p:spPr>
          <a:xfrm>
            <a:off x="486000" y="1516320"/>
            <a:ext cx="8747640" cy="3758040"/>
          </a:xfrm>
          <a:prstGeom prst="rect">
            <a:avLst/>
          </a:prstGeom>
        </p:spPr>
        <p:txBody>
          <a:bodyPr lIns="0" rIns="0" tIns="0" bIns="0">
            <a:normAutofit/>
          </a:bodyPr>
          <a:p>
            <a:endParaRPr b="0" lang="it-IT"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82" name="PlaceHolder 1"/>
          <p:cNvSpPr>
            <a:spLocks noGrp="1"/>
          </p:cNvSpPr>
          <p:nvPr>
            <p:ph type="title"/>
          </p:nvPr>
        </p:nvSpPr>
        <p:spPr>
          <a:xfrm>
            <a:off x="486000" y="258480"/>
            <a:ext cx="8747640" cy="1081800"/>
          </a:xfrm>
          <a:prstGeom prst="rect">
            <a:avLst/>
          </a:prstGeom>
        </p:spPr>
        <p:txBody>
          <a:bodyPr lIns="0" rIns="0" tIns="0" bIns="0" anchor="ctr"/>
          <a:p>
            <a:pPr algn="ctr"/>
            <a:endParaRPr b="0" lang="it-IT" sz="4400" spc="-1" strike="noStrike">
              <a:latin typeface="Arial"/>
            </a:endParaRPr>
          </a:p>
        </p:txBody>
      </p:sp>
      <p:sp>
        <p:nvSpPr>
          <p:cNvPr id="83" name="PlaceHolder 2"/>
          <p:cNvSpPr>
            <a:spLocks noGrp="1"/>
          </p:cNvSpPr>
          <p:nvPr>
            <p:ph type="body"/>
          </p:nvPr>
        </p:nvSpPr>
        <p:spPr>
          <a:xfrm>
            <a:off x="486000" y="1516320"/>
            <a:ext cx="4268520" cy="3758040"/>
          </a:xfrm>
          <a:prstGeom prst="rect">
            <a:avLst/>
          </a:prstGeom>
        </p:spPr>
        <p:txBody>
          <a:bodyPr lIns="0" rIns="0" tIns="0" bIns="0">
            <a:normAutofit/>
          </a:bodyPr>
          <a:p>
            <a:endParaRPr b="0" lang="it-IT" sz="3200" spc="-1" strike="noStrike">
              <a:latin typeface="Arial"/>
            </a:endParaRPr>
          </a:p>
        </p:txBody>
      </p:sp>
      <p:sp>
        <p:nvSpPr>
          <p:cNvPr id="84" name="PlaceHolder 3"/>
          <p:cNvSpPr>
            <a:spLocks noGrp="1"/>
          </p:cNvSpPr>
          <p:nvPr>
            <p:ph type="body"/>
          </p:nvPr>
        </p:nvSpPr>
        <p:spPr>
          <a:xfrm>
            <a:off x="4968360" y="1516320"/>
            <a:ext cx="4268520" cy="3758040"/>
          </a:xfrm>
          <a:prstGeom prst="rect">
            <a:avLst/>
          </a:prstGeom>
        </p:spPr>
        <p:txBody>
          <a:bodyPr lIns="0" rIns="0" tIns="0" bIns="0">
            <a:normAutofit/>
          </a:bodyPr>
          <a:p>
            <a:endParaRPr b="0" lang="it-IT"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85" name="PlaceHolder 1"/>
          <p:cNvSpPr>
            <a:spLocks noGrp="1"/>
          </p:cNvSpPr>
          <p:nvPr>
            <p:ph type="title"/>
          </p:nvPr>
        </p:nvSpPr>
        <p:spPr>
          <a:xfrm>
            <a:off x="486000" y="258480"/>
            <a:ext cx="8747640" cy="1081800"/>
          </a:xfrm>
          <a:prstGeom prst="rect">
            <a:avLst/>
          </a:prstGeom>
        </p:spPr>
        <p:txBody>
          <a:bodyPr lIns="0" rIns="0" tIns="0" bIns="0" anchor="ctr"/>
          <a:p>
            <a:pPr algn="ctr"/>
            <a:endParaRPr b="0" lang="it-IT"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86000" y="258480"/>
            <a:ext cx="8747640" cy="1081800"/>
          </a:xfrm>
          <a:prstGeom prst="rect">
            <a:avLst/>
          </a:prstGeom>
        </p:spPr>
        <p:txBody>
          <a:bodyPr lIns="0" rIns="0" tIns="0" bIns="0" anchor="ctr"/>
          <a:p>
            <a:pPr algn="ctr"/>
            <a:endParaRPr b="0" lang="it-IT" sz="4400" spc="-1" strike="noStrike">
              <a:latin typeface="Arial"/>
            </a:endParaRPr>
          </a:p>
        </p:txBody>
      </p:sp>
      <p:sp>
        <p:nvSpPr>
          <p:cNvPr id="5" name="PlaceHolder 2"/>
          <p:cNvSpPr>
            <a:spLocks noGrp="1"/>
          </p:cNvSpPr>
          <p:nvPr>
            <p:ph type="body"/>
          </p:nvPr>
        </p:nvSpPr>
        <p:spPr>
          <a:xfrm>
            <a:off x="486000" y="1516320"/>
            <a:ext cx="8747640" cy="3758040"/>
          </a:xfrm>
          <a:prstGeom prst="rect">
            <a:avLst/>
          </a:prstGeom>
        </p:spPr>
        <p:txBody>
          <a:bodyPr lIns="0" rIns="0" tIns="0" bIns="0">
            <a:normAutofit/>
          </a:bodyPr>
          <a:p>
            <a:endParaRPr b="0" lang="it-IT"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86" name="PlaceHolder 1"/>
          <p:cNvSpPr>
            <a:spLocks noGrp="1"/>
          </p:cNvSpPr>
          <p:nvPr>
            <p:ph type="subTitle"/>
          </p:nvPr>
        </p:nvSpPr>
        <p:spPr>
          <a:xfrm>
            <a:off x="486000" y="258480"/>
            <a:ext cx="8747640" cy="5015880"/>
          </a:xfrm>
          <a:prstGeom prst="rect">
            <a:avLst/>
          </a:prstGeom>
        </p:spPr>
        <p:txBody>
          <a:bodyPr lIns="0" rIns="0" tIns="0" bIns="0" anchor="ctr"/>
          <a:p>
            <a:pPr algn="ctr"/>
            <a:endParaRPr b="0" lang="it-IT"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486000" y="258480"/>
            <a:ext cx="8747640" cy="1081800"/>
          </a:xfrm>
          <a:prstGeom prst="rect">
            <a:avLst/>
          </a:prstGeom>
        </p:spPr>
        <p:txBody>
          <a:bodyPr lIns="0" rIns="0" tIns="0" bIns="0" anchor="ctr"/>
          <a:p>
            <a:pPr algn="ctr"/>
            <a:endParaRPr b="0" lang="it-IT" sz="4400" spc="-1" strike="noStrike">
              <a:latin typeface="Arial"/>
            </a:endParaRPr>
          </a:p>
        </p:txBody>
      </p:sp>
      <p:sp>
        <p:nvSpPr>
          <p:cNvPr id="88" name="PlaceHolder 2"/>
          <p:cNvSpPr>
            <a:spLocks noGrp="1"/>
          </p:cNvSpPr>
          <p:nvPr>
            <p:ph type="body"/>
          </p:nvPr>
        </p:nvSpPr>
        <p:spPr>
          <a:xfrm>
            <a:off x="486000" y="1516320"/>
            <a:ext cx="4268520" cy="1792440"/>
          </a:xfrm>
          <a:prstGeom prst="rect">
            <a:avLst/>
          </a:prstGeom>
        </p:spPr>
        <p:txBody>
          <a:bodyPr lIns="0" rIns="0" tIns="0" bIns="0">
            <a:normAutofit/>
          </a:bodyPr>
          <a:p>
            <a:endParaRPr b="0" lang="it-IT" sz="3200" spc="-1" strike="noStrike">
              <a:latin typeface="Arial"/>
            </a:endParaRPr>
          </a:p>
        </p:txBody>
      </p:sp>
      <p:sp>
        <p:nvSpPr>
          <p:cNvPr id="89" name="PlaceHolder 3"/>
          <p:cNvSpPr>
            <a:spLocks noGrp="1"/>
          </p:cNvSpPr>
          <p:nvPr>
            <p:ph type="body"/>
          </p:nvPr>
        </p:nvSpPr>
        <p:spPr>
          <a:xfrm>
            <a:off x="4968360" y="1516320"/>
            <a:ext cx="4268520" cy="3758040"/>
          </a:xfrm>
          <a:prstGeom prst="rect">
            <a:avLst/>
          </a:prstGeom>
        </p:spPr>
        <p:txBody>
          <a:bodyPr lIns="0" rIns="0" tIns="0" bIns="0">
            <a:normAutofit/>
          </a:bodyPr>
          <a:p>
            <a:endParaRPr b="0" lang="it-IT" sz="3200" spc="-1" strike="noStrike">
              <a:latin typeface="Arial"/>
            </a:endParaRPr>
          </a:p>
        </p:txBody>
      </p:sp>
      <p:sp>
        <p:nvSpPr>
          <p:cNvPr id="90" name="PlaceHolder 4"/>
          <p:cNvSpPr>
            <a:spLocks noGrp="1"/>
          </p:cNvSpPr>
          <p:nvPr>
            <p:ph type="body"/>
          </p:nvPr>
        </p:nvSpPr>
        <p:spPr>
          <a:xfrm>
            <a:off x="486000" y="3479400"/>
            <a:ext cx="4268520" cy="1792440"/>
          </a:xfrm>
          <a:prstGeom prst="rect">
            <a:avLst/>
          </a:prstGeom>
        </p:spPr>
        <p:txBody>
          <a:bodyPr lIns="0" rIns="0" tIns="0" bIns="0">
            <a:normAutofit/>
          </a:bodyPr>
          <a:p>
            <a:endParaRPr b="0" lang="it-IT"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486000" y="258480"/>
            <a:ext cx="8747640" cy="1081800"/>
          </a:xfrm>
          <a:prstGeom prst="rect">
            <a:avLst/>
          </a:prstGeom>
        </p:spPr>
        <p:txBody>
          <a:bodyPr lIns="0" rIns="0" tIns="0" bIns="0" anchor="ctr"/>
          <a:p>
            <a:pPr algn="ctr"/>
            <a:endParaRPr b="0" lang="it-IT" sz="4400" spc="-1" strike="noStrike">
              <a:latin typeface="Arial"/>
            </a:endParaRPr>
          </a:p>
        </p:txBody>
      </p:sp>
      <p:sp>
        <p:nvSpPr>
          <p:cNvPr id="92" name="PlaceHolder 2"/>
          <p:cNvSpPr>
            <a:spLocks noGrp="1"/>
          </p:cNvSpPr>
          <p:nvPr>
            <p:ph type="body"/>
          </p:nvPr>
        </p:nvSpPr>
        <p:spPr>
          <a:xfrm>
            <a:off x="486000" y="1516320"/>
            <a:ext cx="4268520" cy="3758040"/>
          </a:xfrm>
          <a:prstGeom prst="rect">
            <a:avLst/>
          </a:prstGeom>
        </p:spPr>
        <p:txBody>
          <a:bodyPr lIns="0" rIns="0" tIns="0" bIns="0">
            <a:normAutofit/>
          </a:bodyPr>
          <a:p>
            <a:endParaRPr b="0" lang="it-IT" sz="3200" spc="-1" strike="noStrike">
              <a:latin typeface="Arial"/>
            </a:endParaRPr>
          </a:p>
        </p:txBody>
      </p:sp>
      <p:sp>
        <p:nvSpPr>
          <p:cNvPr id="93" name="PlaceHolder 3"/>
          <p:cNvSpPr>
            <a:spLocks noGrp="1"/>
          </p:cNvSpPr>
          <p:nvPr>
            <p:ph type="body"/>
          </p:nvPr>
        </p:nvSpPr>
        <p:spPr>
          <a:xfrm>
            <a:off x="4968360" y="1516320"/>
            <a:ext cx="4268520" cy="1792440"/>
          </a:xfrm>
          <a:prstGeom prst="rect">
            <a:avLst/>
          </a:prstGeom>
        </p:spPr>
        <p:txBody>
          <a:bodyPr lIns="0" rIns="0" tIns="0" bIns="0">
            <a:normAutofit/>
          </a:bodyPr>
          <a:p>
            <a:endParaRPr b="0" lang="it-IT" sz="3200" spc="-1" strike="noStrike">
              <a:latin typeface="Arial"/>
            </a:endParaRPr>
          </a:p>
        </p:txBody>
      </p:sp>
      <p:sp>
        <p:nvSpPr>
          <p:cNvPr id="94" name="PlaceHolder 4"/>
          <p:cNvSpPr>
            <a:spLocks noGrp="1"/>
          </p:cNvSpPr>
          <p:nvPr>
            <p:ph type="body"/>
          </p:nvPr>
        </p:nvSpPr>
        <p:spPr>
          <a:xfrm>
            <a:off x="4968360" y="3479400"/>
            <a:ext cx="4268520" cy="1792440"/>
          </a:xfrm>
          <a:prstGeom prst="rect">
            <a:avLst/>
          </a:prstGeom>
        </p:spPr>
        <p:txBody>
          <a:bodyPr lIns="0" rIns="0" tIns="0" bIns="0">
            <a:normAutofit/>
          </a:bodyPr>
          <a:p>
            <a:endParaRPr b="0" lang="it-IT"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486000" y="258480"/>
            <a:ext cx="8747640" cy="1081800"/>
          </a:xfrm>
          <a:prstGeom prst="rect">
            <a:avLst/>
          </a:prstGeom>
        </p:spPr>
        <p:txBody>
          <a:bodyPr lIns="0" rIns="0" tIns="0" bIns="0" anchor="ctr"/>
          <a:p>
            <a:pPr algn="ctr"/>
            <a:endParaRPr b="0" lang="it-IT" sz="4400" spc="-1" strike="noStrike">
              <a:latin typeface="Arial"/>
            </a:endParaRPr>
          </a:p>
        </p:txBody>
      </p:sp>
      <p:sp>
        <p:nvSpPr>
          <p:cNvPr id="96" name="PlaceHolder 2"/>
          <p:cNvSpPr>
            <a:spLocks noGrp="1"/>
          </p:cNvSpPr>
          <p:nvPr>
            <p:ph type="body"/>
          </p:nvPr>
        </p:nvSpPr>
        <p:spPr>
          <a:xfrm>
            <a:off x="486000" y="1516320"/>
            <a:ext cx="4268520" cy="1792440"/>
          </a:xfrm>
          <a:prstGeom prst="rect">
            <a:avLst/>
          </a:prstGeom>
        </p:spPr>
        <p:txBody>
          <a:bodyPr lIns="0" rIns="0" tIns="0" bIns="0">
            <a:normAutofit/>
          </a:bodyPr>
          <a:p>
            <a:endParaRPr b="0" lang="it-IT" sz="3200" spc="-1" strike="noStrike">
              <a:latin typeface="Arial"/>
            </a:endParaRPr>
          </a:p>
        </p:txBody>
      </p:sp>
      <p:sp>
        <p:nvSpPr>
          <p:cNvPr id="97" name="PlaceHolder 3"/>
          <p:cNvSpPr>
            <a:spLocks noGrp="1"/>
          </p:cNvSpPr>
          <p:nvPr>
            <p:ph type="body"/>
          </p:nvPr>
        </p:nvSpPr>
        <p:spPr>
          <a:xfrm>
            <a:off x="4968360" y="1516320"/>
            <a:ext cx="4268520" cy="1792440"/>
          </a:xfrm>
          <a:prstGeom prst="rect">
            <a:avLst/>
          </a:prstGeom>
        </p:spPr>
        <p:txBody>
          <a:bodyPr lIns="0" rIns="0" tIns="0" bIns="0">
            <a:normAutofit/>
          </a:bodyPr>
          <a:p>
            <a:endParaRPr b="0" lang="it-IT" sz="3200" spc="-1" strike="noStrike">
              <a:latin typeface="Arial"/>
            </a:endParaRPr>
          </a:p>
        </p:txBody>
      </p:sp>
      <p:sp>
        <p:nvSpPr>
          <p:cNvPr id="98" name="PlaceHolder 4"/>
          <p:cNvSpPr>
            <a:spLocks noGrp="1"/>
          </p:cNvSpPr>
          <p:nvPr>
            <p:ph type="body"/>
          </p:nvPr>
        </p:nvSpPr>
        <p:spPr>
          <a:xfrm>
            <a:off x="486000" y="3479400"/>
            <a:ext cx="8747640" cy="1792440"/>
          </a:xfrm>
          <a:prstGeom prst="rect">
            <a:avLst/>
          </a:prstGeom>
        </p:spPr>
        <p:txBody>
          <a:bodyPr lIns="0" rIns="0" tIns="0" bIns="0">
            <a:normAutofit/>
          </a:bodyPr>
          <a:p>
            <a:endParaRPr b="0" lang="it-IT"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486000" y="258480"/>
            <a:ext cx="8747640" cy="1081800"/>
          </a:xfrm>
          <a:prstGeom prst="rect">
            <a:avLst/>
          </a:prstGeom>
        </p:spPr>
        <p:txBody>
          <a:bodyPr lIns="0" rIns="0" tIns="0" bIns="0" anchor="ctr"/>
          <a:p>
            <a:pPr algn="ctr"/>
            <a:endParaRPr b="0" lang="it-IT" sz="4400" spc="-1" strike="noStrike">
              <a:latin typeface="Arial"/>
            </a:endParaRPr>
          </a:p>
        </p:txBody>
      </p:sp>
      <p:sp>
        <p:nvSpPr>
          <p:cNvPr id="100" name="PlaceHolder 2"/>
          <p:cNvSpPr>
            <a:spLocks noGrp="1"/>
          </p:cNvSpPr>
          <p:nvPr>
            <p:ph type="body"/>
          </p:nvPr>
        </p:nvSpPr>
        <p:spPr>
          <a:xfrm>
            <a:off x="486000" y="1516320"/>
            <a:ext cx="8747640" cy="1792440"/>
          </a:xfrm>
          <a:prstGeom prst="rect">
            <a:avLst/>
          </a:prstGeom>
        </p:spPr>
        <p:txBody>
          <a:bodyPr lIns="0" rIns="0" tIns="0" bIns="0">
            <a:normAutofit/>
          </a:bodyPr>
          <a:p>
            <a:endParaRPr b="0" lang="it-IT" sz="3200" spc="-1" strike="noStrike">
              <a:latin typeface="Arial"/>
            </a:endParaRPr>
          </a:p>
        </p:txBody>
      </p:sp>
      <p:sp>
        <p:nvSpPr>
          <p:cNvPr id="101" name="PlaceHolder 3"/>
          <p:cNvSpPr>
            <a:spLocks noGrp="1"/>
          </p:cNvSpPr>
          <p:nvPr>
            <p:ph type="body"/>
          </p:nvPr>
        </p:nvSpPr>
        <p:spPr>
          <a:xfrm>
            <a:off x="486000" y="3479400"/>
            <a:ext cx="8747640" cy="1792440"/>
          </a:xfrm>
          <a:prstGeom prst="rect">
            <a:avLst/>
          </a:prstGeom>
        </p:spPr>
        <p:txBody>
          <a:bodyPr lIns="0" rIns="0" tIns="0" bIns="0">
            <a:normAutofit/>
          </a:bodyPr>
          <a:p>
            <a:endParaRPr b="0" lang="it-IT"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486000" y="258480"/>
            <a:ext cx="8747640" cy="1081800"/>
          </a:xfrm>
          <a:prstGeom prst="rect">
            <a:avLst/>
          </a:prstGeom>
        </p:spPr>
        <p:txBody>
          <a:bodyPr lIns="0" rIns="0" tIns="0" bIns="0" anchor="ctr"/>
          <a:p>
            <a:pPr algn="ctr"/>
            <a:endParaRPr b="0" lang="it-IT" sz="4400" spc="-1" strike="noStrike">
              <a:latin typeface="Arial"/>
            </a:endParaRPr>
          </a:p>
        </p:txBody>
      </p:sp>
      <p:sp>
        <p:nvSpPr>
          <p:cNvPr id="103" name="PlaceHolder 2"/>
          <p:cNvSpPr>
            <a:spLocks noGrp="1"/>
          </p:cNvSpPr>
          <p:nvPr>
            <p:ph type="body"/>
          </p:nvPr>
        </p:nvSpPr>
        <p:spPr>
          <a:xfrm>
            <a:off x="486000" y="1516320"/>
            <a:ext cx="4268520" cy="1792440"/>
          </a:xfrm>
          <a:prstGeom prst="rect">
            <a:avLst/>
          </a:prstGeom>
        </p:spPr>
        <p:txBody>
          <a:bodyPr lIns="0" rIns="0" tIns="0" bIns="0">
            <a:normAutofit/>
          </a:bodyPr>
          <a:p>
            <a:endParaRPr b="0" lang="it-IT" sz="3200" spc="-1" strike="noStrike">
              <a:latin typeface="Arial"/>
            </a:endParaRPr>
          </a:p>
        </p:txBody>
      </p:sp>
      <p:sp>
        <p:nvSpPr>
          <p:cNvPr id="104" name="PlaceHolder 3"/>
          <p:cNvSpPr>
            <a:spLocks noGrp="1"/>
          </p:cNvSpPr>
          <p:nvPr>
            <p:ph type="body"/>
          </p:nvPr>
        </p:nvSpPr>
        <p:spPr>
          <a:xfrm>
            <a:off x="4968360" y="1516320"/>
            <a:ext cx="4268520" cy="1792440"/>
          </a:xfrm>
          <a:prstGeom prst="rect">
            <a:avLst/>
          </a:prstGeom>
        </p:spPr>
        <p:txBody>
          <a:bodyPr lIns="0" rIns="0" tIns="0" bIns="0">
            <a:normAutofit/>
          </a:bodyPr>
          <a:p>
            <a:endParaRPr b="0" lang="it-IT" sz="3200" spc="-1" strike="noStrike">
              <a:latin typeface="Arial"/>
            </a:endParaRPr>
          </a:p>
        </p:txBody>
      </p:sp>
      <p:sp>
        <p:nvSpPr>
          <p:cNvPr id="105" name="PlaceHolder 4"/>
          <p:cNvSpPr>
            <a:spLocks noGrp="1"/>
          </p:cNvSpPr>
          <p:nvPr>
            <p:ph type="body"/>
          </p:nvPr>
        </p:nvSpPr>
        <p:spPr>
          <a:xfrm>
            <a:off x="486000" y="3479400"/>
            <a:ext cx="4268520" cy="1792440"/>
          </a:xfrm>
          <a:prstGeom prst="rect">
            <a:avLst/>
          </a:prstGeom>
        </p:spPr>
        <p:txBody>
          <a:bodyPr lIns="0" rIns="0" tIns="0" bIns="0">
            <a:normAutofit/>
          </a:bodyPr>
          <a:p>
            <a:endParaRPr b="0" lang="it-IT" sz="3200" spc="-1" strike="noStrike">
              <a:latin typeface="Arial"/>
            </a:endParaRPr>
          </a:p>
        </p:txBody>
      </p:sp>
      <p:sp>
        <p:nvSpPr>
          <p:cNvPr id="106" name="PlaceHolder 5"/>
          <p:cNvSpPr>
            <a:spLocks noGrp="1"/>
          </p:cNvSpPr>
          <p:nvPr>
            <p:ph type="body"/>
          </p:nvPr>
        </p:nvSpPr>
        <p:spPr>
          <a:xfrm>
            <a:off x="4968360" y="3479400"/>
            <a:ext cx="4268520" cy="1792440"/>
          </a:xfrm>
          <a:prstGeom prst="rect">
            <a:avLst/>
          </a:prstGeom>
        </p:spPr>
        <p:txBody>
          <a:bodyPr lIns="0" rIns="0" tIns="0" bIns="0">
            <a:normAutofit/>
          </a:bodyPr>
          <a:p>
            <a:endParaRPr b="0" lang="it-IT"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486000" y="258480"/>
            <a:ext cx="8747640" cy="1081800"/>
          </a:xfrm>
          <a:prstGeom prst="rect">
            <a:avLst/>
          </a:prstGeom>
        </p:spPr>
        <p:txBody>
          <a:bodyPr lIns="0" rIns="0" tIns="0" bIns="0" anchor="ctr"/>
          <a:p>
            <a:pPr algn="ctr"/>
            <a:endParaRPr b="0" lang="it-IT" sz="4400" spc="-1" strike="noStrike">
              <a:latin typeface="Arial"/>
            </a:endParaRPr>
          </a:p>
        </p:txBody>
      </p:sp>
      <p:sp>
        <p:nvSpPr>
          <p:cNvPr id="108" name="PlaceHolder 2"/>
          <p:cNvSpPr>
            <a:spLocks noGrp="1"/>
          </p:cNvSpPr>
          <p:nvPr>
            <p:ph type="body"/>
          </p:nvPr>
        </p:nvSpPr>
        <p:spPr>
          <a:xfrm>
            <a:off x="486000" y="1516320"/>
            <a:ext cx="2816640" cy="1792440"/>
          </a:xfrm>
          <a:prstGeom prst="rect">
            <a:avLst/>
          </a:prstGeom>
        </p:spPr>
        <p:txBody>
          <a:bodyPr lIns="0" rIns="0" tIns="0" bIns="0">
            <a:normAutofit/>
          </a:bodyPr>
          <a:p>
            <a:endParaRPr b="0" lang="it-IT" sz="3200" spc="-1" strike="noStrike">
              <a:latin typeface="Arial"/>
            </a:endParaRPr>
          </a:p>
        </p:txBody>
      </p:sp>
      <p:sp>
        <p:nvSpPr>
          <p:cNvPr id="109" name="PlaceHolder 3"/>
          <p:cNvSpPr>
            <a:spLocks noGrp="1"/>
          </p:cNvSpPr>
          <p:nvPr>
            <p:ph type="body"/>
          </p:nvPr>
        </p:nvSpPr>
        <p:spPr>
          <a:xfrm>
            <a:off x="3443760" y="1516320"/>
            <a:ext cx="2816640" cy="1792440"/>
          </a:xfrm>
          <a:prstGeom prst="rect">
            <a:avLst/>
          </a:prstGeom>
        </p:spPr>
        <p:txBody>
          <a:bodyPr lIns="0" rIns="0" tIns="0" bIns="0">
            <a:normAutofit/>
          </a:bodyPr>
          <a:p>
            <a:endParaRPr b="0" lang="it-IT" sz="3200" spc="-1" strike="noStrike">
              <a:latin typeface="Arial"/>
            </a:endParaRPr>
          </a:p>
        </p:txBody>
      </p:sp>
      <p:sp>
        <p:nvSpPr>
          <p:cNvPr id="110" name="PlaceHolder 4"/>
          <p:cNvSpPr>
            <a:spLocks noGrp="1"/>
          </p:cNvSpPr>
          <p:nvPr>
            <p:ph type="body"/>
          </p:nvPr>
        </p:nvSpPr>
        <p:spPr>
          <a:xfrm>
            <a:off x="6401880" y="1516320"/>
            <a:ext cx="2816640" cy="1792440"/>
          </a:xfrm>
          <a:prstGeom prst="rect">
            <a:avLst/>
          </a:prstGeom>
        </p:spPr>
        <p:txBody>
          <a:bodyPr lIns="0" rIns="0" tIns="0" bIns="0">
            <a:normAutofit/>
          </a:bodyPr>
          <a:p>
            <a:endParaRPr b="0" lang="it-IT" sz="3200" spc="-1" strike="noStrike">
              <a:latin typeface="Arial"/>
            </a:endParaRPr>
          </a:p>
        </p:txBody>
      </p:sp>
      <p:sp>
        <p:nvSpPr>
          <p:cNvPr id="111" name="PlaceHolder 5"/>
          <p:cNvSpPr>
            <a:spLocks noGrp="1"/>
          </p:cNvSpPr>
          <p:nvPr>
            <p:ph type="body"/>
          </p:nvPr>
        </p:nvSpPr>
        <p:spPr>
          <a:xfrm>
            <a:off x="486000" y="3479400"/>
            <a:ext cx="2816640" cy="1792440"/>
          </a:xfrm>
          <a:prstGeom prst="rect">
            <a:avLst/>
          </a:prstGeom>
        </p:spPr>
        <p:txBody>
          <a:bodyPr lIns="0" rIns="0" tIns="0" bIns="0">
            <a:normAutofit/>
          </a:bodyPr>
          <a:p>
            <a:endParaRPr b="0" lang="it-IT" sz="3200" spc="-1" strike="noStrike">
              <a:latin typeface="Arial"/>
            </a:endParaRPr>
          </a:p>
        </p:txBody>
      </p:sp>
      <p:sp>
        <p:nvSpPr>
          <p:cNvPr id="112" name="PlaceHolder 6"/>
          <p:cNvSpPr>
            <a:spLocks noGrp="1"/>
          </p:cNvSpPr>
          <p:nvPr>
            <p:ph type="body"/>
          </p:nvPr>
        </p:nvSpPr>
        <p:spPr>
          <a:xfrm>
            <a:off x="3443760" y="3479400"/>
            <a:ext cx="2816640" cy="1792440"/>
          </a:xfrm>
          <a:prstGeom prst="rect">
            <a:avLst/>
          </a:prstGeom>
        </p:spPr>
        <p:txBody>
          <a:bodyPr lIns="0" rIns="0" tIns="0" bIns="0">
            <a:normAutofit/>
          </a:bodyPr>
          <a:p>
            <a:endParaRPr b="0" lang="it-IT" sz="3200" spc="-1" strike="noStrike">
              <a:latin typeface="Arial"/>
            </a:endParaRPr>
          </a:p>
        </p:txBody>
      </p:sp>
      <p:sp>
        <p:nvSpPr>
          <p:cNvPr id="113" name="PlaceHolder 7"/>
          <p:cNvSpPr>
            <a:spLocks noGrp="1"/>
          </p:cNvSpPr>
          <p:nvPr>
            <p:ph type="body"/>
          </p:nvPr>
        </p:nvSpPr>
        <p:spPr>
          <a:xfrm>
            <a:off x="6401880" y="3479400"/>
            <a:ext cx="2816640" cy="1792440"/>
          </a:xfrm>
          <a:prstGeom prst="rect">
            <a:avLst/>
          </a:prstGeom>
        </p:spPr>
        <p:txBody>
          <a:bodyPr lIns="0" rIns="0" tIns="0" bIns="0">
            <a:normAutofit/>
          </a:bodyPr>
          <a:p>
            <a:endParaRPr b="0" lang="it-IT"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86000" y="258480"/>
            <a:ext cx="8747640" cy="1081800"/>
          </a:xfrm>
          <a:prstGeom prst="rect">
            <a:avLst/>
          </a:prstGeom>
        </p:spPr>
        <p:txBody>
          <a:bodyPr lIns="0" rIns="0" tIns="0" bIns="0" anchor="ctr"/>
          <a:p>
            <a:pPr algn="ctr"/>
            <a:endParaRPr b="0" lang="it-IT" sz="4400" spc="-1" strike="noStrike">
              <a:latin typeface="Arial"/>
            </a:endParaRPr>
          </a:p>
        </p:txBody>
      </p:sp>
      <p:sp>
        <p:nvSpPr>
          <p:cNvPr id="7" name="PlaceHolder 2"/>
          <p:cNvSpPr>
            <a:spLocks noGrp="1"/>
          </p:cNvSpPr>
          <p:nvPr>
            <p:ph type="body"/>
          </p:nvPr>
        </p:nvSpPr>
        <p:spPr>
          <a:xfrm>
            <a:off x="486000" y="1516320"/>
            <a:ext cx="4268520" cy="3758040"/>
          </a:xfrm>
          <a:prstGeom prst="rect">
            <a:avLst/>
          </a:prstGeom>
        </p:spPr>
        <p:txBody>
          <a:bodyPr lIns="0" rIns="0" tIns="0" bIns="0">
            <a:normAutofit/>
          </a:bodyPr>
          <a:p>
            <a:endParaRPr b="0" lang="it-IT" sz="3200" spc="-1" strike="noStrike">
              <a:latin typeface="Arial"/>
            </a:endParaRPr>
          </a:p>
        </p:txBody>
      </p:sp>
      <p:sp>
        <p:nvSpPr>
          <p:cNvPr id="8" name="PlaceHolder 3"/>
          <p:cNvSpPr>
            <a:spLocks noGrp="1"/>
          </p:cNvSpPr>
          <p:nvPr>
            <p:ph type="body"/>
          </p:nvPr>
        </p:nvSpPr>
        <p:spPr>
          <a:xfrm>
            <a:off x="4968360" y="1516320"/>
            <a:ext cx="4268520" cy="3758040"/>
          </a:xfrm>
          <a:prstGeom prst="rect">
            <a:avLst/>
          </a:prstGeom>
        </p:spPr>
        <p:txBody>
          <a:bodyPr lIns="0" rIns="0" tIns="0" bIns="0">
            <a:normAutofit/>
          </a:bodyPr>
          <a:p>
            <a:endParaRPr b="0" lang="it-IT"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86000" y="258480"/>
            <a:ext cx="8747640" cy="1081800"/>
          </a:xfrm>
          <a:prstGeom prst="rect">
            <a:avLst/>
          </a:prstGeom>
        </p:spPr>
        <p:txBody>
          <a:bodyPr lIns="0" rIns="0" tIns="0" bIns="0" anchor="ctr"/>
          <a:p>
            <a:pPr algn="ctr"/>
            <a:endParaRPr b="0" lang="it-IT"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86000" y="258480"/>
            <a:ext cx="8747640" cy="5015880"/>
          </a:xfrm>
          <a:prstGeom prst="rect">
            <a:avLst/>
          </a:prstGeom>
        </p:spPr>
        <p:txBody>
          <a:bodyPr lIns="0" rIns="0" tIns="0" bIns="0" anchor="ctr"/>
          <a:p>
            <a:pPr algn="ctr"/>
            <a:endParaRPr b="0" lang="it-IT"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86000" y="258480"/>
            <a:ext cx="8747640" cy="1081800"/>
          </a:xfrm>
          <a:prstGeom prst="rect">
            <a:avLst/>
          </a:prstGeom>
        </p:spPr>
        <p:txBody>
          <a:bodyPr lIns="0" rIns="0" tIns="0" bIns="0" anchor="ctr"/>
          <a:p>
            <a:pPr algn="ctr"/>
            <a:endParaRPr b="0" lang="it-IT" sz="4400" spc="-1" strike="noStrike">
              <a:latin typeface="Arial"/>
            </a:endParaRPr>
          </a:p>
        </p:txBody>
      </p:sp>
      <p:sp>
        <p:nvSpPr>
          <p:cNvPr id="12" name="PlaceHolder 2"/>
          <p:cNvSpPr>
            <a:spLocks noGrp="1"/>
          </p:cNvSpPr>
          <p:nvPr>
            <p:ph type="body"/>
          </p:nvPr>
        </p:nvSpPr>
        <p:spPr>
          <a:xfrm>
            <a:off x="486000" y="1516320"/>
            <a:ext cx="4268520" cy="1792440"/>
          </a:xfrm>
          <a:prstGeom prst="rect">
            <a:avLst/>
          </a:prstGeom>
        </p:spPr>
        <p:txBody>
          <a:bodyPr lIns="0" rIns="0" tIns="0" bIns="0">
            <a:normAutofit/>
          </a:bodyPr>
          <a:p>
            <a:endParaRPr b="0" lang="it-IT" sz="3200" spc="-1" strike="noStrike">
              <a:latin typeface="Arial"/>
            </a:endParaRPr>
          </a:p>
        </p:txBody>
      </p:sp>
      <p:sp>
        <p:nvSpPr>
          <p:cNvPr id="13" name="PlaceHolder 3"/>
          <p:cNvSpPr>
            <a:spLocks noGrp="1"/>
          </p:cNvSpPr>
          <p:nvPr>
            <p:ph type="body"/>
          </p:nvPr>
        </p:nvSpPr>
        <p:spPr>
          <a:xfrm>
            <a:off x="4968360" y="1516320"/>
            <a:ext cx="4268520" cy="3758040"/>
          </a:xfrm>
          <a:prstGeom prst="rect">
            <a:avLst/>
          </a:prstGeom>
        </p:spPr>
        <p:txBody>
          <a:bodyPr lIns="0" rIns="0" tIns="0" bIns="0">
            <a:normAutofit/>
          </a:bodyPr>
          <a:p>
            <a:endParaRPr b="0" lang="it-IT" sz="3200" spc="-1" strike="noStrike">
              <a:latin typeface="Arial"/>
            </a:endParaRPr>
          </a:p>
        </p:txBody>
      </p:sp>
      <p:sp>
        <p:nvSpPr>
          <p:cNvPr id="14" name="PlaceHolder 4"/>
          <p:cNvSpPr>
            <a:spLocks noGrp="1"/>
          </p:cNvSpPr>
          <p:nvPr>
            <p:ph type="body"/>
          </p:nvPr>
        </p:nvSpPr>
        <p:spPr>
          <a:xfrm>
            <a:off x="486000" y="3479400"/>
            <a:ext cx="4268520" cy="1792440"/>
          </a:xfrm>
          <a:prstGeom prst="rect">
            <a:avLst/>
          </a:prstGeom>
        </p:spPr>
        <p:txBody>
          <a:bodyPr lIns="0" rIns="0" tIns="0" bIns="0">
            <a:normAutofit/>
          </a:bodyPr>
          <a:p>
            <a:endParaRPr b="0" lang="it-IT"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86000" y="258480"/>
            <a:ext cx="8747640" cy="1081800"/>
          </a:xfrm>
          <a:prstGeom prst="rect">
            <a:avLst/>
          </a:prstGeom>
        </p:spPr>
        <p:txBody>
          <a:bodyPr lIns="0" rIns="0" tIns="0" bIns="0" anchor="ctr"/>
          <a:p>
            <a:pPr algn="ctr"/>
            <a:endParaRPr b="0" lang="it-IT" sz="4400" spc="-1" strike="noStrike">
              <a:latin typeface="Arial"/>
            </a:endParaRPr>
          </a:p>
        </p:txBody>
      </p:sp>
      <p:sp>
        <p:nvSpPr>
          <p:cNvPr id="16" name="PlaceHolder 2"/>
          <p:cNvSpPr>
            <a:spLocks noGrp="1"/>
          </p:cNvSpPr>
          <p:nvPr>
            <p:ph type="body"/>
          </p:nvPr>
        </p:nvSpPr>
        <p:spPr>
          <a:xfrm>
            <a:off x="486000" y="1516320"/>
            <a:ext cx="4268520" cy="3758040"/>
          </a:xfrm>
          <a:prstGeom prst="rect">
            <a:avLst/>
          </a:prstGeom>
        </p:spPr>
        <p:txBody>
          <a:bodyPr lIns="0" rIns="0" tIns="0" bIns="0">
            <a:normAutofit/>
          </a:bodyPr>
          <a:p>
            <a:endParaRPr b="0" lang="it-IT" sz="3200" spc="-1" strike="noStrike">
              <a:latin typeface="Arial"/>
            </a:endParaRPr>
          </a:p>
        </p:txBody>
      </p:sp>
      <p:sp>
        <p:nvSpPr>
          <p:cNvPr id="17" name="PlaceHolder 3"/>
          <p:cNvSpPr>
            <a:spLocks noGrp="1"/>
          </p:cNvSpPr>
          <p:nvPr>
            <p:ph type="body"/>
          </p:nvPr>
        </p:nvSpPr>
        <p:spPr>
          <a:xfrm>
            <a:off x="4968360" y="1516320"/>
            <a:ext cx="4268520" cy="1792440"/>
          </a:xfrm>
          <a:prstGeom prst="rect">
            <a:avLst/>
          </a:prstGeom>
        </p:spPr>
        <p:txBody>
          <a:bodyPr lIns="0" rIns="0" tIns="0" bIns="0">
            <a:normAutofit/>
          </a:bodyPr>
          <a:p>
            <a:endParaRPr b="0" lang="it-IT" sz="3200" spc="-1" strike="noStrike">
              <a:latin typeface="Arial"/>
            </a:endParaRPr>
          </a:p>
        </p:txBody>
      </p:sp>
      <p:sp>
        <p:nvSpPr>
          <p:cNvPr id="18" name="PlaceHolder 4"/>
          <p:cNvSpPr>
            <a:spLocks noGrp="1"/>
          </p:cNvSpPr>
          <p:nvPr>
            <p:ph type="body"/>
          </p:nvPr>
        </p:nvSpPr>
        <p:spPr>
          <a:xfrm>
            <a:off x="4968360" y="3479400"/>
            <a:ext cx="4268520" cy="1792440"/>
          </a:xfrm>
          <a:prstGeom prst="rect">
            <a:avLst/>
          </a:prstGeom>
        </p:spPr>
        <p:txBody>
          <a:bodyPr lIns="0" rIns="0" tIns="0" bIns="0">
            <a:normAutofit/>
          </a:bodyPr>
          <a:p>
            <a:endParaRPr b="0" lang="it-IT"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86000" y="258480"/>
            <a:ext cx="8747640" cy="1081800"/>
          </a:xfrm>
          <a:prstGeom prst="rect">
            <a:avLst/>
          </a:prstGeom>
        </p:spPr>
        <p:txBody>
          <a:bodyPr lIns="0" rIns="0" tIns="0" bIns="0" anchor="ctr"/>
          <a:p>
            <a:pPr algn="ctr"/>
            <a:endParaRPr b="0" lang="it-IT" sz="4400" spc="-1" strike="noStrike">
              <a:latin typeface="Arial"/>
            </a:endParaRPr>
          </a:p>
        </p:txBody>
      </p:sp>
      <p:sp>
        <p:nvSpPr>
          <p:cNvPr id="20" name="PlaceHolder 2"/>
          <p:cNvSpPr>
            <a:spLocks noGrp="1"/>
          </p:cNvSpPr>
          <p:nvPr>
            <p:ph type="body"/>
          </p:nvPr>
        </p:nvSpPr>
        <p:spPr>
          <a:xfrm>
            <a:off x="486000" y="1516320"/>
            <a:ext cx="4268520" cy="1792440"/>
          </a:xfrm>
          <a:prstGeom prst="rect">
            <a:avLst/>
          </a:prstGeom>
        </p:spPr>
        <p:txBody>
          <a:bodyPr lIns="0" rIns="0" tIns="0" bIns="0">
            <a:normAutofit/>
          </a:bodyPr>
          <a:p>
            <a:endParaRPr b="0" lang="it-IT" sz="3200" spc="-1" strike="noStrike">
              <a:latin typeface="Arial"/>
            </a:endParaRPr>
          </a:p>
        </p:txBody>
      </p:sp>
      <p:sp>
        <p:nvSpPr>
          <p:cNvPr id="21" name="PlaceHolder 3"/>
          <p:cNvSpPr>
            <a:spLocks noGrp="1"/>
          </p:cNvSpPr>
          <p:nvPr>
            <p:ph type="body"/>
          </p:nvPr>
        </p:nvSpPr>
        <p:spPr>
          <a:xfrm>
            <a:off x="4968360" y="1516320"/>
            <a:ext cx="4268520" cy="1792440"/>
          </a:xfrm>
          <a:prstGeom prst="rect">
            <a:avLst/>
          </a:prstGeom>
        </p:spPr>
        <p:txBody>
          <a:bodyPr lIns="0" rIns="0" tIns="0" bIns="0">
            <a:normAutofit/>
          </a:bodyPr>
          <a:p>
            <a:endParaRPr b="0" lang="it-IT" sz="3200" spc="-1" strike="noStrike">
              <a:latin typeface="Arial"/>
            </a:endParaRPr>
          </a:p>
        </p:txBody>
      </p:sp>
      <p:sp>
        <p:nvSpPr>
          <p:cNvPr id="22" name="PlaceHolder 4"/>
          <p:cNvSpPr>
            <a:spLocks noGrp="1"/>
          </p:cNvSpPr>
          <p:nvPr>
            <p:ph type="body"/>
          </p:nvPr>
        </p:nvSpPr>
        <p:spPr>
          <a:xfrm>
            <a:off x="486000" y="3479400"/>
            <a:ext cx="8747640" cy="1792440"/>
          </a:xfrm>
          <a:prstGeom prst="rect">
            <a:avLst/>
          </a:prstGeom>
        </p:spPr>
        <p:txBody>
          <a:bodyPr lIns="0" rIns="0" tIns="0" bIns="0">
            <a:normAutofit/>
          </a:bodyPr>
          <a:p>
            <a:endParaRPr b="0" lang="it-IT"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2.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image" Target="../media/image3.png"/><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 Id="rId11" Type="http://schemas.openxmlformats.org/officeDocument/2006/relationships/slideLayout" Target="../slideLayouts/slideLayout33.xml"/><Relationship Id="rId12" Type="http://schemas.openxmlformats.org/officeDocument/2006/relationships/slideLayout" Target="../slideLayouts/slideLayout34.xml"/><Relationship Id="rId13" Type="http://schemas.openxmlformats.org/officeDocument/2006/relationships/slideLayout" Target="../slideLayouts/slideLayout35.xml"/><Relationship Id="rId14"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fillRect/>
          </a:stretch>
        </a:blip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84920" y="257760"/>
            <a:ext cx="8747280" cy="1081080"/>
          </a:xfrm>
          <a:prstGeom prst="rect">
            <a:avLst/>
          </a:prstGeom>
        </p:spPr>
        <p:txBody>
          <a:bodyPr lIns="0" rIns="0" tIns="0" bIns="0" anchor="ctr">
            <a:normAutofit/>
          </a:bodyPr>
          <a:p>
            <a:r>
              <a:rPr b="0" lang="it-IT" sz="1800" spc="-1" strike="noStrike">
                <a:latin typeface="Arial"/>
              </a:rPr>
              <a:t>Fai clic per modificare il formato del testo del titolo</a:t>
            </a:r>
            <a:endParaRPr b="0" lang="it-IT" sz="1800" spc="-1" strike="noStrike">
              <a:latin typeface="Arial"/>
            </a:endParaRPr>
          </a:p>
        </p:txBody>
      </p:sp>
      <p:sp>
        <p:nvSpPr>
          <p:cNvPr id="1" name="PlaceHolder 2"/>
          <p:cNvSpPr>
            <a:spLocks noGrp="1"/>
          </p:cNvSpPr>
          <p:nvPr>
            <p:ph type="body"/>
          </p:nvPr>
        </p:nvSpPr>
        <p:spPr>
          <a:xfrm>
            <a:off x="484920" y="1566720"/>
            <a:ext cx="8773560" cy="462384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it-IT" sz="1800" spc="-1" strike="noStrike">
                <a:latin typeface="Arial"/>
              </a:rPr>
              <a:t>Fai clic per modificare il formato del testo della struttura</a:t>
            </a:r>
            <a:endParaRPr b="0" lang="it-IT" sz="1800" spc="-1" strike="noStrike">
              <a:latin typeface="Arial"/>
            </a:endParaRPr>
          </a:p>
          <a:p>
            <a:pPr lvl="1" marL="864000" indent="-324000">
              <a:spcBef>
                <a:spcPts val="1134"/>
              </a:spcBef>
              <a:buClr>
                <a:srgbClr val="000000"/>
              </a:buClr>
              <a:buSzPct val="75000"/>
              <a:buFont typeface="Symbol" charset="2"/>
              <a:buChar char=""/>
            </a:pPr>
            <a:r>
              <a:rPr b="0" lang="it-IT" sz="1800" spc="-1" strike="noStrike">
                <a:latin typeface="Arial"/>
              </a:rPr>
              <a:t>Secondo livello struttura</a:t>
            </a:r>
            <a:endParaRPr b="0" lang="it-IT" sz="1800" spc="-1" strike="noStrike">
              <a:latin typeface="Arial"/>
            </a:endParaRPr>
          </a:p>
          <a:p>
            <a:pPr lvl="2" marL="1296000" indent="-288000">
              <a:spcBef>
                <a:spcPts val="850"/>
              </a:spcBef>
              <a:buClr>
                <a:srgbClr val="000000"/>
              </a:buClr>
              <a:buSzPct val="45000"/>
              <a:buFont typeface="Wingdings" charset="2"/>
              <a:buChar char=""/>
            </a:pPr>
            <a:r>
              <a:rPr b="0" lang="it-IT" sz="1800" spc="-1" strike="noStrike">
                <a:latin typeface="Arial"/>
              </a:rPr>
              <a:t>Terzo livello struttura</a:t>
            </a:r>
            <a:endParaRPr b="0" lang="it-IT" sz="1800" spc="-1" strike="noStrike">
              <a:latin typeface="Arial"/>
            </a:endParaRPr>
          </a:p>
          <a:p>
            <a:pPr lvl="3" marL="1728000" indent="-216000">
              <a:spcBef>
                <a:spcPts val="567"/>
              </a:spcBef>
              <a:buClr>
                <a:srgbClr val="000000"/>
              </a:buClr>
              <a:buSzPct val="75000"/>
              <a:buFont typeface="Symbol" charset="2"/>
              <a:buChar char=""/>
            </a:pPr>
            <a:r>
              <a:rPr b="0" lang="it-IT" sz="1800" spc="-1" strike="noStrike">
                <a:latin typeface="Arial"/>
              </a:rPr>
              <a:t>Quarto livello struttura</a:t>
            </a:r>
            <a:endParaRPr b="0" lang="it-IT" sz="1800" spc="-1" strike="noStrike">
              <a:latin typeface="Arial"/>
            </a:endParaRPr>
          </a:p>
          <a:p>
            <a:pPr lvl="4" marL="2160000" indent="-216000">
              <a:spcBef>
                <a:spcPts val="283"/>
              </a:spcBef>
              <a:buClr>
                <a:srgbClr val="000000"/>
              </a:buClr>
              <a:buSzPct val="45000"/>
              <a:buFont typeface="Wingdings" charset="2"/>
              <a:buChar char=""/>
            </a:pPr>
            <a:r>
              <a:rPr b="0" lang="it-IT" sz="1800" spc="-1" strike="noStrike">
                <a:latin typeface="Arial"/>
              </a:rPr>
              <a:t>Quinto livello struttura</a:t>
            </a:r>
            <a:endParaRPr b="0" lang="it-IT" sz="1800" spc="-1" strike="noStrike">
              <a:latin typeface="Arial"/>
            </a:endParaRPr>
          </a:p>
          <a:p>
            <a:pPr lvl="5" marL="2592000" indent="-216000">
              <a:spcBef>
                <a:spcPts val="283"/>
              </a:spcBef>
              <a:buClr>
                <a:srgbClr val="000000"/>
              </a:buClr>
              <a:buSzPct val="45000"/>
              <a:buFont typeface="Wingdings" charset="2"/>
              <a:buChar char=""/>
            </a:pPr>
            <a:r>
              <a:rPr b="0" lang="it-IT" sz="1800" spc="-1" strike="noStrike">
                <a:latin typeface="Arial"/>
              </a:rPr>
              <a:t>Sesto livello struttura</a:t>
            </a:r>
            <a:endParaRPr b="0" lang="it-IT" sz="1800" spc="-1" strike="noStrike">
              <a:latin typeface="Arial"/>
            </a:endParaRPr>
          </a:p>
          <a:p>
            <a:pPr lvl="6" marL="3024000" indent="-216000">
              <a:spcBef>
                <a:spcPts val="283"/>
              </a:spcBef>
              <a:buClr>
                <a:srgbClr val="000000"/>
              </a:buClr>
              <a:buSzPct val="45000"/>
              <a:buFont typeface="Wingdings" charset="2"/>
              <a:buChar char=""/>
            </a:pPr>
            <a:r>
              <a:rPr b="0" lang="it-IT" sz="1800" spc="-1" strike="noStrike">
                <a:latin typeface="Arial"/>
              </a:rPr>
              <a:t>Settimo livello struttura</a:t>
            </a:r>
            <a:endParaRPr b="0" lang="it-IT"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fillRect/>
          </a:stretch>
        </a:blipFill>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484920" y="257760"/>
            <a:ext cx="8747280" cy="1081080"/>
          </a:xfrm>
          <a:prstGeom prst="rect">
            <a:avLst/>
          </a:prstGeom>
        </p:spPr>
        <p:txBody>
          <a:bodyPr lIns="0" rIns="0" tIns="0" bIns="0" anchor="ctr">
            <a:normAutofit/>
          </a:bodyPr>
          <a:p>
            <a:r>
              <a:rPr b="0" lang="it-IT" sz="1800" spc="-1" strike="noStrike">
                <a:latin typeface="Arial"/>
              </a:rPr>
              <a:t>Fai clic per modificare il formato del testo del titolo</a:t>
            </a:r>
            <a:endParaRPr b="0" lang="it-IT" sz="1800" spc="-1" strike="noStrike">
              <a:latin typeface="Arial"/>
            </a:endParaRPr>
          </a:p>
        </p:txBody>
      </p:sp>
      <p:sp>
        <p:nvSpPr>
          <p:cNvPr id="39" name="PlaceHolder 2"/>
          <p:cNvSpPr>
            <a:spLocks noGrp="1"/>
          </p:cNvSpPr>
          <p:nvPr>
            <p:ph type="body"/>
          </p:nvPr>
        </p:nvSpPr>
        <p:spPr>
          <a:xfrm>
            <a:off x="484920" y="1566720"/>
            <a:ext cx="8773560" cy="462384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it-IT" sz="1800" spc="-1" strike="noStrike">
                <a:latin typeface="Arial"/>
              </a:rPr>
              <a:t>Fai clic per modificare il formato del testo della struttura</a:t>
            </a:r>
            <a:endParaRPr b="0" lang="it-IT" sz="1800" spc="-1" strike="noStrike">
              <a:latin typeface="Arial"/>
            </a:endParaRPr>
          </a:p>
          <a:p>
            <a:pPr lvl="1" marL="864000" indent="-324000">
              <a:spcBef>
                <a:spcPts val="1134"/>
              </a:spcBef>
              <a:buClr>
                <a:srgbClr val="000000"/>
              </a:buClr>
              <a:buSzPct val="75000"/>
              <a:buFont typeface="Symbol" charset="2"/>
              <a:buChar char=""/>
            </a:pPr>
            <a:r>
              <a:rPr b="0" lang="it-IT" sz="1800" spc="-1" strike="noStrike">
                <a:latin typeface="Arial"/>
              </a:rPr>
              <a:t>Secondo livello struttura</a:t>
            </a:r>
            <a:endParaRPr b="0" lang="it-IT" sz="1800" spc="-1" strike="noStrike">
              <a:latin typeface="Arial"/>
            </a:endParaRPr>
          </a:p>
          <a:p>
            <a:pPr lvl="2" marL="1296000" indent="-288000">
              <a:spcBef>
                <a:spcPts val="850"/>
              </a:spcBef>
              <a:buClr>
                <a:srgbClr val="000000"/>
              </a:buClr>
              <a:buSzPct val="45000"/>
              <a:buFont typeface="Wingdings" charset="2"/>
              <a:buChar char=""/>
            </a:pPr>
            <a:r>
              <a:rPr b="0" lang="it-IT" sz="1800" spc="-1" strike="noStrike">
                <a:latin typeface="Arial"/>
              </a:rPr>
              <a:t>Terzo livello struttura</a:t>
            </a:r>
            <a:endParaRPr b="0" lang="it-IT" sz="1800" spc="-1" strike="noStrike">
              <a:latin typeface="Arial"/>
            </a:endParaRPr>
          </a:p>
          <a:p>
            <a:pPr lvl="3" marL="1728000" indent="-216000">
              <a:spcBef>
                <a:spcPts val="567"/>
              </a:spcBef>
              <a:buClr>
                <a:srgbClr val="000000"/>
              </a:buClr>
              <a:buSzPct val="75000"/>
              <a:buFont typeface="Symbol" charset="2"/>
              <a:buChar char=""/>
            </a:pPr>
            <a:r>
              <a:rPr b="0" lang="it-IT" sz="1800" spc="-1" strike="noStrike">
                <a:latin typeface="Arial"/>
              </a:rPr>
              <a:t>Quarto livello struttura</a:t>
            </a:r>
            <a:endParaRPr b="0" lang="it-IT" sz="1800" spc="-1" strike="noStrike">
              <a:latin typeface="Arial"/>
            </a:endParaRPr>
          </a:p>
          <a:p>
            <a:pPr lvl="4" marL="2160000" indent="-216000">
              <a:spcBef>
                <a:spcPts val="283"/>
              </a:spcBef>
              <a:buClr>
                <a:srgbClr val="000000"/>
              </a:buClr>
              <a:buSzPct val="45000"/>
              <a:buFont typeface="Wingdings" charset="2"/>
              <a:buChar char=""/>
            </a:pPr>
            <a:r>
              <a:rPr b="0" lang="it-IT" sz="1800" spc="-1" strike="noStrike">
                <a:latin typeface="Arial"/>
              </a:rPr>
              <a:t>Quinto livello struttura</a:t>
            </a:r>
            <a:endParaRPr b="0" lang="it-IT" sz="1800" spc="-1" strike="noStrike">
              <a:latin typeface="Arial"/>
            </a:endParaRPr>
          </a:p>
          <a:p>
            <a:pPr lvl="5" marL="2592000" indent="-216000">
              <a:spcBef>
                <a:spcPts val="283"/>
              </a:spcBef>
              <a:buClr>
                <a:srgbClr val="000000"/>
              </a:buClr>
              <a:buSzPct val="45000"/>
              <a:buFont typeface="Wingdings" charset="2"/>
              <a:buChar char=""/>
            </a:pPr>
            <a:r>
              <a:rPr b="0" lang="it-IT" sz="1800" spc="-1" strike="noStrike">
                <a:latin typeface="Arial"/>
              </a:rPr>
              <a:t>Sesto livello struttura</a:t>
            </a:r>
            <a:endParaRPr b="0" lang="it-IT" sz="1800" spc="-1" strike="noStrike">
              <a:latin typeface="Arial"/>
            </a:endParaRPr>
          </a:p>
          <a:p>
            <a:pPr lvl="6" marL="3024000" indent="-216000">
              <a:spcBef>
                <a:spcPts val="283"/>
              </a:spcBef>
              <a:buClr>
                <a:srgbClr val="000000"/>
              </a:buClr>
              <a:buSzPct val="45000"/>
              <a:buFont typeface="Wingdings" charset="2"/>
              <a:buChar char=""/>
            </a:pPr>
            <a:r>
              <a:rPr b="0" lang="it-IT" sz="1800" spc="-1" strike="noStrike">
                <a:latin typeface="Arial"/>
              </a:rPr>
              <a:t>Settimo livello struttura</a:t>
            </a:r>
            <a:endParaRPr b="0" lang="it-IT"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fillRect/>
          </a:stretch>
        </a:blipFill>
      </p:bgPr>
    </p:bg>
    <p:spTree>
      <p:nvGrpSpPr>
        <p:cNvPr id="1" name=""/>
        <p:cNvGrpSpPr/>
        <p:nvPr/>
      </p:nvGrpSpPr>
      <p:grpSpPr>
        <a:xfrm>
          <a:off x="0" y="0"/>
          <a:ext cx="0" cy="0"/>
          <a:chOff x="0" y="0"/>
          <a:chExt cx="0" cy="0"/>
        </a:xfrm>
      </p:grpSpPr>
      <p:sp>
        <p:nvSpPr>
          <p:cNvPr id="76" name="PlaceHolder 1"/>
          <p:cNvSpPr>
            <a:spLocks noGrp="1"/>
          </p:cNvSpPr>
          <p:nvPr>
            <p:ph type="title"/>
          </p:nvPr>
        </p:nvSpPr>
        <p:spPr>
          <a:xfrm>
            <a:off x="486000" y="258480"/>
            <a:ext cx="8747640" cy="1081800"/>
          </a:xfrm>
          <a:prstGeom prst="rect">
            <a:avLst/>
          </a:prstGeom>
        </p:spPr>
        <p:txBody>
          <a:bodyPr lIns="0" rIns="0" tIns="0" bIns="0" anchor="ctr"/>
          <a:p>
            <a:pPr algn="ctr"/>
            <a:r>
              <a:rPr b="0" lang="it-IT" sz="4400" spc="-1" strike="noStrike">
                <a:latin typeface="Arial"/>
              </a:rPr>
              <a:t>Fai clic per modificare il formato del testo del titolo</a:t>
            </a:r>
            <a:endParaRPr b="0" lang="it-IT" sz="4400" spc="-1" strike="noStrike">
              <a:latin typeface="Arial"/>
            </a:endParaRPr>
          </a:p>
        </p:txBody>
      </p:sp>
      <p:sp>
        <p:nvSpPr>
          <p:cNvPr id="77" name="PlaceHolder 2"/>
          <p:cNvSpPr>
            <a:spLocks noGrp="1"/>
          </p:cNvSpPr>
          <p:nvPr>
            <p:ph type="body"/>
          </p:nvPr>
        </p:nvSpPr>
        <p:spPr>
          <a:xfrm>
            <a:off x="486000" y="1516320"/>
            <a:ext cx="8747640" cy="375804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it-IT" sz="3200" spc="-1" strike="noStrike">
                <a:latin typeface="Arial"/>
              </a:rPr>
              <a:t>Fai clic per modificare il formato del testo della struttura</a:t>
            </a:r>
            <a:endParaRPr b="0" lang="it-IT" sz="3200" spc="-1" strike="noStrike">
              <a:latin typeface="Arial"/>
            </a:endParaRPr>
          </a:p>
          <a:p>
            <a:pPr lvl="1" marL="864000" indent="-324000">
              <a:spcBef>
                <a:spcPts val="1134"/>
              </a:spcBef>
              <a:buClr>
                <a:srgbClr val="000000"/>
              </a:buClr>
              <a:buSzPct val="75000"/>
              <a:buFont typeface="Symbol" charset="2"/>
              <a:buChar char=""/>
            </a:pPr>
            <a:r>
              <a:rPr b="0" lang="it-IT" sz="2800" spc="-1" strike="noStrike">
                <a:latin typeface="Arial"/>
              </a:rPr>
              <a:t>Secondo livello struttura</a:t>
            </a:r>
            <a:endParaRPr b="0" lang="it-IT" sz="2800" spc="-1" strike="noStrike">
              <a:latin typeface="Arial"/>
            </a:endParaRPr>
          </a:p>
          <a:p>
            <a:pPr lvl="2" marL="1296000" indent="-288000">
              <a:spcBef>
                <a:spcPts val="850"/>
              </a:spcBef>
              <a:buClr>
                <a:srgbClr val="000000"/>
              </a:buClr>
              <a:buSzPct val="45000"/>
              <a:buFont typeface="Wingdings" charset="2"/>
              <a:buChar char=""/>
            </a:pPr>
            <a:r>
              <a:rPr b="0" lang="it-IT" sz="2400" spc="-1" strike="noStrike">
                <a:latin typeface="Arial"/>
              </a:rPr>
              <a:t>Terzo livello struttura</a:t>
            </a:r>
            <a:endParaRPr b="0" lang="it-IT" sz="2400" spc="-1" strike="noStrike">
              <a:latin typeface="Arial"/>
            </a:endParaRPr>
          </a:p>
          <a:p>
            <a:pPr lvl="3" marL="1728000" indent="-216000">
              <a:spcBef>
                <a:spcPts val="567"/>
              </a:spcBef>
              <a:buClr>
                <a:srgbClr val="000000"/>
              </a:buClr>
              <a:buSzPct val="75000"/>
              <a:buFont typeface="Symbol" charset="2"/>
              <a:buChar char=""/>
            </a:pPr>
            <a:r>
              <a:rPr b="0" lang="it-IT" sz="2000" spc="-1" strike="noStrike">
                <a:latin typeface="Arial"/>
              </a:rPr>
              <a:t>Quarto livello struttura</a:t>
            </a:r>
            <a:endParaRPr b="0" lang="it-IT" sz="2000" spc="-1" strike="noStrike">
              <a:latin typeface="Arial"/>
            </a:endParaRPr>
          </a:p>
          <a:p>
            <a:pPr lvl="4" marL="2160000" indent="-216000">
              <a:spcBef>
                <a:spcPts val="283"/>
              </a:spcBef>
              <a:buClr>
                <a:srgbClr val="000000"/>
              </a:buClr>
              <a:buSzPct val="45000"/>
              <a:buFont typeface="Wingdings" charset="2"/>
              <a:buChar char=""/>
            </a:pPr>
            <a:r>
              <a:rPr b="0" lang="it-IT" sz="2000" spc="-1" strike="noStrike">
                <a:latin typeface="Arial"/>
              </a:rPr>
              <a:t>Quinto livello struttura</a:t>
            </a:r>
            <a:endParaRPr b="0" lang="it-IT" sz="2000" spc="-1" strike="noStrike">
              <a:latin typeface="Arial"/>
            </a:endParaRPr>
          </a:p>
          <a:p>
            <a:pPr lvl="5" marL="2592000" indent="-216000">
              <a:spcBef>
                <a:spcPts val="283"/>
              </a:spcBef>
              <a:buClr>
                <a:srgbClr val="000000"/>
              </a:buClr>
              <a:buSzPct val="45000"/>
              <a:buFont typeface="Wingdings" charset="2"/>
              <a:buChar char=""/>
            </a:pPr>
            <a:r>
              <a:rPr b="0" lang="it-IT" sz="2000" spc="-1" strike="noStrike">
                <a:latin typeface="Arial"/>
              </a:rPr>
              <a:t>Sesto livello struttura</a:t>
            </a:r>
            <a:endParaRPr b="0" lang="it-IT" sz="2000" spc="-1" strike="noStrike">
              <a:latin typeface="Arial"/>
            </a:endParaRPr>
          </a:p>
          <a:p>
            <a:pPr lvl="6" marL="3024000" indent="-216000">
              <a:spcBef>
                <a:spcPts val="283"/>
              </a:spcBef>
              <a:buClr>
                <a:srgbClr val="000000"/>
              </a:buClr>
              <a:buSzPct val="45000"/>
              <a:buFont typeface="Wingdings" charset="2"/>
              <a:buChar char=""/>
            </a:pPr>
            <a:r>
              <a:rPr b="0" lang="it-IT" sz="2000" spc="-1" strike="noStrike">
                <a:latin typeface="Arial"/>
              </a:rPr>
              <a:t>Settimo livello struttura</a:t>
            </a:r>
            <a:endParaRPr b="0" lang="it-IT"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CustomShape 1"/>
          <p:cNvSpPr/>
          <p:nvPr/>
        </p:nvSpPr>
        <p:spPr>
          <a:xfrm>
            <a:off x="443880" y="257760"/>
            <a:ext cx="8747280" cy="3817080"/>
          </a:xfrm>
          <a:prstGeom prst="rect">
            <a:avLst/>
          </a:prstGeom>
          <a:noFill/>
          <a:ln>
            <a:noFill/>
          </a:ln>
        </p:spPr>
        <p:style>
          <a:lnRef idx="0"/>
          <a:fillRef idx="0"/>
          <a:effectRef idx="0"/>
          <a:fontRef idx="minor"/>
        </p:style>
        <p:txBody>
          <a:bodyPr lIns="0" rIns="0" tIns="0" bIns="0" anchor="ctr">
            <a:normAutofit/>
          </a:bodyPr>
          <a:p>
            <a:pPr algn="ctr">
              <a:lnSpc>
                <a:spcPct val="100000"/>
              </a:lnSpc>
            </a:pPr>
            <a:r>
              <a:rPr b="0" lang="it-IT" sz="8800" spc="-1" strike="noStrike">
                <a:solidFill>
                  <a:srgbClr val="04617b"/>
                </a:solidFill>
                <a:latin typeface="Calibri"/>
              </a:rPr>
              <a:t>MACBETH</a:t>
            </a:r>
            <a:br/>
            <a:r>
              <a:rPr b="0" lang="it-IT" sz="6000" spc="-1" strike="noStrike">
                <a:solidFill>
                  <a:srgbClr val="04617b"/>
                </a:solidFill>
                <a:latin typeface="Calibri"/>
              </a:rPr>
              <a:t>By William Shakespeare</a:t>
            </a:r>
            <a:br/>
            <a:endParaRPr b="0" lang="it-IT" sz="6000" spc="-1" strike="noStrike">
              <a:latin typeface="Arial"/>
            </a:endParaRPr>
          </a:p>
        </p:txBody>
      </p:sp>
      <p:sp>
        <p:nvSpPr>
          <p:cNvPr id="115" name="CustomShape 2"/>
          <p:cNvSpPr/>
          <p:nvPr/>
        </p:nvSpPr>
        <p:spPr>
          <a:xfrm>
            <a:off x="447480" y="4471200"/>
            <a:ext cx="8740080" cy="1328760"/>
          </a:xfrm>
          <a:prstGeom prst="rect">
            <a:avLst/>
          </a:prstGeom>
          <a:noFill/>
          <a:ln>
            <a:noFill/>
          </a:ln>
        </p:spPr>
        <p:style>
          <a:lnRef idx="0"/>
          <a:fillRef idx="0"/>
          <a:effectRef idx="0"/>
          <a:fontRef idx="minor"/>
        </p:style>
        <p:txBody>
          <a:bodyPr lIns="0" rIns="0" tIns="0" bIns="0">
            <a:normAutofit/>
          </a:bodyPr>
          <a:p>
            <a:pPr marL="432000" indent="-323640" algn="ctr">
              <a:lnSpc>
                <a:spcPct val="100000"/>
              </a:lnSpc>
              <a:spcAft>
                <a:spcPts val="1052"/>
              </a:spcAft>
              <a:buClr>
                <a:srgbClr val="f49100"/>
              </a:buClr>
              <a:buSzPct val="45000"/>
              <a:buFont typeface="Wingdings" charset="2"/>
              <a:buChar char=""/>
            </a:pPr>
            <a:r>
              <a:rPr b="0" lang="it-IT" sz="4400" spc="-1" strike="noStrike">
                <a:solidFill>
                  <a:srgbClr val="dbf5f9"/>
                </a:solidFill>
                <a:latin typeface="Calibri"/>
              </a:rPr>
              <a:t>One of his tragedies </a:t>
            </a:r>
            <a:endParaRPr b="0" lang="it-IT" sz="4400" spc="-1" strike="noStrike">
              <a:latin typeface="Arial"/>
            </a:endParaRPr>
          </a:p>
          <a:p>
            <a:pPr marL="432000" indent="-323640" algn="ctr">
              <a:lnSpc>
                <a:spcPct val="100000"/>
              </a:lnSpc>
              <a:spcAft>
                <a:spcPts val="1052"/>
              </a:spcAft>
              <a:buClr>
                <a:srgbClr val="f49100"/>
              </a:buClr>
              <a:buSzPct val="45000"/>
              <a:buFont typeface="Wingdings" charset="2"/>
              <a:buChar char=""/>
            </a:pPr>
            <a:r>
              <a:rPr b="0" lang="it-IT" sz="4400" spc="-1" strike="noStrike">
                <a:solidFill>
                  <a:srgbClr val="dbf5f9"/>
                </a:solidFill>
                <a:latin typeface="Calibri"/>
              </a:rPr>
              <a:t>Research of power</a:t>
            </a:r>
            <a:endParaRPr b="0" lang="it-IT" sz="4400" spc="-1" strike="noStrike">
              <a:latin typeface="Arial"/>
            </a:endParaRPr>
          </a:p>
          <a:p>
            <a:pPr marL="432000" indent="-323640" algn="ctr">
              <a:lnSpc>
                <a:spcPct val="100000"/>
              </a:lnSpc>
              <a:spcAft>
                <a:spcPts val="1052"/>
              </a:spcAft>
              <a:buClr>
                <a:srgbClr val="f49100"/>
              </a:buClr>
              <a:buSzPct val="45000"/>
              <a:buFont typeface="Wingdings" charset="2"/>
              <a:buChar char=""/>
            </a:pPr>
            <a:r>
              <a:rPr b="0" lang="it-IT" sz="4400" spc="-1" strike="noStrike">
                <a:solidFill>
                  <a:srgbClr val="dbf5f9"/>
                </a:solidFill>
                <a:latin typeface="Calibri"/>
              </a:rPr>
              <a:t>Consequences of greed</a:t>
            </a:r>
            <a:endParaRPr b="0" lang="it-IT" sz="4400" spc="-1" strike="noStrike">
              <a:latin typeface="Arial"/>
            </a:endParaRPr>
          </a:p>
        </p:txBody>
      </p:sp>
    </p:spTree>
  </p:cSld>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2" name="CustomShape 1"/>
          <p:cNvSpPr/>
          <p:nvPr/>
        </p:nvSpPr>
        <p:spPr>
          <a:xfrm>
            <a:off x="484920" y="257760"/>
            <a:ext cx="8747280" cy="5013720"/>
          </a:xfrm>
          <a:prstGeom prst="rect">
            <a:avLst/>
          </a:prstGeom>
          <a:noFill/>
          <a:ln>
            <a:noFill/>
          </a:ln>
        </p:spPr>
        <p:style>
          <a:lnRef idx="0"/>
          <a:fillRef idx="0"/>
          <a:effectRef idx="0"/>
          <a:fontRef idx="minor"/>
        </p:style>
        <p:txBody>
          <a:bodyPr lIns="0" rIns="0" tIns="0" bIns="0" anchor="ctr"/>
          <a:p>
            <a:pPr algn="ctr">
              <a:lnSpc>
                <a:spcPct val="100000"/>
              </a:lnSpc>
            </a:pPr>
            <a:r>
              <a:rPr b="1" lang="it-IT" sz="9600" spc="-1" strike="noStrike">
                <a:solidFill>
                  <a:srgbClr val="04617b"/>
                </a:solidFill>
                <a:latin typeface="Calibri"/>
              </a:rPr>
              <a:t>THE END</a:t>
            </a:r>
            <a:endParaRPr b="0" lang="it-IT" sz="9600" spc="-1" strike="noStrike">
              <a:latin typeface="Arial"/>
            </a:endParaRPr>
          </a:p>
        </p:txBody>
      </p:sp>
    </p:spTree>
  </p:cSld>
  <p:timing>
    <p:tnLst>
      <p:par>
        <p:cTn id="19" dur="indefinite" restart="never" nodeType="tmRoot">
          <p:childTnLst>
            <p:seq>
              <p:cTn id="20"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fillRect/>
          </a:stretch>
        </a:blipFill>
      </p:bgPr>
    </p:bg>
    <p:spTree>
      <p:nvGrpSpPr>
        <p:cNvPr id="1" name=""/>
        <p:cNvGrpSpPr/>
        <p:nvPr/>
      </p:nvGrpSpPr>
      <p:grpSpPr>
        <a:xfrm>
          <a:off x="0" y="0"/>
          <a:ext cx="0" cy="0"/>
          <a:chOff x="0" y="0"/>
          <a:chExt cx="0" cy="0"/>
        </a:xfrm>
      </p:grpSpPr>
      <p:sp>
        <p:nvSpPr>
          <p:cNvPr id="116" name="CustomShape 1"/>
          <p:cNvSpPr/>
          <p:nvPr/>
        </p:nvSpPr>
        <p:spPr>
          <a:xfrm>
            <a:off x="484560" y="103680"/>
            <a:ext cx="8747640" cy="1081080"/>
          </a:xfrm>
          <a:prstGeom prst="rect">
            <a:avLst/>
          </a:prstGeom>
          <a:noFill/>
          <a:ln>
            <a:noFill/>
          </a:ln>
        </p:spPr>
        <p:style>
          <a:lnRef idx="0"/>
          <a:fillRef idx="0"/>
          <a:effectRef idx="0"/>
          <a:fontRef idx="minor"/>
        </p:style>
        <p:txBody>
          <a:bodyPr lIns="0" rIns="0" tIns="0" bIns="0" anchor="ctr">
            <a:normAutofit/>
          </a:bodyPr>
          <a:p>
            <a:pPr algn="ctr">
              <a:lnSpc>
                <a:spcPct val="100000"/>
              </a:lnSpc>
            </a:pPr>
            <a:r>
              <a:rPr b="0" lang="it-IT" sz="5140" spc="-1" strike="noStrike">
                <a:solidFill>
                  <a:srgbClr val="ffffff"/>
                </a:solidFill>
                <a:latin typeface="Calibri"/>
              </a:rPr>
              <a:t>Act 1 Scene 3</a:t>
            </a:r>
            <a:endParaRPr b="0" lang="it-IT" sz="5140" spc="-1" strike="noStrike">
              <a:latin typeface="Arial"/>
            </a:endParaRPr>
          </a:p>
        </p:txBody>
      </p:sp>
      <p:sp>
        <p:nvSpPr>
          <p:cNvPr id="117" name="CustomShape 2"/>
          <p:cNvSpPr/>
          <p:nvPr/>
        </p:nvSpPr>
        <p:spPr>
          <a:xfrm>
            <a:off x="484920" y="1645920"/>
            <a:ext cx="8699400" cy="3996720"/>
          </a:xfrm>
          <a:prstGeom prst="rect">
            <a:avLst/>
          </a:prstGeom>
          <a:noFill/>
          <a:ln>
            <a:noFill/>
          </a:ln>
        </p:spPr>
        <p:style>
          <a:lnRef idx="0"/>
          <a:fillRef idx="0"/>
          <a:effectRef idx="0"/>
          <a:fontRef idx="minor"/>
        </p:style>
        <p:txBody>
          <a:bodyPr lIns="0" rIns="0" tIns="0" bIns="0">
            <a:normAutofit/>
          </a:bodyPr>
          <a:p>
            <a:pPr marL="432000" indent="-323640">
              <a:lnSpc>
                <a:spcPct val="100000"/>
              </a:lnSpc>
              <a:spcAft>
                <a:spcPts val="1205"/>
              </a:spcAft>
              <a:buClr>
                <a:srgbClr val="04617b"/>
              </a:buClr>
              <a:buSzPct val="45000"/>
              <a:buFont typeface="Wingdings" charset="2"/>
              <a:buChar char=""/>
            </a:pPr>
            <a:r>
              <a:rPr b="0" lang="it-IT" sz="2740" spc="-1" strike="noStrike">
                <a:latin typeface="Source Sans Pro"/>
              </a:rPr>
              <a:t>The three witches tell Macbeth and Banquo their future</a:t>
            </a:r>
            <a:endParaRPr b="0" lang="it-IT" sz="2740" spc="-1" strike="noStrike">
              <a:latin typeface="Arial"/>
            </a:endParaRPr>
          </a:p>
          <a:p>
            <a:pPr marL="432000" indent="-323640">
              <a:lnSpc>
                <a:spcPct val="100000"/>
              </a:lnSpc>
              <a:spcAft>
                <a:spcPts val="1205"/>
              </a:spcAft>
              <a:buClr>
                <a:srgbClr val="04617b"/>
              </a:buClr>
              <a:buSzPct val="45000"/>
              <a:buFont typeface="Wingdings" charset="2"/>
              <a:buChar char=""/>
            </a:pPr>
            <a:r>
              <a:rPr b="0" lang="it-IT" sz="2740" spc="-1" strike="noStrike">
                <a:latin typeface="Source Sans Pro"/>
              </a:rPr>
              <a:t>Macbeth is hailed as the thane of Glamis, of Cawdor and as king</a:t>
            </a:r>
            <a:endParaRPr b="0" lang="it-IT" sz="2740" spc="-1" strike="noStrike">
              <a:latin typeface="Arial"/>
            </a:endParaRPr>
          </a:p>
          <a:p>
            <a:pPr marL="432000" indent="-323640">
              <a:lnSpc>
                <a:spcPct val="100000"/>
              </a:lnSpc>
              <a:spcAft>
                <a:spcPts val="1205"/>
              </a:spcAft>
              <a:buClr>
                <a:srgbClr val="04617b"/>
              </a:buClr>
              <a:buSzPct val="45000"/>
              <a:buFont typeface="Wingdings" charset="2"/>
              <a:buChar char=""/>
            </a:pPr>
            <a:r>
              <a:rPr b="0" lang="it-IT" sz="2740" spc="-1" strike="noStrike">
                <a:latin typeface="Source Sans Pro"/>
              </a:rPr>
              <a:t>Banquo is hailed by them in a vague manner</a:t>
            </a:r>
            <a:endParaRPr b="0" lang="it-IT" sz="2740" spc="-1" strike="noStrike">
              <a:latin typeface="Arial"/>
            </a:endParaRPr>
          </a:p>
          <a:p>
            <a:pPr marL="432000" indent="-323640">
              <a:lnSpc>
                <a:spcPct val="100000"/>
              </a:lnSpc>
              <a:spcAft>
                <a:spcPts val="1205"/>
              </a:spcAft>
              <a:buClr>
                <a:srgbClr val="04617b"/>
              </a:buClr>
              <a:buSzPct val="45000"/>
              <a:buFont typeface="Wingdings" charset="2"/>
              <a:buChar char=""/>
            </a:pPr>
            <a:r>
              <a:rPr b="0" lang="it-IT" sz="2740" spc="-1" strike="noStrike">
                <a:latin typeface="Source Sans Pro"/>
              </a:rPr>
              <a:t>When they enter there is almost always a storm</a:t>
            </a:r>
            <a:endParaRPr b="0" lang="it-IT" sz="2740" spc="-1" strike="noStrike">
              <a:latin typeface="Arial"/>
            </a:endParaRPr>
          </a:p>
          <a:p>
            <a:pPr marL="432000" indent="-323640">
              <a:lnSpc>
                <a:spcPct val="100000"/>
              </a:lnSpc>
              <a:spcAft>
                <a:spcPts val="1205"/>
              </a:spcAft>
              <a:buClr>
                <a:srgbClr val="04617b"/>
              </a:buClr>
              <a:buSzPct val="45000"/>
              <a:buFont typeface="Wingdings" charset="2"/>
              <a:buChar char=""/>
            </a:pPr>
            <a:r>
              <a:rPr b="0" lang="it-IT" sz="2740" spc="-1" strike="noStrike">
                <a:latin typeface="Source Sans Pro"/>
              </a:rPr>
              <a:t>The clear anticipation for Banquo is that he will be father of a king</a:t>
            </a:r>
            <a:endParaRPr b="0" lang="it-IT" sz="2740" spc="-1" strike="noStrike">
              <a:latin typeface="Arial"/>
            </a:endParaRPr>
          </a:p>
        </p:txBody>
      </p:sp>
    </p:spTree>
  </p:cSld>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CustomShape 1"/>
          <p:cNvSpPr/>
          <p:nvPr/>
        </p:nvSpPr>
        <p:spPr>
          <a:xfrm>
            <a:off x="484920" y="103680"/>
            <a:ext cx="8747280" cy="1081080"/>
          </a:xfrm>
          <a:prstGeom prst="rect">
            <a:avLst/>
          </a:prstGeom>
          <a:noFill/>
          <a:ln>
            <a:noFill/>
          </a:ln>
        </p:spPr>
        <p:style>
          <a:lnRef idx="0"/>
          <a:fillRef idx="0"/>
          <a:effectRef idx="0"/>
          <a:fontRef idx="minor"/>
        </p:style>
        <p:txBody>
          <a:bodyPr lIns="0" rIns="0" tIns="0" bIns="0" anchor="ctr">
            <a:normAutofit/>
          </a:bodyPr>
          <a:p>
            <a:pPr>
              <a:lnSpc>
                <a:spcPct val="100000"/>
              </a:lnSpc>
            </a:pPr>
            <a:r>
              <a:rPr b="0" lang="it-IT" sz="5140" spc="-1" strike="noStrike">
                <a:solidFill>
                  <a:srgbClr val="ffffff"/>
                </a:solidFill>
                <a:latin typeface="Calibri"/>
              </a:rPr>
              <a:t>The three witches</a:t>
            </a:r>
            <a:endParaRPr b="0" lang="it-IT" sz="5140" spc="-1" strike="noStrike">
              <a:latin typeface="Arial"/>
            </a:endParaRPr>
          </a:p>
        </p:txBody>
      </p:sp>
      <p:sp>
        <p:nvSpPr>
          <p:cNvPr id="119" name="CustomShape 2"/>
          <p:cNvSpPr/>
          <p:nvPr/>
        </p:nvSpPr>
        <p:spPr>
          <a:xfrm>
            <a:off x="484920" y="1645920"/>
            <a:ext cx="8699400" cy="3996720"/>
          </a:xfrm>
          <a:prstGeom prst="rect">
            <a:avLst/>
          </a:prstGeom>
          <a:noFill/>
          <a:ln>
            <a:noFill/>
          </a:ln>
        </p:spPr>
        <p:style>
          <a:lnRef idx="0"/>
          <a:fillRef idx="0"/>
          <a:effectRef idx="0"/>
          <a:fontRef idx="minor"/>
        </p:style>
        <p:txBody>
          <a:bodyPr lIns="0" rIns="0" tIns="0" bIns="0">
            <a:normAutofit/>
          </a:bodyPr>
          <a:p>
            <a:pPr marL="432000" indent="-323640">
              <a:lnSpc>
                <a:spcPct val="100000"/>
              </a:lnSpc>
              <a:spcAft>
                <a:spcPts val="1205"/>
              </a:spcAft>
              <a:buClr>
                <a:srgbClr val="04617b"/>
              </a:buClr>
              <a:buSzPct val="45000"/>
              <a:buFont typeface="Wingdings" charset="2"/>
              <a:buChar char=""/>
            </a:pPr>
            <a:r>
              <a:rPr b="0" lang="it-IT" sz="2740" spc="-1" strike="noStrike">
                <a:latin typeface="Source Sans Pro"/>
              </a:rPr>
              <a:t>They are obviously evil</a:t>
            </a:r>
            <a:endParaRPr b="0" lang="it-IT" sz="2740" spc="-1" strike="noStrike">
              <a:latin typeface="Arial"/>
            </a:endParaRPr>
          </a:p>
          <a:p>
            <a:pPr marL="432000" indent="-323640">
              <a:lnSpc>
                <a:spcPct val="100000"/>
              </a:lnSpc>
              <a:spcAft>
                <a:spcPts val="1205"/>
              </a:spcAft>
              <a:buClr>
                <a:srgbClr val="04617b"/>
              </a:buClr>
              <a:buSzPct val="45000"/>
              <a:buFont typeface="Wingdings" charset="2"/>
              <a:buChar char=""/>
            </a:pPr>
            <a:r>
              <a:rPr b="0" lang="it-IT" sz="2740" spc="-1" strike="noStrike">
                <a:latin typeface="Source Sans Pro"/>
              </a:rPr>
              <a:t>When they meet there’s always bad weather</a:t>
            </a:r>
            <a:endParaRPr b="0" lang="it-IT" sz="2740" spc="-1" strike="noStrike">
              <a:latin typeface="Arial"/>
            </a:endParaRPr>
          </a:p>
          <a:p>
            <a:pPr marL="432000" indent="-323640">
              <a:lnSpc>
                <a:spcPct val="100000"/>
              </a:lnSpc>
              <a:spcAft>
                <a:spcPts val="1205"/>
              </a:spcAft>
              <a:buClr>
                <a:srgbClr val="04617b"/>
              </a:buClr>
              <a:buSzPct val="45000"/>
              <a:buFont typeface="Wingdings" charset="2"/>
              <a:buChar char=""/>
            </a:pPr>
            <a:r>
              <a:rPr b="0" lang="it-IT" sz="2740" spc="-1" strike="noStrike">
                <a:latin typeface="Source Sans Pro"/>
              </a:rPr>
              <a:t>They can’t predict real or positive events </a:t>
            </a:r>
            <a:endParaRPr b="0" lang="it-IT" sz="2740" spc="-1" strike="noStrike">
              <a:latin typeface="Arial"/>
            </a:endParaRPr>
          </a:p>
          <a:p>
            <a:pPr marL="432000" indent="-323640">
              <a:lnSpc>
                <a:spcPct val="100000"/>
              </a:lnSpc>
              <a:spcAft>
                <a:spcPts val="1205"/>
              </a:spcAft>
              <a:buClr>
                <a:srgbClr val="04617b"/>
              </a:buClr>
              <a:buSzPct val="45000"/>
              <a:buFont typeface="Wingdings" charset="2"/>
              <a:buChar char=""/>
            </a:pPr>
            <a:r>
              <a:rPr b="0" lang="it-IT" sz="2740" spc="-1" strike="noStrike">
                <a:latin typeface="Source Sans Pro"/>
              </a:rPr>
              <a:t>Before the arrival of Macbeth they hear a drum and always say their ritual </a:t>
            </a:r>
            <a:endParaRPr b="0" lang="it-IT" sz="2740" spc="-1" strike="noStrike">
              <a:latin typeface="Arial"/>
            </a:endParaRPr>
          </a:p>
        </p:txBody>
      </p:sp>
    </p:spTree>
  </p:cSld>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0" name="CustomShape 1"/>
          <p:cNvSpPr/>
          <p:nvPr/>
        </p:nvSpPr>
        <p:spPr>
          <a:xfrm>
            <a:off x="484920" y="103680"/>
            <a:ext cx="8747280" cy="1081080"/>
          </a:xfrm>
          <a:prstGeom prst="rect">
            <a:avLst/>
          </a:prstGeom>
          <a:noFill/>
          <a:ln>
            <a:noFill/>
          </a:ln>
        </p:spPr>
        <p:style>
          <a:lnRef idx="0"/>
          <a:fillRef idx="0"/>
          <a:effectRef idx="0"/>
          <a:fontRef idx="minor"/>
        </p:style>
        <p:txBody>
          <a:bodyPr lIns="0" rIns="0" tIns="0" bIns="0" anchor="ctr">
            <a:normAutofit/>
          </a:bodyPr>
          <a:p>
            <a:pPr>
              <a:lnSpc>
                <a:spcPct val="100000"/>
              </a:lnSpc>
            </a:pPr>
            <a:r>
              <a:rPr b="0" lang="it-IT" sz="5140" spc="-1" strike="noStrike">
                <a:solidFill>
                  <a:srgbClr val="ffffff"/>
                </a:solidFill>
                <a:latin typeface="Calibri"/>
              </a:rPr>
              <a:t>Macbeth</a:t>
            </a:r>
            <a:endParaRPr b="0" lang="it-IT" sz="5140" spc="-1" strike="noStrike">
              <a:latin typeface="Arial"/>
            </a:endParaRPr>
          </a:p>
        </p:txBody>
      </p:sp>
      <p:sp>
        <p:nvSpPr>
          <p:cNvPr id="121" name="CustomShape 2"/>
          <p:cNvSpPr/>
          <p:nvPr/>
        </p:nvSpPr>
        <p:spPr>
          <a:xfrm>
            <a:off x="484920" y="1645920"/>
            <a:ext cx="8699400" cy="3996720"/>
          </a:xfrm>
          <a:prstGeom prst="rect">
            <a:avLst/>
          </a:prstGeom>
          <a:noFill/>
          <a:ln>
            <a:noFill/>
          </a:ln>
        </p:spPr>
        <p:style>
          <a:lnRef idx="0"/>
          <a:fillRef idx="0"/>
          <a:effectRef idx="0"/>
          <a:fontRef idx="minor"/>
        </p:style>
        <p:txBody>
          <a:bodyPr lIns="0" rIns="0" tIns="0" bIns="0">
            <a:normAutofit/>
          </a:bodyPr>
          <a:p>
            <a:pPr marL="432000" indent="-323640">
              <a:lnSpc>
                <a:spcPct val="100000"/>
              </a:lnSpc>
              <a:spcAft>
                <a:spcPts val="1205"/>
              </a:spcAft>
              <a:buClr>
                <a:srgbClr val="04617b"/>
              </a:buClr>
              <a:buSzPct val="45000"/>
              <a:buFont typeface="Wingdings" charset="2"/>
              <a:buChar char=""/>
            </a:pPr>
            <a:r>
              <a:rPr b="0" lang="it-IT" sz="3600" spc="-1" strike="noStrike">
                <a:latin typeface="Calibri"/>
              </a:rPr>
              <a:t>He is named by the witches thane of Glamis, of Cawdor and king</a:t>
            </a:r>
            <a:endParaRPr b="0" lang="it-IT" sz="3600" spc="-1" strike="noStrike">
              <a:latin typeface="Arial"/>
            </a:endParaRPr>
          </a:p>
          <a:p>
            <a:pPr marL="432000" indent="-323640">
              <a:lnSpc>
                <a:spcPct val="100000"/>
              </a:lnSpc>
              <a:spcAft>
                <a:spcPts val="1205"/>
              </a:spcAft>
              <a:buClr>
                <a:srgbClr val="04617b"/>
              </a:buClr>
              <a:buSzPct val="45000"/>
              <a:buFont typeface="Wingdings" charset="2"/>
              <a:buChar char=""/>
            </a:pPr>
            <a:r>
              <a:rPr b="0" lang="it-IT" sz="3600" spc="-1" strike="noStrike">
                <a:latin typeface="Calibri"/>
              </a:rPr>
              <a:t>He enters the scene as faithful and brave</a:t>
            </a:r>
            <a:endParaRPr b="0" lang="it-IT" sz="3600" spc="-1" strike="noStrike">
              <a:latin typeface="Arial"/>
            </a:endParaRPr>
          </a:p>
          <a:p>
            <a:pPr marL="432000" indent="-323640">
              <a:lnSpc>
                <a:spcPct val="100000"/>
              </a:lnSpc>
              <a:spcAft>
                <a:spcPts val="1205"/>
              </a:spcAft>
              <a:buClr>
                <a:srgbClr val="04617b"/>
              </a:buClr>
              <a:buSzPct val="45000"/>
              <a:buFont typeface="Wingdings" charset="2"/>
              <a:buChar char=""/>
            </a:pPr>
            <a:r>
              <a:rPr b="0" lang="it-IT" sz="3600" spc="-1" strike="noStrike">
                <a:latin typeface="Calibri"/>
              </a:rPr>
              <a:t>He goes out as traitor and regicide</a:t>
            </a:r>
            <a:endParaRPr b="0" lang="it-IT" sz="3600" spc="-1" strike="noStrike">
              <a:latin typeface="Arial"/>
            </a:endParaRPr>
          </a:p>
          <a:p>
            <a:pPr marL="432000" indent="-323640">
              <a:lnSpc>
                <a:spcPct val="100000"/>
              </a:lnSpc>
              <a:spcAft>
                <a:spcPts val="1205"/>
              </a:spcAft>
              <a:buClr>
                <a:srgbClr val="04617b"/>
              </a:buClr>
              <a:buSzPct val="45000"/>
              <a:buFont typeface="Wingdings" charset="2"/>
              <a:buChar char=""/>
            </a:pPr>
            <a:r>
              <a:rPr b="0" lang="it-IT" sz="3600" spc="-1" strike="noStrike">
                <a:latin typeface="Calibri"/>
              </a:rPr>
              <a:t>He doesn’t trust them fully </a:t>
            </a:r>
            <a:endParaRPr b="0" lang="it-IT" sz="3600" spc="-1" strike="noStrike">
              <a:latin typeface="Arial"/>
            </a:endParaRPr>
          </a:p>
          <a:p>
            <a:pPr marL="432000" indent="-323640">
              <a:lnSpc>
                <a:spcPct val="100000"/>
              </a:lnSpc>
              <a:spcAft>
                <a:spcPts val="1205"/>
              </a:spcAft>
              <a:buClr>
                <a:srgbClr val="04617b"/>
              </a:buClr>
              <a:buSzPct val="45000"/>
              <a:buFont typeface="Wingdings" charset="2"/>
              <a:buChar char=""/>
            </a:pPr>
            <a:r>
              <a:rPr b="0" lang="it-IT" sz="3600" spc="-1" strike="noStrike">
                <a:latin typeface="Calibri"/>
              </a:rPr>
              <a:t>But he is yet bleary by the desire of power</a:t>
            </a:r>
            <a:endParaRPr b="0" lang="it-IT" sz="3600" spc="-1" strike="noStrike">
              <a:latin typeface="Arial"/>
            </a:endParaRPr>
          </a:p>
        </p:txBody>
      </p:sp>
    </p:spTree>
  </p:cSld>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CustomShape 1"/>
          <p:cNvSpPr/>
          <p:nvPr/>
        </p:nvSpPr>
        <p:spPr>
          <a:xfrm>
            <a:off x="484560" y="103680"/>
            <a:ext cx="8747640" cy="1081080"/>
          </a:xfrm>
          <a:prstGeom prst="rect">
            <a:avLst/>
          </a:prstGeom>
          <a:noFill/>
          <a:ln>
            <a:noFill/>
          </a:ln>
        </p:spPr>
        <p:style>
          <a:lnRef idx="0"/>
          <a:fillRef idx="0"/>
          <a:effectRef idx="0"/>
          <a:fontRef idx="minor"/>
        </p:style>
        <p:txBody>
          <a:bodyPr lIns="0" rIns="0" tIns="0" bIns="0" anchor="ctr">
            <a:normAutofit/>
          </a:bodyPr>
          <a:p>
            <a:pPr>
              <a:lnSpc>
                <a:spcPct val="100000"/>
              </a:lnSpc>
            </a:pPr>
            <a:r>
              <a:rPr b="0" lang="it-IT" sz="5140" spc="-1" strike="noStrike">
                <a:solidFill>
                  <a:srgbClr val="ffffff"/>
                </a:solidFill>
                <a:latin typeface="Calibri"/>
              </a:rPr>
              <a:t>Banquo</a:t>
            </a:r>
            <a:endParaRPr b="0" lang="it-IT" sz="5140" spc="-1" strike="noStrike">
              <a:latin typeface="Arial"/>
            </a:endParaRPr>
          </a:p>
        </p:txBody>
      </p:sp>
      <p:sp>
        <p:nvSpPr>
          <p:cNvPr id="123" name="CustomShape 2"/>
          <p:cNvSpPr/>
          <p:nvPr/>
        </p:nvSpPr>
        <p:spPr>
          <a:xfrm>
            <a:off x="484920" y="1645920"/>
            <a:ext cx="8699400" cy="3996720"/>
          </a:xfrm>
          <a:prstGeom prst="rect">
            <a:avLst/>
          </a:prstGeom>
          <a:noFill/>
          <a:ln>
            <a:noFill/>
          </a:ln>
        </p:spPr>
        <p:style>
          <a:lnRef idx="0"/>
          <a:fillRef idx="0"/>
          <a:effectRef idx="0"/>
          <a:fontRef idx="minor"/>
        </p:style>
        <p:txBody>
          <a:bodyPr lIns="0" rIns="0" tIns="0" bIns="0">
            <a:normAutofit/>
          </a:bodyPr>
          <a:p>
            <a:pPr marL="432000" indent="-323640">
              <a:lnSpc>
                <a:spcPct val="100000"/>
              </a:lnSpc>
              <a:spcAft>
                <a:spcPts val="1205"/>
              </a:spcAft>
              <a:buClr>
                <a:srgbClr val="04617b"/>
              </a:buClr>
              <a:buSzPct val="45000"/>
              <a:buFont typeface="Wingdings" charset="2"/>
              <a:buChar char=""/>
            </a:pPr>
            <a:r>
              <a:rPr b="0" lang="it-IT" sz="3600" spc="-1" strike="noStrike">
                <a:latin typeface="Calibri"/>
              </a:rPr>
              <a:t>The witches predict his future in a weird and obscure manner</a:t>
            </a:r>
            <a:endParaRPr b="0" lang="it-IT" sz="3600" spc="-1" strike="noStrike">
              <a:latin typeface="Arial"/>
            </a:endParaRPr>
          </a:p>
          <a:p>
            <a:pPr marL="432000" indent="-323640">
              <a:lnSpc>
                <a:spcPct val="100000"/>
              </a:lnSpc>
              <a:spcAft>
                <a:spcPts val="1205"/>
              </a:spcAft>
              <a:buClr>
                <a:srgbClr val="04617b"/>
              </a:buClr>
              <a:buSzPct val="45000"/>
              <a:buFont typeface="Wingdings" charset="2"/>
              <a:buChar char=""/>
            </a:pPr>
            <a:r>
              <a:rPr b="0" lang="it-IT" sz="3600" spc="-1" strike="noStrike">
                <a:latin typeface="Calibri"/>
              </a:rPr>
              <a:t>He won’t be king </a:t>
            </a:r>
            <a:endParaRPr b="0" lang="it-IT" sz="3600" spc="-1" strike="noStrike">
              <a:latin typeface="Arial"/>
            </a:endParaRPr>
          </a:p>
          <a:p>
            <a:pPr marL="432000" indent="-323640">
              <a:lnSpc>
                <a:spcPct val="100000"/>
              </a:lnSpc>
              <a:spcAft>
                <a:spcPts val="1205"/>
              </a:spcAft>
              <a:buClr>
                <a:srgbClr val="04617b"/>
              </a:buClr>
              <a:buSzPct val="45000"/>
              <a:buFont typeface="Wingdings" charset="2"/>
              <a:buChar char=""/>
            </a:pPr>
            <a:r>
              <a:rPr b="0" lang="it-IT" sz="3600" spc="-1" strike="noStrike">
                <a:latin typeface="Calibri"/>
              </a:rPr>
              <a:t>He will be father of a king</a:t>
            </a:r>
            <a:endParaRPr b="0" lang="it-IT" sz="3600" spc="-1" strike="noStrike">
              <a:latin typeface="Arial"/>
            </a:endParaRPr>
          </a:p>
          <a:p>
            <a:pPr marL="432000" indent="-323640">
              <a:lnSpc>
                <a:spcPct val="100000"/>
              </a:lnSpc>
              <a:spcAft>
                <a:spcPts val="1205"/>
              </a:spcAft>
              <a:buClr>
                <a:srgbClr val="04617b"/>
              </a:buClr>
              <a:buSzPct val="45000"/>
              <a:buFont typeface="Wingdings" charset="2"/>
              <a:buChar char=""/>
            </a:pPr>
            <a:r>
              <a:rPr b="0" lang="it-IT" sz="3600" spc="-1" strike="noStrike">
                <a:latin typeface="Calibri"/>
              </a:rPr>
              <a:t>He doesn’t trust them, because they are related with the devil</a:t>
            </a:r>
            <a:endParaRPr b="0" lang="it-IT" sz="3600" spc="-1" strike="noStrike">
              <a:latin typeface="Arial"/>
            </a:endParaRPr>
          </a:p>
        </p:txBody>
      </p:sp>
    </p:spTree>
  </p:cSld>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CustomShape 1"/>
          <p:cNvSpPr/>
          <p:nvPr/>
        </p:nvSpPr>
        <p:spPr>
          <a:xfrm>
            <a:off x="484560" y="103680"/>
            <a:ext cx="8747640" cy="1081080"/>
          </a:xfrm>
          <a:prstGeom prst="rect">
            <a:avLst/>
          </a:prstGeom>
          <a:noFill/>
          <a:ln>
            <a:noFill/>
          </a:ln>
        </p:spPr>
        <p:style>
          <a:lnRef idx="0"/>
          <a:fillRef idx="0"/>
          <a:effectRef idx="0"/>
          <a:fontRef idx="minor"/>
        </p:style>
        <p:txBody>
          <a:bodyPr lIns="0" rIns="0" tIns="0" bIns="0" anchor="ctr">
            <a:normAutofit/>
          </a:bodyPr>
          <a:p>
            <a:pPr>
              <a:lnSpc>
                <a:spcPct val="100000"/>
              </a:lnSpc>
            </a:pPr>
            <a:r>
              <a:rPr b="0" lang="it-IT" sz="5140" spc="-1" strike="noStrike">
                <a:solidFill>
                  <a:srgbClr val="ffffff"/>
                </a:solidFill>
                <a:latin typeface="Calibri"/>
              </a:rPr>
              <a:t>Ross and Angus</a:t>
            </a:r>
            <a:endParaRPr b="0" lang="it-IT" sz="5140" spc="-1" strike="noStrike">
              <a:latin typeface="Arial"/>
            </a:endParaRPr>
          </a:p>
        </p:txBody>
      </p:sp>
      <p:sp>
        <p:nvSpPr>
          <p:cNvPr id="125" name="CustomShape 2"/>
          <p:cNvSpPr/>
          <p:nvPr/>
        </p:nvSpPr>
        <p:spPr>
          <a:xfrm>
            <a:off x="484920" y="1645920"/>
            <a:ext cx="8699400" cy="3996720"/>
          </a:xfrm>
          <a:prstGeom prst="rect">
            <a:avLst/>
          </a:prstGeom>
          <a:noFill/>
          <a:ln>
            <a:noFill/>
          </a:ln>
        </p:spPr>
        <p:style>
          <a:lnRef idx="0"/>
          <a:fillRef idx="0"/>
          <a:effectRef idx="0"/>
          <a:fontRef idx="minor"/>
        </p:style>
        <p:txBody>
          <a:bodyPr lIns="0" rIns="0" tIns="0" bIns="0">
            <a:normAutofit/>
          </a:bodyPr>
          <a:p>
            <a:pPr marL="432000" indent="-323640">
              <a:lnSpc>
                <a:spcPct val="100000"/>
              </a:lnSpc>
              <a:spcAft>
                <a:spcPts val="1205"/>
              </a:spcAft>
              <a:buClr>
                <a:srgbClr val="04617b"/>
              </a:buClr>
              <a:buSzPct val="45000"/>
              <a:buFont typeface="Wingdings" charset="2"/>
              <a:buChar char=""/>
            </a:pPr>
            <a:r>
              <a:rPr b="0" lang="it-IT" sz="3600" spc="-1" strike="noStrike">
                <a:latin typeface="Calibri"/>
              </a:rPr>
              <a:t>When they enter they bring the best wishes from the king</a:t>
            </a:r>
            <a:endParaRPr b="0" lang="it-IT" sz="3600" spc="-1" strike="noStrike">
              <a:latin typeface="Arial"/>
            </a:endParaRPr>
          </a:p>
          <a:p>
            <a:pPr marL="432000" indent="-323640">
              <a:lnSpc>
                <a:spcPct val="100000"/>
              </a:lnSpc>
              <a:spcAft>
                <a:spcPts val="1205"/>
              </a:spcAft>
              <a:buClr>
                <a:srgbClr val="04617b"/>
              </a:buClr>
              <a:buSzPct val="45000"/>
              <a:buFont typeface="Wingdings" charset="2"/>
              <a:buChar char=""/>
            </a:pPr>
            <a:r>
              <a:rPr b="0" lang="it-IT" sz="3600" spc="-1" strike="noStrike">
                <a:latin typeface="Calibri"/>
              </a:rPr>
              <a:t>They confirm that now he is even thane of Cawdor</a:t>
            </a:r>
            <a:endParaRPr b="0" lang="it-IT" sz="3600" spc="-1" strike="noStrike">
              <a:latin typeface="Arial"/>
            </a:endParaRPr>
          </a:p>
          <a:p>
            <a:pPr marL="432000" indent="-323640">
              <a:lnSpc>
                <a:spcPct val="100000"/>
              </a:lnSpc>
              <a:spcAft>
                <a:spcPts val="1205"/>
              </a:spcAft>
              <a:buClr>
                <a:srgbClr val="04617b"/>
              </a:buClr>
              <a:buSzPct val="45000"/>
              <a:buFont typeface="Wingdings" charset="2"/>
              <a:buChar char=""/>
            </a:pPr>
            <a:r>
              <a:rPr b="0" lang="it-IT" sz="3600" spc="-1" strike="noStrike">
                <a:latin typeface="Calibri"/>
              </a:rPr>
              <a:t>They don’t know what happened earlier</a:t>
            </a:r>
            <a:endParaRPr b="0" lang="it-IT" sz="3600" spc="-1" strike="noStrike">
              <a:latin typeface="Arial"/>
            </a:endParaRPr>
          </a:p>
          <a:p>
            <a:pPr marL="432000" indent="-323640">
              <a:lnSpc>
                <a:spcPct val="100000"/>
              </a:lnSpc>
              <a:spcAft>
                <a:spcPts val="1205"/>
              </a:spcAft>
              <a:buClr>
                <a:srgbClr val="04617b"/>
              </a:buClr>
              <a:buSzPct val="45000"/>
              <a:buFont typeface="Wingdings" charset="2"/>
              <a:buChar char=""/>
            </a:pPr>
            <a:r>
              <a:rPr b="0" lang="it-IT" sz="3600" spc="-1" strike="noStrike">
                <a:latin typeface="Calibri"/>
              </a:rPr>
              <a:t>Banquo is upset when he listens this news</a:t>
            </a:r>
            <a:endParaRPr b="0" lang="it-IT" sz="3600" spc="-1" strike="noStrike">
              <a:latin typeface="Arial"/>
            </a:endParaRPr>
          </a:p>
        </p:txBody>
      </p:sp>
    </p:spTree>
  </p:cSld>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CustomShape 1"/>
          <p:cNvSpPr/>
          <p:nvPr/>
        </p:nvSpPr>
        <p:spPr>
          <a:xfrm>
            <a:off x="484560" y="103680"/>
            <a:ext cx="8747640" cy="1081080"/>
          </a:xfrm>
          <a:prstGeom prst="rect">
            <a:avLst/>
          </a:prstGeom>
          <a:noFill/>
          <a:ln>
            <a:noFill/>
          </a:ln>
        </p:spPr>
        <p:style>
          <a:lnRef idx="0"/>
          <a:fillRef idx="0"/>
          <a:effectRef idx="0"/>
          <a:fontRef idx="minor"/>
        </p:style>
        <p:txBody>
          <a:bodyPr lIns="0" rIns="0" tIns="0" bIns="0" anchor="ctr">
            <a:normAutofit/>
          </a:bodyPr>
          <a:p>
            <a:pPr>
              <a:lnSpc>
                <a:spcPct val="100000"/>
              </a:lnSpc>
            </a:pPr>
            <a:r>
              <a:rPr b="0" lang="it-IT" sz="5140" spc="-1" strike="noStrike">
                <a:solidFill>
                  <a:srgbClr val="ffffff"/>
                </a:solidFill>
                <a:latin typeface="Calibri"/>
              </a:rPr>
              <a:t>Phonological aspects</a:t>
            </a:r>
            <a:endParaRPr b="0" lang="it-IT" sz="5140" spc="-1" strike="noStrike">
              <a:latin typeface="Arial"/>
            </a:endParaRPr>
          </a:p>
        </p:txBody>
      </p:sp>
      <p:sp>
        <p:nvSpPr>
          <p:cNvPr id="127" name="CustomShape 2"/>
          <p:cNvSpPr/>
          <p:nvPr/>
        </p:nvSpPr>
        <p:spPr>
          <a:xfrm>
            <a:off x="484920" y="1645920"/>
            <a:ext cx="8699400" cy="3996720"/>
          </a:xfrm>
          <a:prstGeom prst="rect">
            <a:avLst/>
          </a:prstGeom>
          <a:noFill/>
          <a:ln>
            <a:noFill/>
          </a:ln>
        </p:spPr>
        <p:style>
          <a:lnRef idx="0"/>
          <a:fillRef idx="0"/>
          <a:effectRef idx="0"/>
          <a:fontRef idx="minor"/>
        </p:style>
        <p:txBody>
          <a:bodyPr lIns="0" rIns="0" tIns="0" bIns="0">
            <a:normAutofit/>
          </a:bodyPr>
          <a:p>
            <a:pPr marL="432000" indent="-323640">
              <a:lnSpc>
                <a:spcPct val="100000"/>
              </a:lnSpc>
              <a:spcAft>
                <a:spcPts val="1205"/>
              </a:spcAft>
              <a:buClr>
                <a:srgbClr val="04617b"/>
              </a:buClr>
              <a:buSzPct val="45000"/>
              <a:buFont typeface="Wingdings" charset="2"/>
              <a:buChar char=""/>
            </a:pPr>
            <a:r>
              <a:rPr b="0" lang="it-IT" sz="2740" spc="-1" strike="noStrike">
                <a:latin typeface="Source Sans Pro"/>
              </a:rPr>
              <a:t>The witches parts use frequent alliterations</a:t>
            </a:r>
            <a:endParaRPr b="0" lang="it-IT" sz="2740" spc="-1" strike="noStrike">
              <a:latin typeface="Arial"/>
            </a:endParaRPr>
          </a:p>
          <a:p>
            <a:pPr marL="432000" indent="-323640">
              <a:lnSpc>
                <a:spcPct val="100000"/>
              </a:lnSpc>
              <a:spcAft>
                <a:spcPts val="1205"/>
              </a:spcAft>
              <a:buClr>
                <a:srgbClr val="04617b"/>
              </a:buClr>
              <a:buSzPct val="45000"/>
              <a:buFont typeface="Wingdings" charset="2"/>
              <a:buChar char=""/>
            </a:pPr>
            <a:r>
              <a:rPr b="0" lang="it-IT" sz="2740" spc="-1" strike="noStrike">
                <a:latin typeface="Source Sans Pro"/>
              </a:rPr>
              <a:t>There are combinations of opposing words</a:t>
            </a:r>
            <a:endParaRPr b="0" lang="it-IT" sz="2740" spc="-1" strike="noStrike">
              <a:latin typeface="Arial"/>
            </a:endParaRPr>
          </a:p>
          <a:p>
            <a:pPr marL="432000" indent="-323640">
              <a:lnSpc>
                <a:spcPct val="100000"/>
              </a:lnSpc>
              <a:spcAft>
                <a:spcPts val="1205"/>
              </a:spcAft>
              <a:buClr>
                <a:srgbClr val="04617b"/>
              </a:buClr>
              <a:buSzPct val="45000"/>
              <a:buFont typeface="Wingdings" charset="2"/>
              <a:buChar char=""/>
            </a:pPr>
            <a:r>
              <a:rPr b="0" lang="it-IT" sz="2740" spc="-1" strike="noStrike">
                <a:latin typeface="Source Sans Pro"/>
              </a:rPr>
              <a:t>Some words are truncated</a:t>
            </a:r>
            <a:endParaRPr b="0" lang="it-IT" sz="2740" spc="-1" strike="noStrike">
              <a:latin typeface="Arial"/>
            </a:endParaRPr>
          </a:p>
          <a:p>
            <a:pPr marL="432000" indent="-323640">
              <a:lnSpc>
                <a:spcPct val="100000"/>
              </a:lnSpc>
              <a:spcAft>
                <a:spcPts val="1205"/>
              </a:spcAft>
              <a:buClr>
                <a:srgbClr val="04617b"/>
              </a:buClr>
              <a:buSzPct val="45000"/>
              <a:buFont typeface="Wingdings" charset="2"/>
              <a:buChar char=""/>
            </a:pPr>
            <a:r>
              <a:rPr b="0" lang="it-IT" sz="2740" spc="-1" strike="noStrike">
                <a:latin typeface="Source Sans Pro"/>
              </a:rPr>
              <a:t>The most used is the w alliteration</a:t>
            </a:r>
            <a:endParaRPr b="0" lang="it-IT" sz="2740" spc="-1" strike="noStrike">
              <a:latin typeface="Arial"/>
            </a:endParaRPr>
          </a:p>
        </p:txBody>
      </p:sp>
    </p:spTree>
  </p:cSld>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CustomShape 1"/>
          <p:cNvSpPr/>
          <p:nvPr/>
        </p:nvSpPr>
        <p:spPr>
          <a:xfrm>
            <a:off x="484560" y="103680"/>
            <a:ext cx="8747640" cy="1081080"/>
          </a:xfrm>
          <a:prstGeom prst="rect">
            <a:avLst/>
          </a:prstGeom>
          <a:noFill/>
          <a:ln>
            <a:noFill/>
          </a:ln>
        </p:spPr>
        <p:style>
          <a:lnRef idx="0"/>
          <a:fillRef idx="0"/>
          <a:effectRef idx="0"/>
          <a:fontRef idx="minor"/>
        </p:style>
        <p:txBody>
          <a:bodyPr lIns="0" rIns="0" tIns="0" bIns="0" anchor="ctr">
            <a:normAutofit/>
          </a:bodyPr>
          <a:p>
            <a:pPr>
              <a:lnSpc>
                <a:spcPct val="100000"/>
              </a:lnSpc>
            </a:pPr>
            <a:r>
              <a:rPr b="0" lang="it-IT" sz="5140" spc="-1" strike="noStrike">
                <a:solidFill>
                  <a:srgbClr val="ffffff"/>
                </a:solidFill>
                <a:latin typeface="Calibri"/>
              </a:rPr>
              <a:t>Semantical aspects</a:t>
            </a:r>
            <a:endParaRPr b="0" lang="it-IT" sz="5140" spc="-1" strike="noStrike">
              <a:latin typeface="Arial"/>
            </a:endParaRPr>
          </a:p>
        </p:txBody>
      </p:sp>
      <p:sp>
        <p:nvSpPr>
          <p:cNvPr id="129" name="CustomShape 2"/>
          <p:cNvSpPr/>
          <p:nvPr/>
        </p:nvSpPr>
        <p:spPr>
          <a:xfrm>
            <a:off x="484920" y="1645920"/>
            <a:ext cx="8699400" cy="3996720"/>
          </a:xfrm>
          <a:prstGeom prst="rect">
            <a:avLst/>
          </a:prstGeom>
          <a:noFill/>
          <a:ln>
            <a:noFill/>
          </a:ln>
        </p:spPr>
        <p:style>
          <a:lnRef idx="0"/>
          <a:fillRef idx="0"/>
          <a:effectRef idx="0"/>
          <a:fontRef idx="minor"/>
        </p:style>
        <p:txBody>
          <a:bodyPr lIns="0" rIns="0" tIns="0" bIns="0">
            <a:normAutofit/>
          </a:bodyPr>
          <a:p>
            <a:pPr marL="432000" indent="-323640">
              <a:lnSpc>
                <a:spcPct val="100000"/>
              </a:lnSpc>
              <a:spcAft>
                <a:spcPts val="1205"/>
              </a:spcAft>
              <a:buClr>
                <a:srgbClr val="04617b"/>
              </a:buClr>
              <a:buSzPct val="45000"/>
              <a:buFont typeface="Wingdings" charset="2"/>
              <a:buChar char=""/>
            </a:pPr>
            <a:r>
              <a:rPr b="0" lang="it-IT" sz="3600" spc="-1" strike="noStrike">
                <a:latin typeface="Calibri"/>
              </a:rPr>
              <a:t>The three witches talk using macabre and evil words</a:t>
            </a:r>
            <a:endParaRPr b="0" lang="it-IT" sz="3600" spc="-1" strike="noStrike">
              <a:latin typeface="Arial"/>
            </a:endParaRPr>
          </a:p>
          <a:p>
            <a:pPr marL="432000" indent="-323640">
              <a:lnSpc>
                <a:spcPct val="100000"/>
              </a:lnSpc>
              <a:spcAft>
                <a:spcPts val="1205"/>
              </a:spcAft>
              <a:buClr>
                <a:srgbClr val="04617b"/>
              </a:buClr>
              <a:buSzPct val="45000"/>
              <a:buFont typeface="Wingdings" charset="2"/>
              <a:buChar char=""/>
            </a:pPr>
            <a:r>
              <a:rPr b="0" lang="it-IT" sz="3600" spc="-1" strike="noStrike">
                <a:latin typeface="Calibri"/>
              </a:rPr>
              <a:t>Macbeth wants to know something else about his future</a:t>
            </a:r>
            <a:endParaRPr b="0" lang="it-IT" sz="3600" spc="-1" strike="noStrike">
              <a:latin typeface="Arial"/>
            </a:endParaRPr>
          </a:p>
          <a:p>
            <a:pPr marL="432000" indent="-323640">
              <a:lnSpc>
                <a:spcPct val="100000"/>
              </a:lnSpc>
              <a:spcAft>
                <a:spcPts val="1205"/>
              </a:spcAft>
              <a:buClr>
                <a:srgbClr val="04617b"/>
              </a:buClr>
              <a:buSzPct val="45000"/>
              <a:buFont typeface="Wingdings" charset="2"/>
              <a:buChar char=""/>
            </a:pPr>
            <a:r>
              <a:rPr b="0" lang="it-IT" sz="3600" spc="-1" strike="noStrike">
                <a:latin typeface="Calibri"/>
              </a:rPr>
              <a:t>Banquo is incredulous about what they said but is positive about Macbeth’s future</a:t>
            </a:r>
            <a:endParaRPr b="0" lang="it-IT" sz="3600" spc="-1" strike="noStrike">
              <a:latin typeface="Arial"/>
            </a:endParaRPr>
          </a:p>
          <a:p>
            <a:pPr marL="432000" indent="-323640">
              <a:lnSpc>
                <a:spcPct val="100000"/>
              </a:lnSpc>
              <a:spcAft>
                <a:spcPts val="1205"/>
              </a:spcAft>
              <a:buClr>
                <a:srgbClr val="04617b"/>
              </a:buClr>
              <a:buSzPct val="45000"/>
              <a:buFont typeface="Wingdings" charset="2"/>
              <a:buChar char=""/>
            </a:pPr>
            <a:r>
              <a:rPr b="0" lang="it-IT" sz="3600" spc="-1" strike="noStrike">
                <a:latin typeface="Calibri"/>
              </a:rPr>
              <a:t>Angus and Ross finally are really happy about the “promotion” of Macbeth’s position and role</a:t>
            </a:r>
            <a:endParaRPr b="0" lang="it-IT" sz="3600" spc="-1" strike="noStrike">
              <a:latin typeface="Arial"/>
            </a:endParaRPr>
          </a:p>
        </p:txBody>
      </p:sp>
    </p:spTree>
  </p:cSld>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CustomShape 1"/>
          <p:cNvSpPr/>
          <p:nvPr/>
        </p:nvSpPr>
        <p:spPr>
          <a:xfrm>
            <a:off x="484560" y="103680"/>
            <a:ext cx="8747640" cy="1081080"/>
          </a:xfrm>
          <a:prstGeom prst="rect">
            <a:avLst/>
          </a:prstGeom>
          <a:noFill/>
          <a:ln>
            <a:noFill/>
          </a:ln>
        </p:spPr>
        <p:style>
          <a:lnRef idx="0"/>
          <a:fillRef idx="0"/>
          <a:effectRef idx="0"/>
          <a:fontRef idx="minor"/>
        </p:style>
        <p:txBody>
          <a:bodyPr lIns="0" rIns="0" tIns="0" bIns="0" anchor="ctr">
            <a:normAutofit/>
          </a:bodyPr>
          <a:p>
            <a:pPr>
              <a:lnSpc>
                <a:spcPct val="100000"/>
              </a:lnSpc>
            </a:pPr>
            <a:r>
              <a:rPr b="0" lang="it-IT" sz="5140" spc="-1" strike="noStrike">
                <a:solidFill>
                  <a:srgbClr val="ffffff"/>
                </a:solidFill>
                <a:latin typeface="Calibri"/>
              </a:rPr>
              <a:t>Meaning and function </a:t>
            </a:r>
            <a:endParaRPr b="0" lang="it-IT" sz="5140" spc="-1" strike="noStrike">
              <a:latin typeface="Arial"/>
            </a:endParaRPr>
          </a:p>
        </p:txBody>
      </p:sp>
      <p:sp>
        <p:nvSpPr>
          <p:cNvPr id="131" name="CustomShape 2"/>
          <p:cNvSpPr/>
          <p:nvPr/>
        </p:nvSpPr>
        <p:spPr>
          <a:xfrm>
            <a:off x="484920" y="1645920"/>
            <a:ext cx="8699400" cy="3996720"/>
          </a:xfrm>
          <a:prstGeom prst="rect">
            <a:avLst/>
          </a:prstGeom>
          <a:noFill/>
          <a:ln>
            <a:noFill/>
          </a:ln>
        </p:spPr>
        <p:style>
          <a:lnRef idx="0"/>
          <a:fillRef idx="0"/>
          <a:effectRef idx="0"/>
          <a:fontRef idx="minor"/>
        </p:style>
        <p:txBody>
          <a:bodyPr lIns="0" rIns="0" tIns="0" bIns="0">
            <a:normAutofit/>
          </a:bodyPr>
          <a:p>
            <a:pPr marL="432000" indent="-323640">
              <a:lnSpc>
                <a:spcPct val="100000"/>
              </a:lnSpc>
              <a:spcAft>
                <a:spcPts val="1205"/>
              </a:spcAft>
              <a:buClr>
                <a:srgbClr val="04617b"/>
              </a:buClr>
              <a:buSzPct val="45000"/>
              <a:buFont typeface="Wingdings" charset="2"/>
              <a:buChar char=""/>
            </a:pPr>
            <a:r>
              <a:rPr b="0" lang="it-IT" sz="3600" spc="-1" strike="noStrike">
                <a:latin typeface="Calibri"/>
              </a:rPr>
              <a:t>When the witches predict Macbeth’s future his madness and his desire of power start growing </a:t>
            </a:r>
            <a:endParaRPr b="0" lang="it-IT" sz="3600" spc="-1" strike="noStrike">
              <a:latin typeface="Arial"/>
            </a:endParaRPr>
          </a:p>
          <a:p>
            <a:pPr marL="432000" indent="-323640">
              <a:lnSpc>
                <a:spcPct val="100000"/>
              </a:lnSpc>
              <a:spcAft>
                <a:spcPts val="1205"/>
              </a:spcAft>
              <a:buClr>
                <a:srgbClr val="04617b"/>
              </a:buClr>
              <a:buSzPct val="45000"/>
              <a:buFont typeface="Wingdings" charset="2"/>
              <a:buChar char=""/>
            </a:pPr>
            <a:r>
              <a:rPr b="0" lang="it-IT" sz="3600" spc="-1" strike="noStrike">
                <a:latin typeface="Calibri"/>
              </a:rPr>
              <a:t>This scene is the one that starts the decline of the thane of Cawdor and Glamis</a:t>
            </a:r>
            <a:endParaRPr b="0" lang="it-IT" sz="3600" spc="-1" strike="noStrike">
              <a:latin typeface="Arial"/>
            </a:endParaRPr>
          </a:p>
          <a:p>
            <a:pPr marL="432000" indent="-323640">
              <a:lnSpc>
                <a:spcPct val="100000"/>
              </a:lnSpc>
              <a:spcAft>
                <a:spcPts val="1205"/>
              </a:spcAft>
              <a:buClr>
                <a:srgbClr val="04617b"/>
              </a:buClr>
              <a:buSzPct val="45000"/>
              <a:buFont typeface="Wingdings" charset="2"/>
              <a:buChar char=""/>
            </a:pPr>
            <a:r>
              <a:rPr b="0" lang="it-IT" sz="3600" spc="-1" strike="noStrike">
                <a:latin typeface="Calibri"/>
              </a:rPr>
              <a:t>The witches couldn’t predict something positive because they come form hell</a:t>
            </a:r>
            <a:endParaRPr b="0" lang="it-IT" sz="3600" spc="-1" strike="noStrike">
              <a:latin typeface="Arial"/>
            </a:endParaRPr>
          </a:p>
          <a:p>
            <a:pPr marL="432000" indent="-323640">
              <a:lnSpc>
                <a:spcPct val="100000"/>
              </a:lnSpc>
              <a:spcAft>
                <a:spcPts val="1205"/>
              </a:spcAft>
              <a:buClr>
                <a:srgbClr val="04617b"/>
              </a:buClr>
              <a:buSzPct val="45000"/>
              <a:buFont typeface="Wingdings" charset="2"/>
              <a:buChar char=""/>
            </a:pPr>
            <a:r>
              <a:rPr b="0" lang="it-IT" sz="3600" spc="-1" strike="noStrike">
                <a:latin typeface="Calibri"/>
              </a:rPr>
              <a:t>At the end of the scene Banquo is still insecure but Macbeth is sure about his future and what will happen and he is ready to face it wether it is good or bad</a:t>
            </a:r>
            <a:endParaRPr b="0" lang="it-IT" sz="3600" spc="-1" strike="noStrike">
              <a:latin typeface="Arial"/>
            </a:endParaRPr>
          </a:p>
        </p:txBody>
      </p:sp>
    </p:spTree>
  </p:cSld>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20</TotalTime>
  <Application>LibreOffice/6.0.3.2$Windows_X86_64 LibreOffice_project/8f48d515416608e3a835360314dac7e47fd0b821</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2019-02-25T19:36:09Z</dcterms:created>
  <dc:creator/>
  <dc:description/>
  <dc:language>it-IT</dc:language>
  <cp:lastModifiedBy/>
  <dcterms:modified xsi:type="dcterms:W3CDTF">2019-03-07T22:59:08Z</dcterms:modified>
  <cp:revision>4</cp:revision>
  <dc:subject/>
  <dc:title>Vivid</dc:title>
</cp:coreProperties>
</file>