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28" name="PlaceHolder 2"/>
          <p:cNvSpPr>
            <a:spLocks noGrp="1"/>
          </p:cNvSpPr>
          <p:nvPr>
            <p:ph type="body"/>
          </p:nvPr>
        </p:nvSpPr>
        <p:spPr>
          <a:xfrm>
            <a:off x="504000" y="1769040"/>
            <a:ext cx="887004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29" name="PlaceHolder 3"/>
          <p:cNvSpPr>
            <a:spLocks noGrp="1"/>
          </p:cNvSpPr>
          <p:nvPr>
            <p:ph type="body"/>
          </p:nvPr>
        </p:nvSpPr>
        <p:spPr>
          <a:xfrm>
            <a:off x="504000" y="4059360"/>
            <a:ext cx="887004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31" name="PlaceHolder 2"/>
          <p:cNvSpPr>
            <a:spLocks noGrp="1"/>
          </p:cNvSpPr>
          <p:nvPr>
            <p:ph type="body"/>
          </p:nvPr>
        </p:nvSpPr>
        <p:spPr>
          <a:xfrm>
            <a:off x="504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32" name="PlaceHolder 3"/>
          <p:cNvSpPr>
            <a:spLocks noGrp="1"/>
          </p:cNvSpPr>
          <p:nvPr>
            <p:ph type="body"/>
          </p:nvPr>
        </p:nvSpPr>
        <p:spPr>
          <a:xfrm>
            <a:off x="5049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33" name="PlaceHolder 4"/>
          <p:cNvSpPr>
            <a:spLocks noGrp="1"/>
          </p:cNvSpPr>
          <p:nvPr>
            <p:ph type="body"/>
          </p:nvPr>
        </p:nvSpPr>
        <p:spPr>
          <a:xfrm>
            <a:off x="504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34" name="PlaceHolder 5"/>
          <p:cNvSpPr>
            <a:spLocks noGrp="1"/>
          </p:cNvSpPr>
          <p:nvPr>
            <p:ph type="body"/>
          </p:nvPr>
        </p:nvSpPr>
        <p:spPr>
          <a:xfrm>
            <a:off x="5049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36" name="PlaceHolder 2"/>
          <p:cNvSpPr>
            <a:spLocks noGrp="1"/>
          </p:cNvSpPr>
          <p:nvPr>
            <p:ph type="body"/>
          </p:nvPr>
        </p:nvSpPr>
        <p:spPr>
          <a:xfrm>
            <a:off x="504000" y="176904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37" name="PlaceHolder 3"/>
          <p:cNvSpPr>
            <a:spLocks noGrp="1"/>
          </p:cNvSpPr>
          <p:nvPr>
            <p:ph type="body"/>
          </p:nvPr>
        </p:nvSpPr>
        <p:spPr>
          <a:xfrm>
            <a:off x="3503160" y="176904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38" name="PlaceHolder 4"/>
          <p:cNvSpPr>
            <a:spLocks noGrp="1"/>
          </p:cNvSpPr>
          <p:nvPr>
            <p:ph type="body"/>
          </p:nvPr>
        </p:nvSpPr>
        <p:spPr>
          <a:xfrm>
            <a:off x="6501960" y="176904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39" name="PlaceHolder 5"/>
          <p:cNvSpPr>
            <a:spLocks noGrp="1"/>
          </p:cNvSpPr>
          <p:nvPr>
            <p:ph type="body"/>
          </p:nvPr>
        </p:nvSpPr>
        <p:spPr>
          <a:xfrm>
            <a:off x="504000" y="405936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40" name="PlaceHolder 6"/>
          <p:cNvSpPr>
            <a:spLocks noGrp="1"/>
          </p:cNvSpPr>
          <p:nvPr>
            <p:ph type="body"/>
          </p:nvPr>
        </p:nvSpPr>
        <p:spPr>
          <a:xfrm>
            <a:off x="3503160" y="405936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41" name="PlaceHolder 7"/>
          <p:cNvSpPr>
            <a:spLocks noGrp="1"/>
          </p:cNvSpPr>
          <p:nvPr>
            <p:ph type="body"/>
          </p:nvPr>
        </p:nvSpPr>
        <p:spPr>
          <a:xfrm>
            <a:off x="6501960" y="405936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49" name="PlaceHolder 2"/>
          <p:cNvSpPr>
            <a:spLocks noGrp="1"/>
          </p:cNvSpPr>
          <p:nvPr>
            <p:ph type="subTitle"/>
          </p:nvPr>
        </p:nvSpPr>
        <p:spPr>
          <a:xfrm>
            <a:off x="504000" y="1769040"/>
            <a:ext cx="8870040" cy="43844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51" name="PlaceHolder 2"/>
          <p:cNvSpPr>
            <a:spLocks noGrp="1"/>
          </p:cNvSpPr>
          <p:nvPr>
            <p:ph type="body"/>
          </p:nvPr>
        </p:nvSpPr>
        <p:spPr>
          <a:xfrm>
            <a:off x="504000" y="1769040"/>
            <a:ext cx="8870040" cy="43844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53" name="PlaceHolder 2"/>
          <p:cNvSpPr>
            <a:spLocks noGrp="1"/>
          </p:cNvSpPr>
          <p:nvPr>
            <p:ph type="body"/>
          </p:nvPr>
        </p:nvSpPr>
        <p:spPr>
          <a:xfrm>
            <a:off x="504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54" name="PlaceHolder 3"/>
          <p:cNvSpPr>
            <a:spLocks noGrp="1"/>
          </p:cNvSpPr>
          <p:nvPr>
            <p:ph type="body"/>
          </p:nvPr>
        </p:nvSpPr>
        <p:spPr>
          <a:xfrm>
            <a:off x="5049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504000" y="301320"/>
            <a:ext cx="7704000" cy="527940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58" name="PlaceHolder 2"/>
          <p:cNvSpPr>
            <a:spLocks noGrp="1"/>
          </p:cNvSpPr>
          <p:nvPr>
            <p:ph type="body"/>
          </p:nvPr>
        </p:nvSpPr>
        <p:spPr>
          <a:xfrm>
            <a:off x="504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59" name="PlaceHolder 3"/>
          <p:cNvSpPr>
            <a:spLocks noGrp="1"/>
          </p:cNvSpPr>
          <p:nvPr>
            <p:ph type="body"/>
          </p:nvPr>
        </p:nvSpPr>
        <p:spPr>
          <a:xfrm>
            <a:off x="5049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60" name="PlaceHolder 4"/>
          <p:cNvSpPr>
            <a:spLocks noGrp="1"/>
          </p:cNvSpPr>
          <p:nvPr>
            <p:ph type="body"/>
          </p:nvPr>
        </p:nvSpPr>
        <p:spPr>
          <a:xfrm>
            <a:off x="504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7" name="PlaceHolder 2"/>
          <p:cNvSpPr>
            <a:spLocks noGrp="1"/>
          </p:cNvSpPr>
          <p:nvPr>
            <p:ph type="subTitle"/>
          </p:nvPr>
        </p:nvSpPr>
        <p:spPr>
          <a:xfrm>
            <a:off x="504000" y="1769040"/>
            <a:ext cx="8870040" cy="43844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62" name="PlaceHolder 2"/>
          <p:cNvSpPr>
            <a:spLocks noGrp="1"/>
          </p:cNvSpPr>
          <p:nvPr>
            <p:ph type="body"/>
          </p:nvPr>
        </p:nvSpPr>
        <p:spPr>
          <a:xfrm>
            <a:off x="504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63" name="PlaceHolder 3"/>
          <p:cNvSpPr>
            <a:spLocks noGrp="1"/>
          </p:cNvSpPr>
          <p:nvPr>
            <p:ph type="body"/>
          </p:nvPr>
        </p:nvSpPr>
        <p:spPr>
          <a:xfrm>
            <a:off x="5049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64" name="PlaceHolder 4"/>
          <p:cNvSpPr>
            <a:spLocks noGrp="1"/>
          </p:cNvSpPr>
          <p:nvPr>
            <p:ph type="body"/>
          </p:nvPr>
        </p:nvSpPr>
        <p:spPr>
          <a:xfrm>
            <a:off x="5049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66" name="PlaceHolder 2"/>
          <p:cNvSpPr>
            <a:spLocks noGrp="1"/>
          </p:cNvSpPr>
          <p:nvPr>
            <p:ph type="body"/>
          </p:nvPr>
        </p:nvSpPr>
        <p:spPr>
          <a:xfrm>
            <a:off x="504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67" name="PlaceHolder 3"/>
          <p:cNvSpPr>
            <a:spLocks noGrp="1"/>
          </p:cNvSpPr>
          <p:nvPr>
            <p:ph type="body"/>
          </p:nvPr>
        </p:nvSpPr>
        <p:spPr>
          <a:xfrm>
            <a:off x="5049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68" name="PlaceHolder 4"/>
          <p:cNvSpPr>
            <a:spLocks noGrp="1"/>
          </p:cNvSpPr>
          <p:nvPr>
            <p:ph type="body"/>
          </p:nvPr>
        </p:nvSpPr>
        <p:spPr>
          <a:xfrm>
            <a:off x="504000" y="4059360"/>
            <a:ext cx="887004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70" name="PlaceHolder 2"/>
          <p:cNvSpPr>
            <a:spLocks noGrp="1"/>
          </p:cNvSpPr>
          <p:nvPr>
            <p:ph type="body"/>
          </p:nvPr>
        </p:nvSpPr>
        <p:spPr>
          <a:xfrm>
            <a:off x="504000" y="1769040"/>
            <a:ext cx="887004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71" name="PlaceHolder 3"/>
          <p:cNvSpPr>
            <a:spLocks noGrp="1"/>
          </p:cNvSpPr>
          <p:nvPr>
            <p:ph type="body"/>
          </p:nvPr>
        </p:nvSpPr>
        <p:spPr>
          <a:xfrm>
            <a:off x="504000" y="4059360"/>
            <a:ext cx="887004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73" name="PlaceHolder 2"/>
          <p:cNvSpPr>
            <a:spLocks noGrp="1"/>
          </p:cNvSpPr>
          <p:nvPr>
            <p:ph type="body"/>
          </p:nvPr>
        </p:nvSpPr>
        <p:spPr>
          <a:xfrm>
            <a:off x="504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74" name="PlaceHolder 3"/>
          <p:cNvSpPr>
            <a:spLocks noGrp="1"/>
          </p:cNvSpPr>
          <p:nvPr>
            <p:ph type="body"/>
          </p:nvPr>
        </p:nvSpPr>
        <p:spPr>
          <a:xfrm>
            <a:off x="5049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75" name="PlaceHolder 4"/>
          <p:cNvSpPr>
            <a:spLocks noGrp="1"/>
          </p:cNvSpPr>
          <p:nvPr>
            <p:ph type="body"/>
          </p:nvPr>
        </p:nvSpPr>
        <p:spPr>
          <a:xfrm>
            <a:off x="504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76" name="PlaceHolder 5"/>
          <p:cNvSpPr>
            <a:spLocks noGrp="1"/>
          </p:cNvSpPr>
          <p:nvPr>
            <p:ph type="body"/>
          </p:nvPr>
        </p:nvSpPr>
        <p:spPr>
          <a:xfrm>
            <a:off x="5049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78" name="PlaceHolder 2"/>
          <p:cNvSpPr>
            <a:spLocks noGrp="1"/>
          </p:cNvSpPr>
          <p:nvPr>
            <p:ph type="body"/>
          </p:nvPr>
        </p:nvSpPr>
        <p:spPr>
          <a:xfrm>
            <a:off x="504000" y="176904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79" name="PlaceHolder 3"/>
          <p:cNvSpPr>
            <a:spLocks noGrp="1"/>
          </p:cNvSpPr>
          <p:nvPr>
            <p:ph type="body"/>
          </p:nvPr>
        </p:nvSpPr>
        <p:spPr>
          <a:xfrm>
            <a:off x="3503160" y="176904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80" name="PlaceHolder 4"/>
          <p:cNvSpPr>
            <a:spLocks noGrp="1"/>
          </p:cNvSpPr>
          <p:nvPr>
            <p:ph type="body"/>
          </p:nvPr>
        </p:nvSpPr>
        <p:spPr>
          <a:xfrm>
            <a:off x="6501960" y="176904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81" name="PlaceHolder 5"/>
          <p:cNvSpPr>
            <a:spLocks noGrp="1"/>
          </p:cNvSpPr>
          <p:nvPr>
            <p:ph type="body"/>
          </p:nvPr>
        </p:nvSpPr>
        <p:spPr>
          <a:xfrm>
            <a:off x="504000" y="405936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82" name="PlaceHolder 6"/>
          <p:cNvSpPr>
            <a:spLocks noGrp="1"/>
          </p:cNvSpPr>
          <p:nvPr>
            <p:ph type="body"/>
          </p:nvPr>
        </p:nvSpPr>
        <p:spPr>
          <a:xfrm>
            <a:off x="3503160" y="405936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83" name="PlaceHolder 7"/>
          <p:cNvSpPr>
            <a:spLocks noGrp="1"/>
          </p:cNvSpPr>
          <p:nvPr>
            <p:ph type="body"/>
          </p:nvPr>
        </p:nvSpPr>
        <p:spPr>
          <a:xfrm>
            <a:off x="6501960" y="405936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91" name="PlaceHolder 2"/>
          <p:cNvSpPr>
            <a:spLocks noGrp="1"/>
          </p:cNvSpPr>
          <p:nvPr>
            <p:ph type="subTitle"/>
          </p:nvPr>
        </p:nvSpPr>
        <p:spPr>
          <a:xfrm>
            <a:off x="504000" y="1769040"/>
            <a:ext cx="8870040" cy="43844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93" name="PlaceHolder 2"/>
          <p:cNvSpPr>
            <a:spLocks noGrp="1"/>
          </p:cNvSpPr>
          <p:nvPr>
            <p:ph type="body"/>
          </p:nvPr>
        </p:nvSpPr>
        <p:spPr>
          <a:xfrm>
            <a:off x="504000" y="1769040"/>
            <a:ext cx="8870040" cy="43844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95" name="PlaceHolder 2"/>
          <p:cNvSpPr>
            <a:spLocks noGrp="1"/>
          </p:cNvSpPr>
          <p:nvPr>
            <p:ph type="body"/>
          </p:nvPr>
        </p:nvSpPr>
        <p:spPr>
          <a:xfrm>
            <a:off x="504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96" name="PlaceHolder 3"/>
          <p:cNvSpPr>
            <a:spLocks noGrp="1"/>
          </p:cNvSpPr>
          <p:nvPr>
            <p:ph type="body"/>
          </p:nvPr>
        </p:nvSpPr>
        <p:spPr>
          <a:xfrm>
            <a:off x="5049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9" name="PlaceHolder 2"/>
          <p:cNvSpPr>
            <a:spLocks noGrp="1"/>
          </p:cNvSpPr>
          <p:nvPr>
            <p:ph type="body"/>
          </p:nvPr>
        </p:nvSpPr>
        <p:spPr>
          <a:xfrm>
            <a:off x="504000" y="1769040"/>
            <a:ext cx="8870040" cy="43844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504000" y="301320"/>
            <a:ext cx="7704000" cy="527940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00" name="PlaceHolder 2"/>
          <p:cNvSpPr>
            <a:spLocks noGrp="1"/>
          </p:cNvSpPr>
          <p:nvPr>
            <p:ph type="body"/>
          </p:nvPr>
        </p:nvSpPr>
        <p:spPr>
          <a:xfrm>
            <a:off x="504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01" name="PlaceHolder 3"/>
          <p:cNvSpPr>
            <a:spLocks noGrp="1"/>
          </p:cNvSpPr>
          <p:nvPr>
            <p:ph type="body"/>
          </p:nvPr>
        </p:nvSpPr>
        <p:spPr>
          <a:xfrm>
            <a:off x="5049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02" name="PlaceHolder 4"/>
          <p:cNvSpPr>
            <a:spLocks noGrp="1"/>
          </p:cNvSpPr>
          <p:nvPr>
            <p:ph type="body"/>
          </p:nvPr>
        </p:nvSpPr>
        <p:spPr>
          <a:xfrm>
            <a:off x="504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04" name="PlaceHolder 2"/>
          <p:cNvSpPr>
            <a:spLocks noGrp="1"/>
          </p:cNvSpPr>
          <p:nvPr>
            <p:ph type="body"/>
          </p:nvPr>
        </p:nvSpPr>
        <p:spPr>
          <a:xfrm>
            <a:off x="504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05" name="PlaceHolder 3"/>
          <p:cNvSpPr>
            <a:spLocks noGrp="1"/>
          </p:cNvSpPr>
          <p:nvPr>
            <p:ph type="body"/>
          </p:nvPr>
        </p:nvSpPr>
        <p:spPr>
          <a:xfrm>
            <a:off x="5049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06" name="PlaceHolder 4"/>
          <p:cNvSpPr>
            <a:spLocks noGrp="1"/>
          </p:cNvSpPr>
          <p:nvPr>
            <p:ph type="body"/>
          </p:nvPr>
        </p:nvSpPr>
        <p:spPr>
          <a:xfrm>
            <a:off x="5049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08" name="PlaceHolder 2"/>
          <p:cNvSpPr>
            <a:spLocks noGrp="1"/>
          </p:cNvSpPr>
          <p:nvPr>
            <p:ph type="body"/>
          </p:nvPr>
        </p:nvSpPr>
        <p:spPr>
          <a:xfrm>
            <a:off x="504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09" name="PlaceHolder 3"/>
          <p:cNvSpPr>
            <a:spLocks noGrp="1"/>
          </p:cNvSpPr>
          <p:nvPr>
            <p:ph type="body"/>
          </p:nvPr>
        </p:nvSpPr>
        <p:spPr>
          <a:xfrm>
            <a:off x="5049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10" name="PlaceHolder 4"/>
          <p:cNvSpPr>
            <a:spLocks noGrp="1"/>
          </p:cNvSpPr>
          <p:nvPr>
            <p:ph type="body"/>
          </p:nvPr>
        </p:nvSpPr>
        <p:spPr>
          <a:xfrm>
            <a:off x="504000" y="4059360"/>
            <a:ext cx="887004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12" name="PlaceHolder 2"/>
          <p:cNvSpPr>
            <a:spLocks noGrp="1"/>
          </p:cNvSpPr>
          <p:nvPr>
            <p:ph type="body"/>
          </p:nvPr>
        </p:nvSpPr>
        <p:spPr>
          <a:xfrm>
            <a:off x="504000" y="1769040"/>
            <a:ext cx="887004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13" name="PlaceHolder 3"/>
          <p:cNvSpPr>
            <a:spLocks noGrp="1"/>
          </p:cNvSpPr>
          <p:nvPr>
            <p:ph type="body"/>
          </p:nvPr>
        </p:nvSpPr>
        <p:spPr>
          <a:xfrm>
            <a:off x="504000" y="4059360"/>
            <a:ext cx="887004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15" name="PlaceHolder 2"/>
          <p:cNvSpPr>
            <a:spLocks noGrp="1"/>
          </p:cNvSpPr>
          <p:nvPr>
            <p:ph type="body"/>
          </p:nvPr>
        </p:nvSpPr>
        <p:spPr>
          <a:xfrm>
            <a:off x="504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16" name="PlaceHolder 3"/>
          <p:cNvSpPr>
            <a:spLocks noGrp="1"/>
          </p:cNvSpPr>
          <p:nvPr>
            <p:ph type="body"/>
          </p:nvPr>
        </p:nvSpPr>
        <p:spPr>
          <a:xfrm>
            <a:off x="5049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17" name="PlaceHolder 4"/>
          <p:cNvSpPr>
            <a:spLocks noGrp="1"/>
          </p:cNvSpPr>
          <p:nvPr>
            <p:ph type="body"/>
          </p:nvPr>
        </p:nvSpPr>
        <p:spPr>
          <a:xfrm>
            <a:off x="504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18" name="PlaceHolder 5"/>
          <p:cNvSpPr>
            <a:spLocks noGrp="1"/>
          </p:cNvSpPr>
          <p:nvPr>
            <p:ph type="body"/>
          </p:nvPr>
        </p:nvSpPr>
        <p:spPr>
          <a:xfrm>
            <a:off x="5049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20" name="PlaceHolder 2"/>
          <p:cNvSpPr>
            <a:spLocks noGrp="1"/>
          </p:cNvSpPr>
          <p:nvPr>
            <p:ph type="body"/>
          </p:nvPr>
        </p:nvSpPr>
        <p:spPr>
          <a:xfrm>
            <a:off x="504000" y="176904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21" name="PlaceHolder 3"/>
          <p:cNvSpPr>
            <a:spLocks noGrp="1"/>
          </p:cNvSpPr>
          <p:nvPr>
            <p:ph type="body"/>
          </p:nvPr>
        </p:nvSpPr>
        <p:spPr>
          <a:xfrm>
            <a:off x="3503160" y="176904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22" name="PlaceHolder 4"/>
          <p:cNvSpPr>
            <a:spLocks noGrp="1"/>
          </p:cNvSpPr>
          <p:nvPr>
            <p:ph type="body"/>
          </p:nvPr>
        </p:nvSpPr>
        <p:spPr>
          <a:xfrm>
            <a:off x="6501960" y="176904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23" name="PlaceHolder 5"/>
          <p:cNvSpPr>
            <a:spLocks noGrp="1"/>
          </p:cNvSpPr>
          <p:nvPr>
            <p:ph type="body"/>
          </p:nvPr>
        </p:nvSpPr>
        <p:spPr>
          <a:xfrm>
            <a:off x="504000" y="405936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24" name="PlaceHolder 6"/>
          <p:cNvSpPr>
            <a:spLocks noGrp="1"/>
          </p:cNvSpPr>
          <p:nvPr>
            <p:ph type="body"/>
          </p:nvPr>
        </p:nvSpPr>
        <p:spPr>
          <a:xfrm>
            <a:off x="3503160" y="405936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25" name="PlaceHolder 7"/>
          <p:cNvSpPr>
            <a:spLocks noGrp="1"/>
          </p:cNvSpPr>
          <p:nvPr>
            <p:ph type="body"/>
          </p:nvPr>
        </p:nvSpPr>
        <p:spPr>
          <a:xfrm>
            <a:off x="6501960" y="405936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33" name="PlaceHolder 2"/>
          <p:cNvSpPr>
            <a:spLocks noGrp="1"/>
          </p:cNvSpPr>
          <p:nvPr>
            <p:ph type="subTitle"/>
          </p:nvPr>
        </p:nvSpPr>
        <p:spPr>
          <a:xfrm>
            <a:off x="504000" y="1769040"/>
            <a:ext cx="8870040" cy="43844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35" name="PlaceHolder 2"/>
          <p:cNvSpPr>
            <a:spLocks noGrp="1"/>
          </p:cNvSpPr>
          <p:nvPr>
            <p:ph type="body"/>
          </p:nvPr>
        </p:nvSpPr>
        <p:spPr>
          <a:xfrm>
            <a:off x="504000" y="1769040"/>
            <a:ext cx="8870040" cy="43844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1" name="PlaceHolder 2"/>
          <p:cNvSpPr>
            <a:spLocks noGrp="1"/>
          </p:cNvSpPr>
          <p:nvPr>
            <p:ph type="body"/>
          </p:nvPr>
        </p:nvSpPr>
        <p:spPr>
          <a:xfrm>
            <a:off x="504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2" name="PlaceHolder 3"/>
          <p:cNvSpPr>
            <a:spLocks noGrp="1"/>
          </p:cNvSpPr>
          <p:nvPr>
            <p:ph type="body"/>
          </p:nvPr>
        </p:nvSpPr>
        <p:spPr>
          <a:xfrm>
            <a:off x="5049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37" name="PlaceHolder 2"/>
          <p:cNvSpPr>
            <a:spLocks noGrp="1"/>
          </p:cNvSpPr>
          <p:nvPr>
            <p:ph type="body"/>
          </p:nvPr>
        </p:nvSpPr>
        <p:spPr>
          <a:xfrm>
            <a:off x="504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38" name="PlaceHolder 3"/>
          <p:cNvSpPr>
            <a:spLocks noGrp="1"/>
          </p:cNvSpPr>
          <p:nvPr>
            <p:ph type="body"/>
          </p:nvPr>
        </p:nvSpPr>
        <p:spPr>
          <a:xfrm>
            <a:off x="5049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504000" y="301320"/>
            <a:ext cx="7704000" cy="527940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42" name="PlaceHolder 2"/>
          <p:cNvSpPr>
            <a:spLocks noGrp="1"/>
          </p:cNvSpPr>
          <p:nvPr>
            <p:ph type="body"/>
          </p:nvPr>
        </p:nvSpPr>
        <p:spPr>
          <a:xfrm>
            <a:off x="504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43" name="PlaceHolder 3"/>
          <p:cNvSpPr>
            <a:spLocks noGrp="1"/>
          </p:cNvSpPr>
          <p:nvPr>
            <p:ph type="body"/>
          </p:nvPr>
        </p:nvSpPr>
        <p:spPr>
          <a:xfrm>
            <a:off x="5049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44" name="PlaceHolder 4"/>
          <p:cNvSpPr>
            <a:spLocks noGrp="1"/>
          </p:cNvSpPr>
          <p:nvPr>
            <p:ph type="body"/>
          </p:nvPr>
        </p:nvSpPr>
        <p:spPr>
          <a:xfrm>
            <a:off x="504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46" name="PlaceHolder 2"/>
          <p:cNvSpPr>
            <a:spLocks noGrp="1"/>
          </p:cNvSpPr>
          <p:nvPr>
            <p:ph type="body"/>
          </p:nvPr>
        </p:nvSpPr>
        <p:spPr>
          <a:xfrm>
            <a:off x="504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47" name="PlaceHolder 3"/>
          <p:cNvSpPr>
            <a:spLocks noGrp="1"/>
          </p:cNvSpPr>
          <p:nvPr>
            <p:ph type="body"/>
          </p:nvPr>
        </p:nvSpPr>
        <p:spPr>
          <a:xfrm>
            <a:off x="5049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48" name="PlaceHolder 4"/>
          <p:cNvSpPr>
            <a:spLocks noGrp="1"/>
          </p:cNvSpPr>
          <p:nvPr>
            <p:ph type="body"/>
          </p:nvPr>
        </p:nvSpPr>
        <p:spPr>
          <a:xfrm>
            <a:off x="5049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50" name="PlaceHolder 2"/>
          <p:cNvSpPr>
            <a:spLocks noGrp="1"/>
          </p:cNvSpPr>
          <p:nvPr>
            <p:ph type="body"/>
          </p:nvPr>
        </p:nvSpPr>
        <p:spPr>
          <a:xfrm>
            <a:off x="504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51" name="PlaceHolder 3"/>
          <p:cNvSpPr>
            <a:spLocks noGrp="1"/>
          </p:cNvSpPr>
          <p:nvPr>
            <p:ph type="body"/>
          </p:nvPr>
        </p:nvSpPr>
        <p:spPr>
          <a:xfrm>
            <a:off x="5049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52" name="PlaceHolder 4"/>
          <p:cNvSpPr>
            <a:spLocks noGrp="1"/>
          </p:cNvSpPr>
          <p:nvPr>
            <p:ph type="body"/>
          </p:nvPr>
        </p:nvSpPr>
        <p:spPr>
          <a:xfrm>
            <a:off x="504000" y="4059360"/>
            <a:ext cx="887004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54" name="PlaceHolder 2"/>
          <p:cNvSpPr>
            <a:spLocks noGrp="1"/>
          </p:cNvSpPr>
          <p:nvPr>
            <p:ph type="body"/>
          </p:nvPr>
        </p:nvSpPr>
        <p:spPr>
          <a:xfrm>
            <a:off x="504000" y="1769040"/>
            <a:ext cx="887004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55" name="PlaceHolder 3"/>
          <p:cNvSpPr>
            <a:spLocks noGrp="1"/>
          </p:cNvSpPr>
          <p:nvPr>
            <p:ph type="body"/>
          </p:nvPr>
        </p:nvSpPr>
        <p:spPr>
          <a:xfrm>
            <a:off x="504000" y="4059360"/>
            <a:ext cx="887004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57" name="PlaceHolder 2"/>
          <p:cNvSpPr>
            <a:spLocks noGrp="1"/>
          </p:cNvSpPr>
          <p:nvPr>
            <p:ph type="body"/>
          </p:nvPr>
        </p:nvSpPr>
        <p:spPr>
          <a:xfrm>
            <a:off x="504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58" name="PlaceHolder 3"/>
          <p:cNvSpPr>
            <a:spLocks noGrp="1"/>
          </p:cNvSpPr>
          <p:nvPr>
            <p:ph type="body"/>
          </p:nvPr>
        </p:nvSpPr>
        <p:spPr>
          <a:xfrm>
            <a:off x="5049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59" name="PlaceHolder 4"/>
          <p:cNvSpPr>
            <a:spLocks noGrp="1"/>
          </p:cNvSpPr>
          <p:nvPr>
            <p:ph type="body"/>
          </p:nvPr>
        </p:nvSpPr>
        <p:spPr>
          <a:xfrm>
            <a:off x="504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60" name="PlaceHolder 5"/>
          <p:cNvSpPr>
            <a:spLocks noGrp="1"/>
          </p:cNvSpPr>
          <p:nvPr>
            <p:ph type="body"/>
          </p:nvPr>
        </p:nvSpPr>
        <p:spPr>
          <a:xfrm>
            <a:off x="5049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62" name="PlaceHolder 2"/>
          <p:cNvSpPr>
            <a:spLocks noGrp="1"/>
          </p:cNvSpPr>
          <p:nvPr>
            <p:ph type="body"/>
          </p:nvPr>
        </p:nvSpPr>
        <p:spPr>
          <a:xfrm>
            <a:off x="504000" y="176904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63" name="PlaceHolder 3"/>
          <p:cNvSpPr>
            <a:spLocks noGrp="1"/>
          </p:cNvSpPr>
          <p:nvPr>
            <p:ph type="body"/>
          </p:nvPr>
        </p:nvSpPr>
        <p:spPr>
          <a:xfrm>
            <a:off x="3503160" y="176904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64" name="PlaceHolder 4"/>
          <p:cNvSpPr>
            <a:spLocks noGrp="1"/>
          </p:cNvSpPr>
          <p:nvPr>
            <p:ph type="body"/>
          </p:nvPr>
        </p:nvSpPr>
        <p:spPr>
          <a:xfrm>
            <a:off x="6501960" y="176904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65" name="PlaceHolder 5"/>
          <p:cNvSpPr>
            <a:spLocks noGrp="1"/>
          </p:cNvSpPr>
          <p:nvPr>
            <p:ph type="body"/>
          </p:nvPr>
        </p:nvSpPr>
        <p:spPr>
          <a:xfrm>
            <a:off x="504000" y="405936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66" name="PlaceHolder 6"/>
          <p:cNvSpPr>
            <a:spLocks noGrp="1"/>
          </p:cNvSpPr>
          <p:nvPr>
            <p:ph type="body"/>
          </p:nvPr>
        </p:nvSpPr>
        <p:spPr>
          <a:xfrm>
            <a:off x="3503160" y="405936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67" name="PlaceHolder 7"/>
          <p:cNvSpPr>
            <a:spLocks noGrp="1"/>
          </p:cNvSpPr>
          <p:nvPr>
            <p:ph type="body"/>
          </p:nvPr>
        </p:nvSpPr>
        <p:spPr>
          <a:xfrm>
            <a:off x="6501960" y="4059360"/>
            <a:ext cx="28558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4000" y="301320"/>
            <a:ext cx="7704000" cy="527940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16" name="PlaceHolder 2"/>
          <p:cNvSpPr>
            <a:spLocks noGrp="1"/>
          </p:cNvSpPr>
          <p:nvPr>
            <p:ph type="body"/>
          </p:nvPr>
        </p:nvSpPr>
        <p:spPr>
          <a:xfrm>
            <a:off x="504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7" name="PlaceHolder 3"/>
          <p:cNvSpPr>
            <a:spLocks noGrp="1"/>
          </p:cNvSpPr>
          <p:nvPr>
            <p:ph type="body"/>
          </p:nvPr>
        </p:nvSpPr>
        <p:spPr>
          <a:xfrm>
            <a:off x="5049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18" name="PlaceHolder 4"/>
          <p:cNvSpPr>
            <a:spLocks noGrp="1"/>
          </p:cNvSpPr>
          <p:nvPr>
            <p:ph type="body"/>
          </p:nvPr>
        </p:nvSpPr>
        <p:spPr>
          <a:xfrm>
            <a:off x="504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20" name="PlaceHolder 2"/>
          <p:cNvSpPr>
            <a:spLocks noGrp="1"/>
          </p:cNvSpPr>
          <p:nvPr>
            <p:ph type="body"/>
          </p:nvPr>
        </p:nvSpPr>
        <p:spPr>
          <a:xfrm>
            <a:off x="504000" y="1769040"/>
            <a:ext cx="4328280" cy="43844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21" name="PlaceHolder 3"/>
          <p:cNvSpPr>
            <a:spLocks noGrp="1"/>
          </p:cNvSpPr>
          <p:nvPr>
            <p:ph type="body"/>
          </p:nvPr>
        </p:nvSpPr>
        <p:spPr>
          <a:xfrm>
            <a:off x="5049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22" name="PlaceHolder 4"/>
          <p:cNvSpPr>
            <a:spLocks noGrp="1"/>
          </p:cNvSpPr>
          <p:nvPr>
            <p:ph type="body"/>
          </p:nvPr>
        </p:nvSpPr>
        <p:spPr>
          <a:xfrm>
            <a:off x="5049000" y="405936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7704000" cy="1138680"/>
          </a:xfrm>
          <a:prstGeom prst="rect">
            <a:avLst/>
          </a:prstGeom>
        </p:spPr>
        <p:txBody>
          <a:bodyPr lIns="0" rIns="0" tIns="0" bIns="0" anchor="ctr"/>
          <a:p>
            <a:endParaRPr b="0" lang="it-IT" sz="4400" spc="-1" strike="noStrike">
              <a:solidFill>
                <a:srgbClr val="000000"/>
              </a:solidFill>
              <a:latin typeface="Times New Roman"/>
            </a:endParaRPr>
          </a:p>
        </p:txBody>
      </p:sp>
      <p:sp>
        <p:nvSpPr>
          <p:cNvPr id="24" name="PlaceHolder 2"/>
          <p:cNvSpPr>
            <a:spLocks noGrp="1"/>
          </p:cNvSpPr>
          <p:nvPr>
            <p:ph type="body"/>
          </p:nvPr>
        </p:nvSpPr>
        <p:spPr>
          <a:xfrm>
            <a:off x="504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25" name="PlaceHolder 3"/>
          <p:cNvSpPr>
            <a:spLocks noGrp="1"/>
          </p:cNvSpPr>
          <p:nvPr>
            <p:ph type="body"/>
          </p:nvPr>
        </p:nvSpPr>
        <p:spPr>
          <a:xfrm>
            <a:off x="5049000" y="1769040"/>
            <a:ext cx="4328280" cy="2091240"/>
          </a:xfrm>
          <a:prstGeom prst="rect">
            <a:avLst/>
          </a:prstGeom>
        </p:spPr>
        <p:txBody>
          <a:bodyPr lIns="0" rIns="0" tIns="0" bIns="0">
            <a:normAutofit/>
          </a:bodyPr>
          <a:p>
            <a:endParaRPr b="0" lang="it-IT" sz="3200" spc="-1" strike="noStrike">
              <a:solidFill>
                <a:srgbClr val="000000"/>
              </a:solidFill>
              <a:latin typeface="Times New Roman"/>
            </a:endParaRPr>
          </a:p>
        </p:txBody>
      </p:sp>
      <p:sp>
        <p:nvSpPr>
          <p:cNvPr id="26" name="PlaceHolder 4"/>
          <p:cNvSpPr>
            <a:spLocks noGrp="1"/>
          </p:cNvSpPr>
          <p:nvPr>
            <p:ph type="body"/>
          </p:nvPr>
        </p:nvSpPr>
        <p:spPr>
          <a:xfrm>
            <a:off x="504000" y="4059360"/>
            <a:ext cx="8870040" cy="2091240"/>
          </a:xfrm>
          <a:prstGeom prst="rect">
            <a:avLst/>
          </a:prstGeom>
        </p:spPr>
        <p:txBody>
          <a:bodyPr lIns="0" rIns="0" tIns="0" bIns="0">
            <a:normAutofit/>
          </a:bodyPr>
          <a:p>
            <a:endParaRPr b="0" lang="it-IT" sz="32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0" y="0"/>
            <a:ext cx="10080000" cy="7560000"/>
          </a:xfrm>
          <a:prstGeom prst="rect">
            <a:avLst/>
          </a:prstGeom>
          <a:ln>
            <a:noFill/>
          </a:ln>
        </p:spPr>
      </p:pic>
      <p:sp>
        <p:nvSpPr>
          <p:cNvPr id="1" name="PlaceHolder 1"/>
          <p:cNvSpPr>
            <a:spLocks noGrp="1"/>
          </p:cNvSpPr>
          <p:nvPr>
            <p:ph type="title"/>
          </p:nvPr>
        </p:nvSpPr>
        <p:spPr>
          <a:xfrm>
            <a:off x="504000" y="3168000"/>
            <a:ext cx="9071640" cy="1262160"/>
          </a:xfrm>
          <a:prstGeom prst="rect">
            <a:avLst/>
          </a:prstGeom>
        </p:spPr>
        <p:txBody>
          <a:bodyPr lIns="0" rIns="0" tIns="0" bIns="0" anchor="ctr">
            <a:normAutofit/>
          </a:bodyPr>
          <a:p>
            <a:pPr algn="ctr"/>
            <a:r>
              <a:rPr b="0" lang="it-IT" sz="4400" spc="-1" strike="noStrike">
                <a:solidFill>
                  <a:srgbClr val="000000"/>
                </a:solidFill>
                <a:latin typeface="Times New Roman"/>
              </a:rPr>
              <a:t>Click to edit the title text format</a:t>
            </a:r>
            <a:endParaRPr b="0" lang="it-IT" sz="4400" spc="-1" strike="noStrike">
              <a:solidFill>
                <a:srgbClr val="000000"/>
              </a:solidFill>
              <a:latin typeface="Times New Roman"/>
            </a:endParaRPr>
          </a:p>
        </p:txBody>
      </p:sp>
      <p:sp>
        <p:nvSpPr>
          <p:cNvPr id="2" name="PlaceHolder 2"/>
          <p:cNvSpPr>
            <a:spLocks noGrp="1"/>
          </p:cNvSpPr>
          <p:nvPr>
            <p:ph type="body"/>
          </p:nvPr>
        </p:nvSpPr>
        <p:spPr>
          <a:xfrm>
            <a:off x="504000" y="4752000"/>
            <a:ext cx="8870040" cy="2016000"/>
          </a:xfrm>
          <a:prstGeom prst="rect">
            <a:avLst/>
          </a:prstGeom>
        </p:spPr>
        <p:txBody>
          <a:bodyPr lIns="0" rIns="0" tIns="0" bIns="0">
            <a:normAutofit/>
          </a:bodyPr>
          <a:p>
            <a:pPr marL="432000" indent="-324000" algn="ctr">
              <a:spcAft>
                <a:spcPts val="1414"/>
              </a:spcAft>
            </a:pPr>
            <a:r>
              <a:rPr b="0" lang="it-IT" sz="3200" spc="-1" strike="noStrike">
                <a:solidFill>
                  <a:srgbClr val="000000"/>
                </a:solidFill>
                <a:latin typeface="Times New Roman"/>
              </a:rPr>
              <a:t>Click to edit the outline text format</a:t>
            </a:r>
            <a:endParaRPr b="0" lang="it-IT" sz="3200" spc="-1" strike="noStrike">
              <a:solidFill>
                <a:srgbClr val="000000"/>
              </a:solidFill>
              <a:latin typeface="Times New Roman"/>
            </a:endParaRPr>
          </a:p>
          <a:p>
            <a:pPr lvl="1" marL="864000" indent="-324000" algn="ctr">
              <a:spcAft>
                <a:spcPts val="1131"/>
              </a:spcAft>
            </a:pPr>
            <a:r>
              <a:rPr b="0" lang="it-IT" sz="2800" spc="-1" strike="noStrike">
                <a:solidFill>
                  <a:srgbClr val="000000"/>
                </a:solidFill>
                <a:latin typeface="Times New Roman"/>
              </a:rPr>
              <a:t>Second Outline Level</a:t>
            </a:r>
            <a:endParaRPr b="0" lang="it-IT" sz="2800" spc="-1" strike="noStrike">
              <a:solidFill>
                <a:srgbClr val="000000"/>
              </a:solidFill>
              <a:latin typeface="Times New Roman"/>
            </a:endParaRPr>
          </a:p>
          <a:p>
            <a:pPr lvl="2" marL="1296000" indent="-288000" algn="ctr">
              <a:spcAft>
                <a:spcPts val="848"/>
              </a:spcAft>
            </a:pPr>
            <a:r>
              <a:rPr b="0" lang="it-IT" sz="2400" spc="-1" strike="noStrike">
                <a:solidFill>
                  <a:srgbClr val="000000"/>
                </a:solidFill>
                <a:latin typeface="Times New Roman"/>
              </a:rPr>
              <a:t>Third Outline Level</a:t>
            </a:r>
            <a:endParaRPr b="0" lang="it-IT" sz="2400" spc="-1" strike="noStrike">
              <a:solidFill>
                <a:srgbClr val="000000"/>
              </a:solidFill>
              <a:latin typeface="Times New Roman"/>
            </a:endParaRPr>
          </a:p>
          <a:p>
            <a:pPr lvl="3" marL="1728000" indent="-216000" algn="ctr">
              <a:spcAft>
                <a:spcPts val="561"/>
              </a:spcAft>
            </a:pPr>
            <a:r>
              <a:rPr b="0" lang="it-IT" sz="2000" spc="-1" strike="noStrike">
                <a:solidFill>
                  <a:srgbClr val="000000"/>
                </a:solidFill>
                <a:latin typeface="Times New Roman"/>
              </a:rPr>
              <a:t>Fourth Outline Level</a:t>
            </a:r>
            <a:endParaRPr b="0" lang="it-IT" sz="2000" spc="-1" strike="noStrike">
              <a:solidFill>
                <a:srgbClr val="000000"/>
              </a:solidFill>
              <a:latin typeface="Times New Roman"/>
            </a:endParaRPr>
          </a:p>
          <a:p>
            <a:pPr lvl="4" marL="2160000" indent="-216000" algn="ctr">
              <a:spcAft>
                <a:spcPts val="281"/>
              </a:spcAft>
            </a:pPr>
            <a:r>
              <a:rPr b="0" lang="it-IT" sz="2000" spc="-1" strike="noStrike">
                <a:solidFill>
                  <a:srgbClr val="000000"/>
                </a:solidFill>
                <a:latin typeface="Times New Roman"/>
              </a:rPr>
              <a:t>Fifth Outline Level</a:t>
            </a:r>
            <a:endParaRPr b="0" lang="it-IT" sz="2000" spc="-1" strike="noStrike">
              <a:solidFill>
                <a:srgbClr val="000000"/>
              </a:solidFill>
              <a:latin typeface="Times New Roman"/>
            </a:endParaRPr>
          </a:p>
          <a:p>
            <a:pPr lvl="5" marL="2592000" indent="-216000" algn="ctr">
              <a:spcAft>
                <a:spcPts val="281"/>
              </a:spcAft>
            </a:pPr>
            <a:r>
              <a:rPr b="0" lang="it-IT" sz="2000" spc="-1" strike="noStrike">
                <a:solidFill>
                  <a:srgbClr val="000000"/>
                </a:solidFill>
                <a:latin typeface="Times New Roman"/>
              </a:rPr>
              <a:t>Sixth Outline Level</a:t>
            </a:r>
            <a:endParaRPr b="0" lang="it-IT" sz="2000" spc="-1" strike="noStrike">
              <a:solidFill>
                <a:srgbClr val="000000"/>
              </a:solidFill>
              <a:latin typeface="Times New Roman"/>
            </a:endParaRPr>
          </a:p>
          <a:p>
            <a:pPr lvl="6" marL="3024000" indent="-216000" algn="ctr">
              <a:spcAft>
                <a:spcPts val="281"/>
              </a:spcAft>
            </a:pPr>
            <a:r>
              <a:rPr b="0" lang="it-IT" sz="2000" spc="-1" strike="noStrike">
                <a:solidFill>
                  <a:srgbClr val="000000"/>
                </a:solidFill>
                <a:latin typeface="Times New Roman"/>
              </a:rPr>
              <a:t>Seventh Outline Level</a:t>
            </a:r>
            <a:endParaRPr b="0" lang="it-IT" sz="2000" spc="-1" strike="noStrike">
              <a:solidFill>
                <a:srgbClr val="000000"/>
              </a:solidFill>
              <a:latin typeface="Times New Roman"/>
            </a:endParaRPr>
          </a:p>
        </p:txBody>
      </p:sp>
      <p:sp>
        <p:nvSpPr>
          <p:cNvPr id="3" name="PlaceHolder 3"/>
          <p:cNvSpPr>
            <a:spLocks noGrp="1"/>
          </p:cNvSpPr>
          <p:nvPr>
            <p:ph type="dt"/>
          </p:nvPr>
        </p:nvSpPr>
        <p:spPr>
          <a:xfrm>
            <a:off x="503640" y="6887160"/>
            <a:ext cx="2348280" cy="521280"/>
          </a:xfrm>
          <a:prstGeom prst="rect">
            <a:avLst/>
          </a:prstGeom>
        </p:spPr>
        <p:txBody>
          <a:bodyPr lIns="0" rIns="0" tIns="0" bIns="0"/>
          <a:p>
            <a:r>
              <a:rPr b="0" lang="it-IT" sz="1400" spc="-1" strike="noStrike">
                <a:latin typeface="Times New Roman"/>
              </a:rPr>
              <a:t>&lt;date/time&gt;</a:t>
            </a:r>
            <a:endParaRPr b="0" lang="it-IT" sz="1400" spc="-1" strike="noStrike">
              <a:latin typeface="Times New Roman"/>
            </a:endParaRPr>
          </a:p>
        </p:txBody>
      </p:sp>
      <p:sp>
        <p:nvSpPr>
          <p:cNvPr id="4" name="PlaceHolder 4"/>
          <p:cNvSpPr>
            <a:spLocks noGrp="1"/>
          </p:cNvSpPr>
          <p:nvPr>
            <p:ph type="ftr"/>
          </p:nvPr>
        </p:nvSpPr>
        <p:spPr>
          <a:xfrm>
            <a:off x="3447000" y="6887160"/>
            <a:ext cx="3195000" cy="521280"/>
          </a:xfrm>
          <a:prstGeom prst="rect">
            <a:avLst/>
          </a:prstGeom>
        </p:spPr>
        <p:txBody>
          <a:bodyPr lIns="0" rIns="0" tIns="0" bIns="0"/>
          <a:p>
            <a:pPr algn="ctr"/>
            <a:r>
              <a:rPr b="0" lang="it-IT" sz="1400" spc="-1" strike="noStrike">
                <a:latin typeface="Times New Roman"/>
              </a:rPr>
              <a:t>&lt;footer&gt;</a:t>
            </a:r>
            <a:endParaRPr b="0" lang="it-IT" sz="1400" spc="-1" strike="noStrike">
              <a:latin typeface="Times New Roman"/>
            </a:endParaRPr>
          </a:p>
        </p:txBody>
      </p:sp>
      <p:sp>
        <p:nvSpPr>
          <p:cNvPr id="5" name="PlaceHolder 5"/>
          <p:cNvSpPr>
            <a:spLocks noGrp="1"/>
          </p:cNvSpPr>
          <p:nvPr>
            <p:ph type="sldNum"/>
          </p:nvPr>
        </p:nvSpPr>
        <p:spPr>
          <a:xfrm>
            <a:off x="7226640" y="6887160"/>
            <a:ext cx="2348280" cy="521280"/>
          </a:xfrm>
          <a:prstGeom prst="rect">
            <a:avLst/>
          </a:prstGeom>
        </p:spPr>
        <p:txBody>
          <a:bodyPr lIns="0" rIns="0" tIns="0" bIns="0"/>
          <a:p>
            <a:pPr algn="r"/>
            <a:fld id="{E6F40148-FCA2-4727-A497-6A2C492D1001}" type="slidenum">
              <a:rPr b="0" lang="it-IT" sz="1400" spc="-1" strike="noStrike">
                <a:latin typeface="Times New Roman"/>
              </a:rPr>
              <a:t>&lt;number&gt;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 name="" descr=""/>
          <p:cNvPicPr/>
          <p:nvPr/>
        </p:nvPicPr>
        <p:blipFill>
          <a:blip r:embed="rId2"/>
          <a:stretch/>
        </p:blipFill>
        <p:spPr>
          <a:xfrm>
            <a:off x="0" y="-1440"/>
            <a:ext cx="10080000" cy="7561440"/>
          </a:xfrm>
          <a:prstGeom prst="rect">
            <a:avLst/>
          </a:prstGeom>
          <a:ln>
            <a:noFill/>
          </a:ln>
        </p:spPr>
      </p:pic>
      <p:sp>
        <p:nvSpPr>
          <p:cNvPr id="43" name="PlaceHolder 1"/>
          <p:cNvSpPr>
            <a:spLocks noGrp="1"/>
          </p:cNvSpPr>
          <p:nvPr>
            <p:ph type="title"/>
          </p:nvPr>
        </p:nvSpPr>
        <p:spPr>
          <a:xfrm>
            <a:off x="504000" y="301320"/>
            <a:ext cx="7704000" cy="1138680"/>
          </a:xfrm>
          <a:prstGeom prst="rect">
            <a:avLst/>
          </a:prstGeom>
        </p:spPr>
        <p:txBody>
          <a:bodyPr lIns="0" rIns="0" tIns="0" bIns="0" anchor="ctr"/>
          <a:p>
            <a:r>
              <a:rPr b="0" lang="it-IT" sz="4400" spc="-1" strike="noStrike">
                <a:solidFill>
                  <a:srgbClr val="000000"/>
                </a:solidFill>
                <a:latin typeface="Times New Roman"/>
              </a:rPr>
              <a:t>Click to edit the title text format</a:t>
            </a:r>
            <a:endParaRPr b="0" lang="it-IT" sz="4400" spc="-1" strike="noStrike">
              <a:solidFill>
                <a:srgbClr val="000000"/>
              </a:solidFill>
              <a:latin typeface="Times New Roman"/>
            </a:endParaRPr>
          </a:p>
        </p:txBody>
      </p:sp>
      <p:sp>
        <p:nvSpPr>
          <p:cNvPr id="44" name="PlaceHolder 2"/>
          <p:cNvSpPr>
            <a:spLocks noGrp="1"/>
          </p:cNvSpPr>
          <p:nvPr>
            <p:ph type="body"/>
          </p:nvPr>
        </p:nvSpPr>
        <p:spPr>
          <a:xfrm>
            <a:off x="504000" y="1769040"/>
            <a:ext cx="8870040" cy="4384440"/>
          </a:xfrm>
          <a:prstGeom prst="rect">
            <a:avLst/>
          </a:prstGeom>
        </p:spPr>
        <p:txBody>
          <a:bodyPr lIns="0" rIns="0" tIns="0" bIns="0">
            <a:normAutofit/>
          </a:bodyPr>
          <a:p>
            <a:pPr marL="432000" indent="-324000">
              <a:spcAft>
                <a:spcPts val="1417"/>
              </a:spcAft>
              <a:buClr>
                <a:srgbClr val="000000"/>
              </a:buClr>
              <a:buSzPct val="45000"/>
              <a:buFont typeface="Wingdings" charset="2"/>
              <a:buChar char=""/>
            </a:pPr>
            <a:r>
              <a:rPr b="0" lang="it-IT" sz="3200" spc="-1" strike="noStrike">
                <a:solidFill>
                  <a:srgbClr val="000000"/>
                </a:solidFill>
                <a:latin typeface="Times New Roman"/>
              </a:rPr>
              <a:t>Click to edit the outline text format</a:t>
            </a:r>
            <a:endParaRPr b="0" lang="it-IT" sz="3200" spc="-1" strike="noStrike">
              <a:solidFill>
                <a:srgbClr val="000000"/>
              </a:solidFill>
              <a:latin typeface="Times New Roman"/>
            </a:endParaRPr>
          </a:p>
          <a:p>
            <a:pPr lvl="1" marL="864000" indent="-324000">
              <a:spcAft>
                <a:spcPts val="1134"/>
              </a:spcAft>
              <a:buClr>
                <a:srgbClr val="000000"/>
              </a:buClr>
              <a:buSzPct val="75000"/>
              <a:buFont typeface="Symbol" charset="2"/>
              <a:buChar char=""/>
            </a:pPr>
            <a:r>
              <a:rPr b="0" lang="it-IT" sz="2800" spc="-1" strike="noStrike">
                <a:solidFill>
                  <a:srgbClr val="000000"/>
                </a:solidFill>
                <a:latin typeface="Times New Roman"/>
              </a:rPr>
              <a:t>Second Outline Level</a:t>
            </a:r>
            <a:endParaRPr b="0" lang="it-IT" sz="2800" spc="-1" strike="noStrike">
              <a:solidFill>
                <a:srgbClr val="000000"/>
              </a:solidFill>
              <a:latin typeface="Times New Roman"/>
            </a:endParaRPr>
          </a:p>
          <a:p>
            <a:pPr lvl="2" marL="1296000" indent="-288000">
              <a:spcAft>
                <a:spcPts val="850"/>
              </a:spcAft>
              <a:buClr>
                <a:srgbClr val="000000"/>
              </a:buClr>
              <a:buSzPct val="45000"/>
              <a:buFont typeface="Wingdings" charset="2"/>
              <a:buChar char=""/>
            </a:pPr>
            <a:r>
              <a:rPr b="0" lang="it-IT" sz="2400" spc="-1" strike="noStrike">
                <a:solidFill>
                  <a:srgbClr val="000000"/>
                </a:solidFill>
                <a:latin typeface="Times New Roman"/>
              </a:rPr>
              <a:t>Third Outline Level</a:t>
            </a:r>
            <a:endParaRPr b="0" lang="it-IT" sz="2400" spc="-1" strike="noStrike">
              <a:solidFill>
                <a:srgbClr val="000000"/>
              </a:solidFill>
              <a:latin typeface="Times New Roman"/>
            </a:endParaRPr>
          </a:p>
          <a:p>
            <a:pPr lvl="3" marL="1728000" indent="-216000">
              <a:spcAft>
                <a:spcPts val="567"/>
              </a:spcAft>
              <a:buClr>
                <a:srgbClr val="000000"/>
              </a:buClr>
              <a:buSzPct val="75000"/>
              <a:buFont typeface="Symbol" charset="2"/>
              <a:buChar char=""/>
            </a:pPr>
            <a:r>
              <a:rPr b="0" lang="it-IT" sz="2000" spc="-1" strike="noStrike">
                <a:solidFill>
                  <a:srgbClr val="000000"/>
                </a:solidFill>
                <a:latin typeface="Times New Roman"/>
              </a:rPr>
              <a:t>Fourth Outline Level</a:t>
            </a:r>
            <a:endParaRPr b="0" lang="it-IT" sz="2000" spc="-1" strike="noStrike">
              <a:solidFill>
                <a:srgbClr val="000000"/>
              </a:solidFill>
              <a:latin typeface="Times New Roman"/>
            </a:endParaRPr>
          </a:p>
          <a:p>
            <a:pPr lvl="4" marL="2160000" indent="-216000">
              <a:spcAft>
                <a:spcPts val="283"/>
              </a:spcAft>
              <a:buClr>
                <a:srgbClr val="000000"/>
              </a:buClr>
              <a:buSzPct val="45000"/>
              <a:buFont typeface="Wingdings" charset="2"/>
              <a:buChar char=""/>
            </a:pPr>
            <a:r>
              <a:rPr b="0" lang="it-IT" sz="2000" spc="-1" strike="noStrike">
                <a:solidFill>
                  <a:srgbClr val="000000"/>
                </a:solidFill>
                <a:latin typeface="Times New Roman"/>
              </a:rPr>
              <a:t>Fifth Outline Level</a:t>
            </a:r>
            <a:endParaRPr b="0" lang="it-IT" sz="2000" spc="-1" strike="noStrike">
              <a:solidFill>
                <a:srgbClr val="000000"/>
              </a:solidFill>
              <a:latin typeface="Times New Roman"/>
            </a:endParaRPr>
          </a:p>
          <a:p>
            <a:pPr lvl="5" marL="2592000" indent="-216000">
              <a:spcAft>
                <a:spcPts val="283"/>
              </a:spcAft>
              <a:buClr>
                <a:srgbClr val="000000"/>
              </a:buClr>
              <a:buSzPct val="45000"/>
              <a:buFont typeface="Wingdings" charset="2"/>
              <a:buChar char=""/>
            </a:pPr>
            <a:r>
              <a:rPr b="0" lang="it-IT" sz="2000" spc="-1" strike="noStrike">
                <a:solidFill>
                  <a:srgbClr val="000000"/>
                </a:solidFill>
                <a:latin typeface="Times New Roman"/>
              </a:rPr>
              <a:t>Sixth Outline Level</a:t>
            </a:r>
            <a:endParaRPr b="0" lang="it-IT" sz="2000" spc="-1" strike="noStrike">
              <a:solidFill>
                <a:srgbClr val="000000"/>
              </a:solidFill>
              <a:latin typeface="Times New Roman"/>
            </a:endParaRPr>
          </a:p>
          <a:p>
            <a:pPr lvl="6" marL="3024000" indent="-216000">
              <a:spcAft>
                <a:spcPts val="283"/>
              </a:spcAft>
              <a:buClr>
                <a:srgbClr val="000000"/>
              </a:buClr>
              <a:buSzPct val="45000"/>
              <a:buFont typeface="Wingdings" charset="2"/>
              <a:buChar char=""/>
            </a:pPr>
            <a:r>
              <a:rPr b="0" lang="it-IT" sz="2000" spc="-1" strike="noStrike">
                <a:solidFill>
                  <a:srgbClr val="000000"/>
                </a:solidFill>
                <a:latin typeface="Times New Roman"/>
              </a:rPr>
              <a:t>Seventh Outline Level</a:t>
            </a:r>
            <a:endParaRPr b="0" lang="it-IT" sz="2000" spc="-1" strike="noStrike">
              <a:solidFill>
                <a:srgbClr val="000000"/>
              </a:solidFill>
              <a:latin typeface="Times New Roman"/>
            </a:endParaRPr>
          </a:p>
        </p:txBody>
      </p:sp>
      <p:sp>
        <p:nvSpPr>
          <p:cNvPr id="45" name="PlaceHolder 3"/>
          <p:cNvSpPr>
            <a:spLocks noGrp="1"/>
          </p:cNvSpPr>
          <p:nvPr>
            <p:ph type="dt"/>
          </p:nvPr>
        </p:nvSpPr>
        <p:spPr>
          <a:xfrm>
            <a:off x="504000" y="6887160"/>
            <a:ext cx="2348280" cy="521280"/>
          </a:xfrm>
          <a:prstGeom prst="rect">
            <a:avLst/>
          </a:prstGeom>
        </p:spPr>
        <p:txBody>
          <a:bodyPr lIns="0" rIns="0" tIns="0" bIns="0"/>
          <a:p>
            <a:r>
              <a:rPr b="0" lang="it-IT" sz="1400" spc="-1" strike="noStrike">
                <a:latin typeface="Times New Roman"/>
              </a:rPr>
              <a:t>&lt;date/time&gt;</a:t>
            </a:r>
            <a:endParaRPr b="0" lang="it-IT" sz="1400" spc="-1" strike="noStrike">
              <a:latin typeface="Times New Roman"/>
            </a:endParaRPr>
          </a:p>
        </p:txBody>
      </p:sp>
      <p:sp>
        <p:nvSpPr>
          <p:cNvPr id="46" name="PlaceHolder 4"/>
          <p:cNvSpPr>
            <a:spLocks noGrp="1"/>
          </p:cNvSpPr>
          <p:nvPr>
            <p:ph type="ftr"/>
          </p:nvPr>
        </p:nvSpPr>
        <p:spPr>
          <a:xfrm>
            <a:off x="3447360" y="6887160"/>
            <a:ext cx="3195000" cy="521280"/>
          </a:xfrm>
          <a:prstGeom prst="rect">
            <a:avLst/>
          </a:prstGeom>
        </p:spPr>
        <p:txBody>
          <a:bodyPr lIns="0" rIns="0" tIns="0" bIns="0"/>
          <a:p>
            <a:pPr algn="ctr"/>
            <a:r>
              <a:rPr b="0" lang="it-IT" sz="1400" spc="-1" strike="noStrike">
                <a:latin typeface="Times New Roman"/>
              </a:rPr>
              <a:t>&lt;footer&gt;</a:t>
            </a:r>
            <a:endParaRPr b="0" lang="it-IT" sz="1400" spc="-1" strike="noStrike">
              <a:latin typeface="Times New Roman"/>
            </a:endParaRPr>
          </a:p>
        </p:txBody>
      </p:sp>
      <p:sp>
        <p:nvSpPr>
          <p:cNvPr id="47" name="PlaceHolder 5"/>
          <p:cNvSpPr>
            <a:spLocks noGrp="1"/>
          </p:cNvSpPr>
          <p:nvPr>
            <p:ph type="sldNum"/>
          </p:nvPr>
        </p:nvSpPr>
        <p:spPr>
          <a:xfrm>
            <a:off x="7227000" y="6887160"/>
            <a:ext cx="2348280" cy="521280"/>
          </a:xfrm>
          <a:prstGeom prst="rect">
            <a:avLst/>
          </a:prstGeom>
        </p:spPr>
        <p:txBody>
          <a:bodyPr lIns="0" rIns="0" tIns="0" bIns="0"/>
          <a:p>
            <a:pPr algn="r"/>
            <a:fld id="{DD0AA81B-EA9A-452E-AAC2-37BF7921AE92}" type="slidenum">
              <a:rPr b="0" lang="it-IT" sz="1400" spc="-1" strike="noStrike">
                <a:latin typeface="Times New Roman"/>
              </a:rPr>
              <a:t>&lt;number&gt;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 descr=""/>
          <p:cNvPicPr/>
          <p:nvPr/>
        </p:nvPicPr>
        <p:blipFill>
          <a:blip r:embed="rId2"/>
          <a:stretch/>
        </p:blipFill>
        <p:spPr>
          <a:xfrm>
            <a:off x="0" y="0"/>
            <a:ext cx="10080000" cy="7560000"/>
          </a:xfrm>
          <a:prstGeom prst="rect">
            <a:avLst/>
          </a:prstGeom>
          <a:ln>
            <a:noFill/>
          </a:ln>
        </p:spPr>
      </p:pic>
      <p:sp>
        <p:nvSpPr>
          <p:cNvPr id="85" name="PlaceHolder 1"/>
          <p:cNvSpPr>
            <a:spLocks noGrp="1"/>
          </p:cNvSpPr>
          <p:nvPr>
            <p:ph type="title"/>
          </p:nvPr>
        </p:nvSpPr>
        <p:spPr>
          <a:xfrm>
            <a:off x="504000" y="301320"/>
            <a:ext cx="7704000" cy="1138680"/>
          </a:xfrm>
          <a:prstGeom prst="rect">
            <a:avLst/>
          </a:prstGeom>
        </p:spPr>
        <p:txBody>
          <a:bodyPr lIns="0" rIns="0" tIns="0" bIns="0" anchor="ctr"/>
          <a:p>
            <a:r>
              <a:rPr b="0" lang="it-IT" sz="4400" spc="-1" strike="noStrike">
                <a:solidFill>
                  <a:srgbClr val="000000"/>
                </a:solidFill>
                <a:latin typeface="Times New Roman"/>
              </a:rPr>
              <a:t>Click to edit the title text format</a:t>
            </a:r>
            <a:endParaRPr b="0" lang="it-IT" sz="4400" spc="-1" strike="noStrike">
              <a:solidFill>
                <a:srgbClr val="000000"/>
              </a:solidFill>
              <a:latin typeface="Times New Roman"/>
            </a:endParaRPr>
          </a:p>
        </p:txBody>
      </p:sp>
      <p:sp>
        <p:nvSpPr>
          <p:cNvPr id="86" name="PlaceHolder 2"/>
          <p:cNvSpPr>
            <a:spLocks noGrp="1"/>
          </p:cNvSpPr>
          <p:nvPr>
            <p:ph type="body"/>
          </p:nvPr>
        </p:nvSpPr>
        <p:spPr>
          <a:xfrm>
            <a:off x="504000" y="1769040"/>
            <a:ext cx="8870040" cy="4384440"/>
          </a:xfrm>
          <a:prstGeom prst="rect">
            <a:avLst/>
          </a:prstGeom>
        </p:spPr>
        <p:txBody>
          <a:bodyPr lIns="0" rIns="0" tIns="0" bIns="0">
            <a:normAutofit/>
          </a:bodyPr>
          <a:p>
            <a:pPr marL="432000" indent="-324000">
              <a:spcAft>
                <a:spcPts val="1417"/>
              </a:spcAft>
              <a:buClr>
                <a:srgbClr val="000000"/>
              </a:buClr>
              <a:buSzPct val="45000"/>
              <a:buFont typeface="Wingdings" charset="2"/>
              <a:buChar char=""/>
            </a:pPr>
            <a:r>
              <a:rPr b="0" lang="it-IT" sz="3200" spc="-1" strike="noStrike">
                <a:solidFill>
                  <a:srgbClr val="000000"/>
                </a:solidFill>
                <a:latin typeface="Times New Roman"/>
              </a:rPr>
              <a:t>Click to edit the outline text format</a:t>
            </a:r>
            <a:endParaRPr b="0" lang="it-IT" sz="3200" spc="-1" strike="noStrike">
              <a:solidFill>
                <a:srgbClr val="000000"/>
              </a:solidFill>
              <a:latin typeface="Times New Roman"/>
            </a:endParaRPr>
          </a:p>
          <a:p>
            <a:pPr lvl="1" marL="864000" indent="-324000">
              <a:spcAft>
                <a:spcPts val="1134"/>
              </a:spcAft>
              <a:buClr>
                <a:srgbClr val="000000"/>
              </a:buClr>
              <a:buSzPct val="75000"/>
              <a:buFont typeface="Symbol" charset="2"/>
              <a:buChar char=""/>
            </a:pPr>
            <a:r>
              <a:rPr b="0" lang="it-IT" sz="2800" spc="-1" strike="noStrike">
                <a:solidFill>
                  <a:srgbClr val="000000"/>
                </a:solidFill>
                <a:latin typeface="Times New Roman"/>
              </a:rPr>
              <a:t>Second Outline Level</a:t>
            </a:r>
            <a:endParaRPr b="0" lang="it-IT" sz="2800" spc="-1" strike="noStrike">
              <a:solidFill>
                <a:srgbClr val="000000"/>
              </a:solidFill>
              <a:latin typeface="Times New Roman"/>
            </a:endParaRPr>
          </a:p>
          <a:p>
            <a:pPr lvl="2" marL="1296000" indent="-288000">
              <a:spcAft>
                <a:spcPts val="850"/>
              </a:spcAft>
              <a:buClr>
                <a:srgbClr val="000000"/>
              </a:buClr>
              <a:buSzPct val="45000"/>
              <a:buFont typeface="Wingdings" charset="2"/>
              <a:buChar char=""/>
            </a:pPr>
            <a:r>
              <a:rPr b="0" lang="it-IT" sz="2400" spc="-1" strike="noStrike">
                <a:solidFill>
                  <a:srgbClr val="000000"/>
                </a:solidFill>
                <a:latin typeface="Times New Roman"/>
              </a:rPr>
              <a:t>Third Outline Level</a:t>
            </a:r>
            <a:endParaRPr b="0" lang="it-IT" sz="2400" spc="-1" strike="noStrike">
              <a:solidFill>
                <a:srgbClr val="000000"/>
              </a:solidFill>
              <a:latin typeface="Times New Roman"/>
            </a:endParaRPr>
          </a:p>
          <a:p>
            <a:pPr lvl="3" marL="1728000" indent="-216000">
              <a:spcAft>
                <a:spcPts val="567"/>
              </a:spcAft>
              <a:buClr>
                <a:srgbClr val="000000"/>
              </a:buClr>
              <a:buSzPct val="75000"/>
              <a:buFont typeface="Symbol" charset="2"/>
              <a:buChar char=""/>
            </a:pPr>
            <a:r>
              <a:rPr b="0" lang="it-IT" sz="2000" spc="-1" strike="noStrike">
                <a:solidFill>
                  <a:srgbClr val="000000"/>
                </a:solidFill>
                <a:latin typeface="Times New Roman"/>
              </a:rPr>
              <a:t>Fourth Outline Level</a:t>
            </a:r>
            <a:endParaRPr b="0" lang="it-IT" sz="2000" spc="-1" strike="noStrike">
              <a:solidFill>
                <a:srgbClr val="000000"/>
              </a:solidFill>
              <a:latin typeface="Times New Roman"/>
            </a:endParaRPr>
          </a:p>
          <a:p>
            <a:pPr lvl="4" marL="2160000" indent="-216000">
              <a:spcAft>
                <a:spcPts val="283"/>
              </a:spcAft>
              <a:buClr>
                <a:srgbClr val="000000"/>
              </a:buClr>
              <a:buSzPct val="45000"/>
              <a:buFont typeface="Wingdings" charset="2"/>
              <a:buChar char=""/>
            </a:pPr>
            <a:r>
              <a:rPr b="0" lang="it-IT" sz="2000" spc="-1" strike="noStrike">
                <a:solidFill>
                  <a:srgbClr val="000000"/>
                </a:solidFill>
                <a:latin typeface="Times New Roman"/>
              </a:rPr>
              <a:t>Fifth Outline Level</a:t>
            </a:r>
            <a:endParaRPr b="0" lang="it-IT" sz="2000" spc="-1" strike="noStrike">
              <a:solidFill>
                <a:srgbClr val="000000"/>
              </a:solidFill>
              <a:latin typeface="Times New Roman"/>
            </a:endParaRPr>
          </a:p>
          <a:p>
            <a:pPr lvl="5" marL="2592000" indent="-216000">
              <a:spcAft>
                <a:spcPts val="283"/>
              </a:spcAft>
              <a:buClr>
                <a:srgbClr val="000000"/>
              </a:buClr>
              <a:buSzPct val="45000"/>
              <a:buFont typeface="Wingdings" charset="2"/>
              <a:buChar char=""/>
            </a:pPr>
            <a:r>
              <a:rPr b="0" lang="it-IT" sz="2000" spc="-1" strike="noStrike">
                <a:solidFill>
                  <a:srgbClr val="000000"/>
                </a:solidFill>
                <a:latin typeface="Times New Roman"/>
              </a:rPr>
              <a:t>Sixth Outline Level</a:t>
            </a:r>
            <a:endParaRPr b="0" lang="it-IT" sz="2000" spc="-1" strike="noStrike">
              <a:solidFill>
                <a:srgbClr val="000000"/>
              </a:solidFill>
              <a:latin typeface="Times New Roman"/>
            </a:endParaRPr>
          </a:p>
          <a:p>
            <a:pPr lvl="6" marL="3024000" indent="-216000">
              <a:spcAft>
                <a:spcPts val="283"/>
              </a:spcAft>
              <a:buClr>
                <a:srgbClr val="000000"/>
              </a:buClr>
              <a:buSzPct val="45000"/>
              <a:buFont typeface="Wingdings" charset="2"/>
              <a:buChar char=""/>
            </a:pPr>
            <a:r>
              <a:rPr b="0" lang="it-IT" sz="2000" spc="-1" strike="noStrike">
                <a:solidFill>
                  <a:srgbClr val="000000"/>
                </a:solidFill>
                <a:latin typeface="Times New Roman"/>
              </a:rPr>
              <a:t>Seventh Outline Level</a:t>
            </a:r>
            <a:endParaRPr b="0" lang="it-IT" sz="2000" spc="-1" strike="noStrike">
              <a:solidFill>
                <a:srgbClr val="000000"/>
              </a:solidFill>
              <a:latin typeface="Times New Roman"/>
            </a:endParaRPr>
          </a:p>
        </p:txBody>
      </p:sp>
      <p:sp>
        <p:nvSpPr>
          <p:cNvPr id="87" name="PlaceHolder 3"/>
          <p:cNvSpPr>
            <a:spLocks noGrp="1"/>
          </p:cNvSpPr>
          <p:nvPr>
            <p:ph type="dt"/>
          </p:nvPr>
        </p:nvSpPr>
        <p:spPr>
          <a:xfrm>
            <a:off x="504000" y="6887160"/>
            <a:ext cx="2348280" cy="521280"/>
          </a:xfrm>
          <a:prstGeom prst="rect">
            <a:avLst/>
          </a:prstGeom>
        </p:spPr>
        <p:txBody>
          <a:bodyPr lIns="0" rIns="0" tIns="0" bIns="0"/>
          <a:p>
            <a:r>
              <a:rPr b="0" lang="it-IT" sz="1400" spc="-1" strike="noStrike">
                <a:latin typeface="Times New Roman"/>
              </a:rPr>
              <a:t>&lt;date/time&gt;</a:t>
            </a:r>
            <a:endParaRPr b="0" lang="it-IT" sz="1400" spc="-1" strike="noStrike">
              <a:latin typeface="Times New Roman"/>
            </a:endParaRPr>
          </a:p>
        </p:txBody>
      </p:sp>
      <p:sp>
        <p:nvSpPr>
          <p:cNvPr id="88" name="PlaceHolder 4"/>
          <p:cNvSpPr>
            <a:spLocks noGrp="1"/>
          </p:cNvSpPr>
          <p:nvPr>
            <p:ph type="ftr"/>
          </p:nvPr>
        </p:nvSpPr>
        <p:spPr>
          <a:xfrm>
            <a:off x="3447360" y="6887160"/>
            <a:ext cx="3195000" cy="521280"/>
          </a:xfrm>
          <a:prstGeom prst="rect">
            <a:avLst/>
          </a:prstGeom>
        </p:spPr>
        <p:txBody>
          <a:bodyPr lIns="0" rIns="0" tIns="0" bIns="0"/>
          <a:p>
            <a:pPr algn="ctr"/>
            <a:r>
              <a:rPr b="0" lang="it-IT" sz="1400" spc="-1" strike="noStrike">
                <a:latin typeface="Times New Roman"/>
              </a:rPr>
              <a:t>&lt;footer&gt;</a:t>
            </a:r>
            <a:endParaRPr b="0" lang="it-IT" sz="1400" spc="-1" strike="noStrike">
              <a:latin typeface="Times New Roman"/>
            </a:endParaRPr>
          </a:p>
        </p:txBody>
      </p:sp>
      <p:sp>
        <p:nvSpPr>
          <p:cNvPr id="89" name="PlaceHolder 5"/>
          <p:cNvSpPr>
            <a:spLocks noGrp="1"/>
          </p:cNvSpPr>
          <p:nvPr>
            <p:ph type="sldNum"/>
          </p:nvPr>
        </p:nvSpPr>
        <p:spPr>
          <a:xfrm>
            <a:off x="7227000" y="6887160"/>
            <a:ext cx="2348280" cy="521280"/>
          </a:xfrm>
          <a:prstGeom prst="rect">
            <a:avLst/>
          </a:prstGeom>
        </p:spPr>
        <p:txBody>
          <a:bodyPr lIns="0" rIns="0" tIns="0" bIns="0"/>
          <a:p>
            <a:pPr algn="r"/>
            <a:fld id="{26F8DAC3-54C0-4FF6-9377-BAF0971BCC09}" type="slidenum">
              <a:rPr b="0" lang="it-IT" sz="1400" spc="-1" strike="noStrike">
                <a:latin typeface="Times New Roman"/>
              </a:rPr>
              <a:t>&lt;number&gt;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 name="" descr=""/>
          <p:cNvPicPr/>
          <p:nvPr/>
        </p:nvPicPr>
        <p:blipFill>
          <a:blip r:embed="rId2"/>
          <a:stretch/>
        </p:blipFill>
        <p:spPr>
          <a:xfrm>
            <a:off x="0" y="0"/>
            <a:ext cx="10080000" cy="7560000"/>
          </a:xfrm>
          <a:prstGeom prst="rect">
            <a:avLst/>
          </a:prstGeom>
          <a:ln>
            <a:noFill/>
          </a:ln>
        </p:spPr>
      </p:pic>
      <p:sp>
        <p:nvSpPr>
          <p:cNvPr id="127" name="PlaceHolder 1"/>
          <p:cNvSpPr>
            <a:spLocks noGrp="1"/>
          </p:cNvSpPr>
          <p:nvPr>
            <p:ph type="title"/>
          </p:nvPr>
        </p:nvSpPr>
        <p:spPr>
          <a:xfrm>
            <a:off x="504000" y="301320"/>
            <a:ext cx="7704000" cy="1138680"/>
          </a:xfrm>
          <a:prstGeom prst="rect">
            <a:avLst/>
          </a:prstGeom>
        </p:spPr>
        <p:txBody>
          <a:bodyPr lIns="0" rIns="0" tIns="0" bIns="0" anchor="ctr"/>
          <a:p>
            <a:r>
              <a:rPr b="0" lang="it-IT" sz="4400" spc="-1" strike="noStrike">
                <a:solidFill>
                  <a:srgbClr val="000000"/>
                </a:solidFill>
                <a:latin typeface="Times New Roman"/>
              </a:rPr>
              <a:t>Click to edit the title text format</a:t>
            </a:r>
            <a:endParaRPr b="0" lang="it-IT" sz="4400" spc="-1" strike="noStrike">
              <a:solidFill>
                <a:srgbClr val="000000"/>
              </a:solidFill>
              <a:latin typeface="Times New Roman"/>
            </a:endParaRPr>
          </a:p>
        </p:txBody>
      </p:sp>
      <p:sp>
        <p:nvSpPr>
          <p:cNvPr id="128" name="PlaceHolder 2"/>
          <p:cNvSpPr>
            <a:spLocks noGrp="1"/>
          </p:cNvSpPr>
          <p:nvPr>
            <p:ph type="body"/>
          </p:nvPr>
        </p:nvSpPr>
        <p:spPr>
          <a:xfrm>
            <a:off x="504000" y="1769040"/>
            <a:ext cx="8870040" cy="4384440"/>
          </a:xfrm>
          <a:prstGeom prst="rect">
            <a:avLst/>
          </a:prstGeom>
        </p:spPr>
        <p:txBody>
          <a:bodyPr lIns="0" rIns="0" tIns="0" bIns="0">
            <a:normAutofit/>
          </a:bodyPr>
          <a:p>
            <a:pPr marL="432000" indent="-324000">
              <a:spcAft>
                <a:spcPts val="1417"/>
              </a:spcAft>
              <a:buClr>
                <a:srgbClr val="000000"/>
              </a:buClr>
              <a:buSzPct val="45000"/>
              <a:buFont typeface="Wingdings" charset="2"/>
              <a:buChar char=""/>
            </a:pPr>
            <a:r>
              <a:rPr b="0" lang="it-IT" sz="3200" spc="-1" strike="noStrike">
                <a:solidFill>
                  <a:srgbClr val="000000"/>
                </a:solidFill>
                <a:latin typeface="Times New Roman"/>
              </a:rPr>
              <a:t>Click to edit the outline text format</a:t>
            </a:r>
            <a:endParaRPr b="0" lang="it-IT" sz="3200" spc="-1" strike="noStrike">
              <a:solidFill>
                <a:srgbClr val="000000"/>
              </a:solidFill>
              <a:latin typeface="Times New Roman"/>
            </a:endParaRPr>
          </a:p>
          <a:p>
            <a:pPr lvl="1" marL="864000" indent="-324000">
              <a:spcAft>
                <a:spcPts val="1134"/>
              </a:spcAft>
              <a:buClr>
                <a:srgbClr val="000000"/>
              </a:buClr>
              <a:buSzPct val="75000"/>
              <a:buFont typeface="Symbol" charset="2"/>
              <a:buChar char=""/>
            </a:pPr>
            <a:r>
              <a:rPr b="0" lang="it-IT" sz="2800" spc="-1" strike="noStrike">
                <a:solidFill>
                  <a:srgbClr val="000000"/>
                </a:solidFill>
                <a:latin typeface="Times New Roman"/>
              </a:rPr>
              <a:t>Second Outline Level</a:t>
            </a:r>
            <a:endParaRPr b="0" lang="it-IT" sz="2800" spc="-1" strike="noStrike">
              <a:solidFill>
                <a:srgbClr val="000000"/>
              </a:solidFill>
              <a:latin typeface="Times New Roman"/>
            </a:endParaRPr>
          </a:p>
          <a:p>
            <a:pPr lvl="2" marL="1296000" indent="-288000">
              <a:spcAft>
                <a:spcPts val="850"/>
              </a:spcAft>
              <a:buClr>
                <a:srgbClr val="000000"/>
              </a:buClr>
              <a:buSzPct val="45000"/>
              <a:buFont typeface="Wingdings" charset="2"/>
              <a:buChar char=""/>
            </a:pPr>
            <a:r>
              <a:rPr b="0" lang="it-IT" sz="2400" spc="-1" strike="noStrike">
                <a:solidFill>
                  <a:srgbClr val="000000"/>
                </a:solidFill>
                <a:latin typeface="Times New Roman"/>
              </a:rPr>
              <a:t>Third Outline Level</a:t>
            </a:r>
            <a:endParaRPr b="0" lang="it-IT" sz="2400" spc="-1" strike="noStrike">
              <a:solidFill>
                <a:srgbClr val="000000"/>
              </a:solidFill>
              <a:latin typeface="Times New Roman"/>
            </a:endParaRPr>
          </a:p>
          <a:p>
            <a:pPr lvl="3" marL="1728000" indent="-216000">
              <a:spcAft>
                <a:spcPts val="567"/>
              </a:spcAft>
              <a:buClr>
                <a:srgbClr val="000000"/>
              </a:buClr>
              <a:buSzPct val="75000"/>
              <a:buFont typeface="Symbol" charset="2"/>
              <a:buChar char=""/>
            </a:pPr>
            <a:r>
              <a:rPr b="0" lang="it-IT" sz="2000" spc="-1" strike="noStrike">
                <a:solidFill>
                  <a:srgbClr val="000000"/>
                </a:solidFill>
                <a:latin typeface="Times New Roman"/>
              </a:rPr>
              <a:t>Fourth Outline Level</a:t>
            </a:r>
            <a:endParaRPr b="0" lang="it-IT" sz="2000" spc="-1" strike="noStrike">
              <a:solidFill>
                <a:srgbClr val="000000"/>
              </a:solidFill>
              <a:latin typeface="Times New Roman"/>
            </a:endParaRPr>
          </a:p>
          <a:p>
            <a:pPr lvl="4" marL="2160000" indent="-216000">
              <a:spcAft>
                <a:spcPts val="283"/>
              </a:spcAft>
              <a:buClr>
                <a:srgbClr val="000000"/>
              </a:buClr>
              <a:buSzPct val="45000"/>
              <a:buFont typeface="Wingdings" charset="2"/>
              <a:buChar char=""/>
            </a:pPr>
            <a:r>
              <a:rPr b="0" lang="it-IT" sz="2000" spc="-1" strike="noStrike">
                <a:solidFill>
                  <a:srgbClr val="000000"/>
                </a:solidFill>
                <a:latin typeface="Times New Roman"/>
              </a:rPr>
              <a:t>Fifth Outline Level</a:t>
            </a:r>
            <a:endParaRPr b="0" lang="it-IT" sz="2000" spc="-1" strike="noStrike">
              <a:solidFill>
                <a:srgbClr val="000000"/>
              </a:solidFill>
              <a:latin typeface="Times New Roman"/>
            </a:endParaRPr>
          </a:p>
          <a:p>
            <a:pPr lvl="5" marL="2592000" indent="-216000">
              <a:spcAft>
                <a:spcPts val="283"/>
              </a:spcAft>
              <a:buClr>
                <a:srgbClr val="000000"/>
              </a:buClr>
              <a:buSzPct val="45000"/>
              <a:buFont typeface="Wingdings" charset="2"/>
              <a:buChar char=""/>
            </a:pPr>
            <a:r>
              <a:rPr b="0" lang="it-IT" sz="2000" spc="-1" strike="noStrike">
                <a:solidFill>
                  <a:srgbClr val="000000"/>
                </a:solidFill>
                <a:latin typeface="Times New Roman"/>
              </a:rPr>
              <a:t>Sixth Outline Level</a:t>
            </a:r>
            <a:endParaRPr b="0" lang="it-IT" sz="2000" spc="-1" strike="noStrike">
              <a:solidFill>
                <a:srgbClr val="000000"/>
              </a:solidFill>
              <a:latin typeface="Times New Roman"/>
            </a:endParaRPr>
          </a:p>
          <a:p>
            <a:pPr lvl="6" marL="3024000" indent="-216000">
              <a:spcAft>
                <a:spcPts val="283"/>
              </a:spcAft>
              <a:buClr>
                <a:srgbClr val="000000"/>
              </a:buClr>
              <a:buSzPct val="45000"/>
              <a:buFont typeface="Wingdings" charset="2"/>
              <a:buChar char=""/>
            </a:pPr>
            <a:r>
              <a:rPr b="0" lang="it-IT" sz="2000" spc="-1" strike="noStrike">
                <a:solidFill>
                  <a:srgbClr val="000000"/>
                </a:solidFill>
                <a:latin typeface="Times New Roman"/>
              </a:rPr>
              <a:t>Seventh Outline Level</a:t>
            </a:r>
            <a:endParaRPr b="0" lang="it-IT" sz="2000" spc="-1" strike="noStrike">
              <a:solidFill>
                <a:srgbClr val="000000"/>
              </a:solidFill>
              <a:latin typeface="Times New Roman"/>
            </a:endParaRPr>
          </a:p>
        </p:txBody>
      </p:sp>
      <p:sp>
        <p:nvSpPr>
          <p:cNvPr id="129" name="PlaceHolder 3"/>
          <p:cNvSpPr>
            <a:spLocks noGrp="1"/>
          </p:cNvSpPr>
          <p:nvPr>
            <p:ph type="dt"/>
          </p:nvPr>
        </p:nvSpPr>
        <p:spPr>
          <a:xfrm>
            <a:off x="504000" y="6887160"/>
            <a:ext cx="2348280" cy="521280"/>
          </a:xfrm>
          <a:prstGeom prst="rect">
            <a:avLst/>
          </a:prstGeom>
        </p:spPr>
        <p:txBody>
          <a:bodyPr lIns="0" rIns="0" tIns="0" bIns="0"/>
          <a:p>
            <a:r>
              <a:rPr b="0" lang="it-IT" sz="1400" spc="-1" strike="noStrike">
                <a:latin typeface="Times New Roman"/>
              </a:rPr>
              <a:t>&lt;date/time&gt;</a:t>
            </a:r>
            <a:endParaRPr b="0" lang="it-IT" sz="1400" spc="-1" strike="noStrike">
              <a:latin typeface="Times New Roman"/>
            </a:endParaRPr>
          </a:p>
        </p:txBody>
      </p:sp>
      <p:sp>
        <p:nvSpPr>
          <p:cNvPr id="130" name="PlaceHolder 4"/>
          <p:cNvSpPr>
            <a:spLocks noGrp="1"/>
          </p:cNvSpPr>
          <p:nvPr>
            <p:ph type="ftr"/>
          </p:nvPr>
        </p:nvSpPr>
        <p:spPr>
          <a:xfrm>
            <a:off x="3447360" y="6887160"/>
            <a:ext cx="3195000" cy="521280"/>
          </a:xfrm>
          <a:prstGeom prst="rect">
            <a:avLst/>
          </a:prstGeom>
        </p:spPr>
        <p:txBody>
          <a:bodyPr lIns="0" rIns="0" tIns="0" bIns="0"/>
          <a:p>
            <a:pPr algn="ctr"/>
            <a:r>
              <a:rPr b="0" lang="it-IT" sz="1400" spc="-1" strike="noStrike">
                <a:latin typeface="Times New Roman"/>
              </a:rPr>
              <a:t>&lt;footer&gt;</a:t>
            </a:r>
            <a:endParaRPr b="0" lang="it-IT" sz="1400" spc="-1" strike="noStrike">
              <a:latin typeface="Times New Roman"/>
            </a:endParaRPr>
          </a:p>
        </p:txBody>
      </p:sp>
      <p:sp>
        <p:nvSpPr>
          <p:cNvPr id="131" name="PlaceHolder 5"/>
          <p:cNvSpPr>
            <a:spLocks noGrp="1"/>
          </p:cNvSpPr>
          <p:nvPr>
            <p:ph type="sldNum"/>
          </p:nvPr>
        </p:nvSpPr>
        <p:spPr>
          <a:xfrm>
            <a:off x="7227000" y="6887160"/>
            <a:ext cx="2348280" cy="521280"/>
          </a:xfrm>
          <a:prstGeom prst="rect">
            <a:avLst/>
          </a:prstGeom>
        </p:spPr>
        <p:txBody>
          <a:bodyPr lIns="0" rIns="0" tIns="0" bIns="0"/>
          <a:p>
            <a:pPr algn="r"/>
            <a:fld id="{A30DFB8F-1BEE-4935-8621-6FA19DA39C29}" type="slidenum">
              <a:rPr b="0" lang="it-IT" sz="1400" spc="-1" strike="noStrike">
                <a:latin typeface="Times New Roman"/>
              </a:rPr>
              <a:t>&lt;number&gt;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40.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576000" y="1296000"/>
            <a:ext cx="9072000" cy="4032000"/>
          </a:xfrm>
          <a:prstGeom prst="rect">
            <a:avLst/>
          </a:prstGeom>
          <a:noFill/>
          <a:ln>
            <a:noFill/>
          </a:ln>
        </p:spPr>
        <p:txBody>
          <a:bodyPr lIns="0" rIns="0" tIns="0" bIns="0" anchor="ctr">
            <a:normAutofit/>
          </a:bodyPr>
          <a:p>
            <a:pPr algn="ctr"/>
            <a:br/>
            <a:br/>
            <a:br/>
            <a:r>
              <a:rPr b="0" lang="it-IT" sz="4400" spc="-1" strike="noStrike">
                <a:solidFill>
                  <a:srgbClr val="000000"/>
                </a:solidFill>
                <a:latin typeface="Times New Roman"/>
              </a:rPr>
              <a:t>The birth of the “green-eyed monster”</a:t>
            </a:r>
            <a:br/>
            <a:br/>
            <a:endParaRPr b="0" lang="it-IT" sz="4400" spc="-1" strike="noStrike">
              <a:solidFill>
                <a:srgbClr val="000000"/>
              </a:solidFill>
              <a:latin typeface="Times New Roman"/>
            </a:endParaRPr>
          </a:p>
        </p:txBody>
      </p:sp>
      <p:sp>
        <p:nvSpPr>
          <p:cNvPr id="169" name="TextShape 2"/>
          <p:cNvSpPr txBox="1"/>
          <p:nvPr/>
        </p:nvSpPr>
        <p:spPr>
          <a:xfrm>
            <a:off x="6696000" y="6408000"/>
            <a:ext cx="2880000" cy="596520"/>
          </a:xfrm>
          <a:prstGeom prst="rect">
            <a:avLst/>
          </a:prstGeom>
          <a:noFill/>
          <a:ln>
            <a:noFill/>
          </a:ln>
        </p:spPr>
        <p:txBody>
          <a:bodyPr lIns="90000" rIns="90000" tIns="45000" bIns="45000"/>
          <a:p>
            <a:r>
              <a:rPr b="0" lang="it-IT" sz="1800" spc="-1" strike="noStrike">
                <a:latin typeface="Times New Roman"/>
              </a:rPr>
              <a:t>Andrada Iordache 4PLSC a.s. 2018-2019</a:t>
            </a:r>
            <a:endParaRPr b="0" lang="it-IT" sz="1800" spc="-1" strike="noStrike">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576000" y="1728000"/>
            <a:ext cx="8136000" cy="5184000"/>
          </a:xfrm>
          <a:prstGeom prst="rect">
            <a:avLst/>
          </a:prstGeom>
          <a:noFill/>
          <a:ln>
            <a:noFill/>
          </a:ln>
        </p:spPr>
        <p:txBody>
          <a:bodyPr lIns="90000" rIns="90000" tIns="45000" bIns="45000"/>
          <a:p>
            <a:r>
              <a:rPr b="0" lang="it-IT" sz="2200" spc="-1" strike="noStrike">
                <a:latin typeface="Times New Roman"/>
              </a:rPr>
              <a:t>In conclusion the rational and the irratonal aspects are very present in the play, and are seen like the good and the devil. By this cruel plan Othello slowly loses his rational part and  lets the place to a monster blind of jelousy.</a:t>
            </a:r>
            <a:r>
              <a:rPr b="0" lang="it-IT" sz="1800" spc="-1" strike="noStrike">
                <a:latin typeface="Times New Roman"/>
              </a:rPr>
              <a:t> </a:t>
            </a:r>
            <a:endParaRPr b="0" lang="it-IT" sz="1800" spc="-1" strike="noStrike">
              <a:latin typeface="Arial"/>
            </a:endParaRPr>
          </a:p>
          <a:p>
            <a:endParaRPr b="0" lang="it-IT" sz="1800" spc="-1" strike="noStrike">
              <a:latin typeface="Arial"/>
            </a:endParaRPr>
          </a:p>
          <a:p>
            <a:pPr>
              <a:lnSpc>
                <a:spcPct val="100000"/>
              </a:lnSpc>
            </a:pPr>
            <a:endParaRPr b="0" lang="it-IT" sz="1800" spc="-1" strike="noStrike">
              <a:latin typeface="Arial"/>
            </a:endParaRPr>
          </a:p>
          <a:p>
            <a:endParaRPr b="0" lang="it-IT" sz="1800" spc="-1" strike="noStrike">
              <a:latin typeface="Arial"/>
            </a:endParaRPr>
          </a:p>
          <a:p>
            <a:r>
              <a:rPr b="0" lang="it-IT" sz="1800" spc="-1" strike="noStrike">
                <a:latin typeface="Times New Roman"/>
              </a:rPr>
              <a:t> </a:t>
            </a:r>
            <a:endParaRPr b="0" lang="it-IT" sz="1800" spc="-1" strike="noStrike">
              <a:latin typeface="Arial"/>
            </a:endParaRPr>
          </a:p>
        </p:txBody>
      </p:sp>
      <p:pic>
        <p:nvPicPr>
          <p:cNvPr id="183" name="" descr=""/>
          <p:cNvPicPr/>
          <p:nvPr/>
        </p:nvPicPr>
        <p:blipFill>
          <a:blip r:embed="rId1"/>
          <a:stretch/>
        </p:blipFill>
        <p:spPr>
          <a:xfrm>
            <a:off x="2232000" y="3600000"/>
            <a:ext cx="5203800" cy="306144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504000" y="301320"/>
            <a:ext cx="7704000" cy="1138680"/>
          </a:xfrm>
          <a:prstGeom prst="rect">
            <a:avLst/>
          </a:prstGeom>
          <a:noFill/>
          <a:ln>
            <a:noFill/>
          </a:ln>
        </p:spPr>
        <p:txBody>
          <a:bodyPr lIns="0" rIns="0" tIns="0" bIns="0" anchor="ctr"/>
          <a:p>
            <a:r>
              <a:rPr b="0" lang="it-IT" sz="2400" spc="-1" strike="noStrike">
                <a:solidFill>
                  <a:srgbClr val="000000"/>
                </a:solidFill>
                <a:latin typeface="Times New Roman"/>
              </a:rPr>
              <a:t>Iago’s destructive plan: a curious metaphore </a:t>
            </a:r>
            <a:endParaRPr b="0" lang="it-IT" sz="2400" spc="-1" strike="noStrike">
              <a:solidFill>
                <a:srgbClr val="000000"/>
              </a:solidFill>
              <a:latin typeface="Times New Roman"/>
            </a:endParaRPr>
          </a:p>
        </p:txBody>
      </p:sp>
      <p:sp>
        <p:nvSpPr>
          <p:cNvPr id="171" name="TextShape 2"/>
          <p:cNvSpPr txBox="1"/>
          <p:nvPr/>
        </p:nvSpPr>
        <p:spPr>
          <a:xfrm>
            <a:off x="504000" y="1440000"/>
            <a:ext cx="8870040" cy="4713480"/>
          </a:xfrm>
          <a:prstGeom prst="rect">
            <a:avLst/>
          </a:prstGeom>
          <a:noFill/>
          <a:ln>
            <a:noFill/>
          </a:ln>
        </p:spPr>
        <p:txBody>
          <a:bodyPr lIns="0" rIns="0" tIns="0" bIns="0">
            <a:normAutofit/>
          </a:bodyPr>
          <a:p>
            <a:pPr marL="432000" indent="-324000">
              <a:spcAft>
                <a:spcPts val="1417"/>
              </a:spcAft>
              <a:buClr>
                <a:srgbClr val="000000"/>
              </a:buClr>
              <a:buSzPct val="45000"/>
              <a:buFont typeface="Wingdings" charset="2"/>
              <a:buChar char=""/>
            </a:pPr>
            <a:r>
              <a:rPr b="0" lang="it-IT" sz="3200" spc="-1" strike="noStrike">
                <a:solidFill>
                  <a:srgbClr val="000000"/>
                </a:solidFill>
                <a:latin typeface="Times New Roman"/>
              </a:rPr>
              <a:t>(act I, s. III)</a:t>
            </a:r>
            <a:endParaRPr b="0" lang="it-IT"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it-IT" sz="3200" spc="-1" strike="noStrike">
                <a:solidFill>
                  <a:srgbClr val="000000"/>
                </a:solidFill>
                <a:latin typeface="Times New Roman"/>
              </a:rPr>
              <a:t>There are many events in the </a:t>
            </a:r>
            <a:r>
              <a:rPr b="0" lang="it-IT" sz="3200" spc="-1" strike="noStrike" u="sng">
                <a:solidFill>
                  <a:srgbClr val="000000"/>
                </a:solidFill>
                <a:uFillTx/>
                <a:latin typeface="Times New Roman"/>
              </a:rPr>
              <a:t>womb</a:t>
            </a:r>
            <a:r>
              <a:rPr b="0" lang="it-IT" sz="3200" spc="-1" strike="noStrike">
                <a:solidFill>
                  <a:srgbClr val="000000"/>
                </a:solidFill>
                <a:latin typeface="Times New Roman"/>
              </a:rPr>
              <a:t> of time which </a:t>
            </a:r>
            <a:r>
              <a:rPr b="0" lang="it-IT" sz="3200" spc="-1" strike="noStrike" u="sng">
                <a:solidFill>
                  <a:srgbClr val="000000"/>
                </a:solidFill>
                <a:uFillTx/>
                <a:latin typeface="Times New Roman"/>
              </a:rPr>
              <a:t>will be delivered</a:t>
            </a:r>
            <a:r>
              <a:rPr b="0" lang="it-IT" sz="3200" spc="-1" strike="noStrike">
                <a:solidFill>
                  <a:srgbClr val="000000"/>
                </a:solidFill>
                <a:latin typeface="Times New Roman"/>
              </a:rPr>
              <a:t>. (v.378)</a:t>
            </a:r>
            <a:endParaRPr b="0" lang="it-IT"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it-IT" sz="3200" spc="-1" strike="noStrike">
                <a:solidFill>
                  <a:srgbClr val="000000"/>
                </a:solidFill>
                <a:latin typeface="Times New Roman"/>
              </a:rPr>
              <a:t>Il tempo è gravido di molti eventi da partorire</a:t>
            </a:r>
            <a:endParaRPr b="0" lang="it-IT"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endParaRPr b="0" lang="it-IT"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it-IT" sz="3200" spc="-1" strike="noStrike">
                <a:solidFill>
                  <a:srgbClr val="000000"/>
                </a:solidFill>
                <a:latin typeface="Times New Roman"/>
              </a:rPr>
              <a:t>It’s the beginning of an extended metaphore:  Iago makes a prediction like if he would warn of danger the listeners, his tone is solemn and mysterious as if he had the world in his hands. The interpretation is supported by:</a:t>
            </a:r>
            <a:endParaRPr b="0" lang="it-IT"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it-IT" sz="3200" spc="-1" strike="noStrike">
                <a:solidFill>
                  <a:srgbClr val="000000"/>
                </a:solidFill>
                <a:latin typeface="Times New Roman"/>
              </a:rPr>
              <a:t>Semantic level:</a:t>
            </a:r>
            <a:endParaRPr b="0" lang="it-IT"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it-IT" sz="3200" spc="-1" strike="noStrike" u="sng">
                <a:solidFill>
                  <a:srgbClr val="000000"/>
                </a:solidFill>
                <a:uFillTx/>
                <a:latin typeface="Times New Roman"/>
              </a:rPr>
              <a:t>womb</a:t>
            </a:r>
            <a:r>
              <a:rPr b="0" lang="it-IT" sz="3200" spc="-1" strike="noStrike">
                <a:solidFill>
                  <a:srgbClr val="000000"/>
                </a:solidFill>
                <a:latin typeface="Times New Roman"/>
              </a:rPr>
              <a:t>= the uterus, undoubtedly a metaphore meaning “what the time sets aside”</a:t>
            </a:r>
            <a:endParaRPr b="0" lang="it-IT"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it-IT" sz="3200" spc="-1" strike="noStrike" u="sng">
                <a:solidFill>
                  <a:srgbClr val="000000"/>
                </a:solidFill>
                <a:uFillTx/>
                <a:latin typeface="Times New Roman"/>
              </a:rPr>
              <a:t>to delive</a:t>
            </a:r>
            <a:r>
              <a:rPr b="0" lang="it-IT" sz="3200" spc="-1" strike="noStrike">
                <a:solidFill>
                  <a:srgbClr val="000000"/>
                </a:solidFill>
                <a:latin typeface="Times New Roman"/>
              </a:rPr>
              <a:t>r=</a:t>
            </a:r>
            <a:r>
              <a:rPr b="0" lang="it-IT" sz="3200" spc="-1" strike="noStrike">
                <a:solidFill>
                  <a:srgbClr val="000000"/>
                </a:solidFill>
                <a:latin typeface="Times New Roman"/>
              </a:rPr>
              <a:t>a verb also used in medical sematic area to express “giving birth”</a:t>
            </a:r>
            <a:endParaRPr b="0" lang="it-IT"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it-IT" sz="3200" spc="-1" strike="noStrike">
                <a:solidFill>
                  <a:srgbClr val="000000"/>
                </a:solidFill>
                <a:latin typeface="Times New Roman"/>
              </a:rPr>
              <a:t>  </a:t>
            </a:r>
            <a:r>
              <a:rPr b="0" lang="it-IT" sz="3200" spc="-1" strike="noStrike">
                <a:solidFill>
                  <a:srgbClr val="000000"/>
                </a:solidFill>
                <a:latin typeface="Times New Roman"/>
              </a:rPr>
              <a:t>He uses a codefied language like he were a sorcer</a:t>
            </a:r>
            <a:endParaRPr b="0" lang="it-IT"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it-IT" sz="2400" spc="-1" strike="noStrike">
                <a:solidFill>
                  <a:srgbClr val="000000"/>
                </a:solidFill>
                <a:latin typeface="Times New Roman"/>
              </a:rPr>
              <a:t> </a:t>
            </a:r>
            <a:r>
              <a:rPr b="0" lang="it-IT" sz="2400" spc="-1" strike="noStrike">
                <a:solidFill>
                  <a:srgbClr val="000000"/>
                </a:solidFill>
                <a:latin typeface="Times New Roman"/>
              </a:rPr>
              <a:t>	</a:t>
            </a:r>
            <a:r>
              <a:rPr b="0" lang="it-IT" sz="2400" spc="-1" strike="noStrike">
                <a:solidFill>
                  <a:srgbClr val="000000"/>
                </a:solidFill>
                <a:latin typeface="Times New Roman"/>
              </a:rPr>
              <a:t> </a:t>
            </a:r>
            <a:endParaRPr b="0" lang="it-IT" sz="24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it-IT" sz="2000" spc="-1" strike="noStrike">
                <a:solidFill>
                  <a:srgbClr val="000000"/>
                </a:solidFill>
                <a:latin typeface="Times New Roman"/>
              </a:rPr>
              <a:t> </a:t>
            </a:r>
            <a:r>
              <a:rPr b="0" lang="it-IT" sz="2000" spc="-1" strike="noStrike">
                <a:solidFill>
                  <a:srgbClr val="000000"/>
                </a:solidFill>
                <a:latin typeface="Times New Roman"/>
              </a:rPr>
              <a:t>	</a:t>
            </a:r>
            <a:endParaRPr b="0" lang="it-IT" sz="2000" spc="-1" strike="noStrike">
              <a:solidFill>
                <a:srgbClr val="000000"/>
              </a:solidFill>
              <a:latin typeface="Times New Roman"/>
            </a:endParaRPr>
          </a:p>
          <a:p>
            <a:pPr marL="432000" indent="-324000">
              <a:spcAft>
                <a:spcPts val="1417"/>
              </a:spcAft>
              <a:buClr>
                <a:srgbClr val="000000"/>
              </a:buClr>
              <a:buSzPct val="45000"/>
              <a:buFont typeface="Wingdings" charset="2"/>
              <a:buChar char=""/>
            </a:pPr>
            <a:endParaRPr b="0" lang="it-IT" sz="2000" spc="-1" strike="noStrike">
              <a:solidFill>
                <a:srgbClr val="000000"/>
              </a:solidFill>
              <a:latin typeface="Times New Roman"/>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504000" y="1769040"/>
            <a:ext cx="8870040" cy="4384440"/>
          </a:xfrm>
          <a:prstGeom prst="rect">
            <a:avLst/>
          </a:prstGeom>
          <a:noFill/>
          <a:ln>
            <a:noFill/>
          </a:ln>
        </p:spPr>
        <p:txBody>
          <a:bodyPr lIns="0" rIns="0" tIns="0" bIns="0">
            <a:normAutofit/>
          </a:bodyPr>
          <a:p>
            <a:pPr marL="432000" indent="-324000">
              <a:spcAft>
                <a:spcPts val="1417"/>
              </a:spcAft>
              <a:buClr>
                <a:srgbClr val="000000"/>
              </a:buClr>
              <a:buSzPct val="45000"/>
              <a:buFont typeface="Wingdings" charset="2"/>
              <a:buChar char=""/>
            </a:pPr>
            <a:r>
              <a:rPr b="0" lang="it-IT" sz="2000" spc="-1" strike="noStrike">
                <a:solidFill>
                  <a:srgbClr val="000000"/>
                </a:solidFill>
                <a:latin typeface="Times New Roman"/>
              </a:rPr>
              <a:t> </a:t>
            </a:r>
            <a:endParaRPr b="0" lang="it-IT" sz="2000" spc="-1" strike="noStrike">
              <a:solidFill>
                <a:srgbClr val="000000"/>
              </a:solidFill>
              <a:latin typeface="Times New Roman"/>
            </a:endParaRPr>
          </a:p>
        </p:txBody>
      </p:sp>
      <p:sp>
        <p:nvSpPr>
          <p:cNvPr id="173" name="TextShape 2"/>
          <p:cNvSpPr txBox="1"/>
          <p:nvPr/>
        </p:nvSpPr>
        <p:spPr>
          <a:xfrm>
            <a:off x="374040" y="1872000"/>
            <a:ext cx="9000000" cy="4893120"/>
          </a:xfrm>
          <a:prstGeom prst="rect">
            <a:avLst/>
          </a:prstGeom>
          <a:noFill/>
          <a:ln>
            <a:noFill/>
          </a:ln>
        </p:spPr>
        <p:txBody>
          <a:bodyPr lIns="90000" rIns="90000" tIns="45000" bIns="45000"/>
          <a:p>
            <a:r>
              <a:rPr b="0" lang="it-IT" sz="2400" spc="-1" strike="noStrike">
                <a:latin typeface="Times New Roman"/>
              </a:rPr>
              <a:t>Phonological level:</a:t>
            </a:r>
            <a:endParaRPr b="0" lang="it-IT" sz="2400" spc="-1" strike="noStrike">
              <a:latin typeface="Arial"/>
            </a:endParaRPr>
          </a:p>
          <a:p>
            <a:endParaRPr b="0" lang="it-IT" sz="2400" spc="-1" strike="noStrike">
              <a:latin typeface="Arial"/>
            </a:endParaRPr>
          </a:p>
          <a:p>
            <a:r>
              <a:rPr b="0" lang="it-IT" sz="2400" spc="-1" strike="noStrike">
                <a:latin typeface="Times New Roman"/>
              </a:rPr>
              <a:t>The alliteration of sound “w” makes the verse pronounced slowly, and also the vowels help in that. This aspect, also, adds a tenebrous voile</a:t>
            </a:r>
            <a:endParaRPr b="0" lang="it-IT" sz="2400" spc="-1" strike="noStrike">
              <a:latin typeface="Arial"/>
            </a:endParaRPr>
          </a:p>
          <a:p>
            <a:endParaRPr b="0" lang="it-IT" sz="2400" spc="-1" strike="noStrike">
              <a:latin typeface="Arial"/>
            </a:endParaRPr>
          </a:p>
          <a:p>
            <a:endParaRPr b="0" lang="it-IT" sz="2400" spc="-1" strike="noStrike">
              <a:latin typeface="Arial"/>
            </a:endParaRPr>
          </a:p>
          <a:p>
            <a:r>
              <a:rPr b="0" lang="it-IT" sz="2400" spc="-1" strike="noStrike">
                <a:latin typeface="Times New Roman"/>
              </a:rPr>
              <a:t>Syntactic level:</a:t>
            </a:r>
            <a:endParaRPr b="0" lang="it-IT" sz="2400" spc="-1" strike="noStrike">
              <a:latin typeface="Arial"/>
            </a:endParaRPr>
          </a:p>
          <a:p>
            <a:endParaRPr b="0" lang="it-IT" sz="2400" spc="-1" strike="noStrike">
              <a:latin typeface="Arial"/>
            </a:endParaRPr>
          </a:p>
          <a:p>
            <a:r>
              <a:rPr b="0" lang="it-IT" sz="2400" spc="-1" strike="noStrike">
                <a:latin typeface="Times New Roman"/>
              </a:rPr>
              <a:t>It is used the passive form as if it were the destiny to decide the events and not the characters.</a:t>
            </a:r>
            <a:endParaRPr b="0" lang="it-IT" sz="2400" spc="-1" strike="noStrike">
              <a:latin typeface="Arial"/>
            </a:endParaRPr>
          </a:p>
          <a:p>
            <a:r>
              <a:rPr b="0" lang="it-IT" sz="2400" spc="-1" strike="noStrike">
                <a:latin typeface="Times New Roman"/>
              </a:rPr>
              <a:t>That’s a proof of Iago perfidy because he plots against Othello.  </a:t>
            </a:r>
            <a:endParaRPr b="0" lang="it-IT" sz="2400" spc="-1" strike="noStrike">
              <a:latin typeface="Arial"/>
            </a:endParaRPr>
          </a:p>
          <a:p>
            <a:endParaRPr b="0" lang="it-IT" sz="2400" spc="-1" strike="noStrike">
              <a:latin typeface="Arial"/>
            </a:endParaRPr>
          </a:p>
          <a:p>
            <a:endParaRPr b="0" lang="it-IT" sz="2400" spc="-1" strike="noStrike">
              <a:latin typeface="Arial"/>
            </a:endParaRPr>
          </a:p>
          <a:p>
            <a:endParaRPr b="0" lang="it-IT" sz="2400" spc="-1" strike="noStrike">
              <a:latin typeface="Arial"/>
            </a:endParaRPr>
          </a:p>
          <a:p>
            <a:r>
              <a:rPr b="0" lang="it-IT" sz="1800" spc="-1" strike="noStrike">
                <a:latin typeface="Times New Roman"/>
              </a:rPr>
              <a:t> </a:t>
            </a:r>
            <a:endParaRPr b="0" lang="it-IT" sz="1800" spc="-1" strike="noStrike">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504000" y="301320"/>
            <a:ext cx="7704000" cy="1138680"/>
          </a:xfrm>
          <a:prstGeom prst="rect">
            <a:avLst/>
          </a:prstGeom>
          <a:noFill/>
          <a:ln>
            <a:noFill/>
          </a:ln>
        </p:spPr>
        <p:txBody>
          <a:bodyPr lIns="0" rIns="0" tIns="0" bIns="0" anchor="ctr"/>
          <a:p>
            <a:r>
              <a:rPr b="0" lang="it-IT" sz="4400" spc="-1" strike="noStrike">
                <a:solidFill>
                  <a:srgbClr val="000000"/>
                </a:solidFill>
                <a:latin typeface="Times New Roman"/>
              </a:rPr>
              <a:t>The plan conception  </a:t>
            </a:r>
            <a:endParaRPr b="0" lang="it-IT" sz="4400" spc="-1" strike="noStrike">
              <a:solidFill>
                <a:srgbClr val="000000"/>
              </a:solidFill>
              <a:latin typeface="Times New Roman"/>
            </a:endParaRPr>
          </a:p>
        </p:txBody>
      </p:sp>
      <p:sp>
        <p:nvSpPr>
          <p:cNvPr id="175" name="TextShape 2"/>
          <p:cNvSpPr txBox="1"/>
          <p:nvPr/>
        </p:nvSpPr>
        <p:spPr>
          <a:xfrm>
            <a:off x="504000" y="1769040"/>
            <a:ext cx="4328280" cy="4384440"/>
          </a:xfrm>
          <a:prstGeom prst="rect">
            <a:avLst/>
          </a:prstGeom>
          <a:noFill/>
          <a:ln>
            <a:noFill/>
          </a:ln>
        </p:spPr>
        <p:txBody>
          <a:bodyPr lIns="0" rIns="0" tIns="0" bIns="0">
            <a:normAutofit/>
          </a:bodyPr>
          <a:p>
            <a:pPr marL="432000" indent="-324000">
              <a:spcAft>
                <a:spcPts val="1417"/>
              </a:spcAft>
              <a:buClr>
                <a:srgbClr val="000000"/>
              </a:buClr>
              <a:buSzPct val="45000"/>
              <a:buFont typeface="Wingdings" charset="2"/>
              <a:buChar char=""/>
            </a:pPr>
            <a:endParaRPr b="0" lang="it-IT"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endParaRPr b="0" lang="it-IT"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it-IT" sz="19500" spc="-1" strike="noStrike">
                <a:solidFill>
                  <a:srgbClr val="000000"/>
                </a:solidFill>
                <a:latin typeface="Times New Roman"/>
              </a:rPr>
              <a:t>After some time, </a:t>
            </a:r>
            <a:r>
              <a:rPr b="0" lang="it-IT" sz="19500" spc="-1" strike="noStrike" u="sng">
                <a:solidFill>
                  <a:srgbClr val="000000"/>
                </a:solidFill>
                <a:uFillTx/>
                <a:latin typeface="Times New Roman"/>
              </a:rPr>
              <a:t>to abuse</a:t>
            </a:r>
            <a:r>
              <a:rPr b="0" lang="it-IT" sz="19500" spc="-1" strike="noStrike">
                <a:solidFill>
                  <a:srgbClr val="000000"/>
                </a:solidFill>
                <a:latin typeface="Times New Roman"/>
              </a:rPr>
              <a:t> </a:t>
            </a:r>
            <a:r>
              <a:rPr b="0" lang="it-IT" sz="19500" spc="-1" strike="noStrike" u="sng">
                <a:solidFill>
                  <a:srgbClr val="000000"/>
                </a:solidFill>
                <a:uFillTx/>
                <a:latin typeface="Times New Roman"/>
              </a:rPr>
              <a:t>Othello's ear</a:t>
            </a:r>
            <a:r>
              <a:rPr b="0" lang="it-IT" sz="19500" spc="-1" strike="noStrike">
                <a:solidFill>
                  <a:srgbClr val="000000"/>
                </a:solidFill>
                <a:latin typeface="Times New Roman"/>
              </a:rPr>
              <a:t>	</a:t>
            </a:r>
            <a:endParaRPr b="0" lang="it-IT" sz="195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it-IT" sz="19500" spc="-1" strike="noStrike">
                <a:solidFill>
                  <a:srgbClr val="000000"/>
                </a:solidFill>
                <a:latin typeface="Times New Roman"/>
              </a:rPr>
              <a:t>That he is too familiar with his wife.</a:t>
            </a:r>
            <a:r>
              <a:rPr b="0" lang="it-IT" sz="19500" spc="-1" strike="noStrike">
                <a:solidFill>
                  <a:srgbClr val="000000"/>
                </a:solidFill>
                <a:latin typeface="Times New Roman"/>
              </a:rPr>
              <a:t>	</a:t>
            </a:r>
            <a:endParaRPr b="0" lang="it-IT" sz="195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it-IT" sz="19500" spc="-1" strike="noStrike">
                <a:solidFill>
                  <a:srgbClr val="000000"/>
                </a:solidFill>
                <a:latin typeface="Times New Roman"/>
              </a:rPr>
              <a:t> </a:t>
            </a:r>
            <a:endParaRPr b="0" lang="it-IT" sz="19500" spc="-1" strike="noStrike">
              <a:solidFill>
                <a:srgbClr val="000000"/>
              </a:solidFill>
              <a:latin typeface="Times New Roman"/>
            </a:endParaRPr>
          </a:p>
          <a:p>
            <a:r>
              <a:rPr b="0" lang="it-IT" sz="19500" spc="-1" strike="noStrike">
                <a:solidFill>
                  <a:srgbClr val="000000"/>
                </a:solidFill>
                <a:latin typeface="Times New Roman"/>
              </a:rPr>
              <a:t> </a:t>
            </a:r>
            <a:r>
              <a:rPr b="0" lang="it-IT" sz="19500" spc="-1" strike="noStrike">
                <a:solidFill>
                  <a:srgbClr val="000000"/>
                </a:solidFill>
                <a:latin typeface="Times New Roman"/>
              </a:rPr>
              <a:t>	</a:t>
            </a:r>
            <a:r>
              <a:rPr b="0" lang="it-IT" sz="19500" spc="-1" strike="noStrike">
                <a:solidFill>
                  <a:srgbClr val="000000"/>
                </a:solidFill>
                <a:latin typeface="Times New Roman"/>
              </a:rPr>
              <a:t>He hath a person and a smooth dispose</a:t>
            </a:r>
            <a:r>
              <a:rPr b="0" lang="it-IT" sz="19500" spc="-1" strike="noStrike">
                <a:solidFill>
                  <a:srgbClr val="000000"/>
                </a:solidFill>
                <a:latin typeface="Times New Roman"/>
              </a:rPr>
              <a:t>	</a:t>
            </a:r>
            <a:r>
              <a:rPr b="0" lang="it-IT" sz="19500" spc="-1" strike="noStrike">
                <a:solidFill>
                  <a:srgbClr val="000000"/>
                </a:solidFill>
                <a:latin typeface="Times New Roman"/>
              </a:rPr>
              <a:t> </a:t>
            </a:r>
            <a:r>
              <a:rPr b="0" lang="it-IT" sz="19500" spc="-1" strike="noStrike">
                <a:solidFill>
                  <a:srgbClr val="000000"/>
                </a:solidFill>
                <a:latin typeface="Times New Roman"/>
              </a:rPr>
              <a:t>	</a:t>
            </a:r>
            <a:r>
              <a:rPr b="0" lang="it-IT" sz="19500" spc="-1" strike="noStrike">
                <a:solidFill>
                  <a:srgbClr val="000000"/>
                </a:solidFill>
                <a:latin typeface="Times New Roman"/>
              </a:rPr>
              <a:t> </a:t>
            </a:r>
            <a:endParaRPr b="0" lang="it-IT" sz="19500" spc="-1" strike="noStrike">
              <a:solidFill>
                <a:srgbClr val="000000"/>
              </a:solidFill>
              <a:latin typeface="Times New Roman"/>
            </a:endParaRPr>
          </a:p>
          <a:p>
            <a:r>
              <a:rPr b="0" lang="it-IT" sz="19500" spc="-1" strike="noStrike">
                <a:solidFill>
                  <a:srgbClr val="000000"/>
                </a:solidFill>
                <a:latin typeface="Times New Roman"/>
              </a:rPr>
              <a:t> </a:t>
            </a:r>
            <a:r>
              <a:rPr b="0" lang="it-IT" sz="19500" spc="-1" strike="noStrike" u="sng">
                <a:solidFill>
                  <a:srgbClr val="000000"/>
                </a:solidFill>
                <a:uFillTx/>
                <a:latin typeface="Times New Roman"/>
              </a:rPr>
              <a:t>	</a:t>
            </a:r>
            <a:r>
              <a:rPr b="0" lang="it-IT" sz="19500" spc="-1" strike="noStrike" u="sng">
                <a:solidFill>
                  <a:srgbClr val="000000"/>
                </a:solidFill>
                <a:uFillTx/>
                <a:latin typeface="Times New Roman"/>
              </a:rPr>
              <a:t>To be suspected</a:t>
            </a:r>
            <a:r>
              <a:rPr b="0" lang="it-IT" sz="19500" spc="-1" strike="noStrike">
                <a:solidFill>
                  <a:srgbClr val="000000"/>
                </a:solidFill>
                <a:latin typeface="Times New Roman"/>
              </a:rPr>
              <a:t>, framed to make women false.</a:t>
            </a:r>
            <a:r>
              <a:rPr b="0" lang="it-IT" sz="19500" spc="-1" strike="noStrike">
                <a:solidFill>
                  <a:srgbClr val="000000"/>
                </a:solidFill>
                <a:latin typeface="Times New Roman"/>
              </a:rPr>
              <a:t>	</a:t>
            </a:r>
            <a:r>
              <a:rPr b="0" lang="it-IT" sz="19500" spc="-1" strike="noStrike">
                <a:solidFill>
                  <a:srgbClr val="000000"/>
                </a:solidFill>
                <a:latin typeface="Times New Roman"/>
              </a:rPr>
              <a:t> </a:t>
            </a:r>
            <a:endParaRPr b="0" lang="it-IT" sz="19500" spc="-1" strike="noStrike">
              <a:solidFill>
                <a:srgbClr val="000000"/>
              </a:solidFill>
              <a:latin typeface="Times New Roman"/>
            </a:endParaRPr>
          </a:p>
          <a:p>
            <a:r>
              <a:rPr b="0" lang="it-IT" sz="19500" spc="-1" strike="noStrike">
                <a:solidFill>
                  <a:srgbClr val="000000"/>
                </a:solidFill>
                <a:latin typeface="Times New Roman"/>
              </a:rPr>
              <a:t> </a:t>
            </a:r>
            <a:r>
              <a:rPr b="0" lang="it-IT" sz="19500" spc="-1" strike="noStrike">
                <a:solidFill>
                  <a:srgbClr val="000000"/>
                </a:solidFill>
                <a:latin typeface="Times New Roman"/>
              </a:rPr>
              <a:t>	</a:t>
            </a:r>
            <a:r>
              <a:rPr b="0" lang="it-IT" sz="19500" spc="-1" strike="noStrike">
                <a:solidFill>
                  <a:srgbClr val="000000"/>
                </a:solidFill>
                <a:latin typeface="Times New Roman"/>
              </a:rPr>
              <a:t>The Moor is of a free and open nature,</a:t>
            </a:r>
            <a:endParaRPr b="0" lang="it-IT" sz="19500" spc="-1" strike="noStrike">
              <a:solidFill>
                <a:srgbClr val="000000"/>
              </a:solidFill>
              <a:latin typeface="Times New Roman"/>
            </a:endParaRPr>
          </a:p>
          <a:p>
            <a:r>
              <a:rPr b="0" lang="it-IT" sz="19500" spc="-1" strike="noStrike">
                <a:solidFill>
                  <a:srgbClr val="000000"/>
                </a:solidFill>
                <a:latin typeface="Times New Roman"/>
              </a:rPr>
              <a:t> </a:t>
            </a:r>
            <a:r>
              <a:rPr b="0" lang="it-IT" sz="19500" spc="-1" strike="noStrike">
                <a:solidFill>
                  <a:srgbClr val="000000"/>
                </a:solidFill>
                <a:latin typeface="Times New Roman"/>
              </a:rPr>
              <a:t>	</a:t>
            </a:r>
            <a:r>
              <a:rPr b="0" lang="it-IT" sz="19500" spc="-1" strike="noStrike">
                <a:solidFill>
                  <a:srgbClr val="000000"/>
                </a:solidFill>
                <a:latin typeface="Times New Roman"/>
              </a:rPr>
              <a:t>That thinks men honest that but seem to be so,</a:t>
            </a:r>
            <a:r>
              <a:rPr b="0" lang="it-IT" sz="19500" spc="-1" strike="noStrike">
                <a:solidFill>
                  <a:srgbClr val="000000"/>
                </a:solidFill>
                <a:latin typeface="Times New Roman"/>
              </a:rPr>
              <a:t>	</a:t>
            </a:r>
            <a:r>
              <a:rPr b="0" lang="it-IT" sz="19500" spc="-1" strike="noStrike">
                <a:solidFill>
                  <a:srgbClr val="000000"/>
                </a:solidFill>
                <a:latin typeface="Times New Roman"/>
              </a:rPr>
              <a:t> </a:t>
            </a:r>
            <a:endParaRPr b="0" lang="it-IT" sz="19500" spc="-1" strike="noStrike">
              <a:solidFill>
                <a:srgbClr val="000000"/>
              </a:solidFill>
              <a:latin typeface="Times New Roman"/>
            </a:endParaRPr>
          </a:p>
          <a:p>
            <a:r>
              <a:rPr b="0" lang="it-IT" sz="19500" spc="-1" strike="noStrike">
                <a:solidFill>
                  <a:srgbClr val="000000"/>
                </a:solidFill>
                <a:latin typeface="Times New Roman"/>
              </a:rPr>
              <a:t> </a:t>
            </a:r>
            <a:r>
              <a:rPr b="0" lang="it-IT" sz="19500" spc="-1" strike="noStrike">
                <a:solidFill>
                  <a:srgbClr val="000000"/>
                </a:solidFill>
                <a:latin typeface="Times New Roman"/>
              </a:rPr>
              <a:t>	</a:t>
            </a:r>
            <a:r>
              <a:rPr b="0" lang="it-IT" sz="19500" spc="-1" strike="noStrike">
                <a:solidFill>
                  <a:srgbClr val="000000"/>
                </a:solidFill>
                <a:latin typeface="Times New Roman"/>
              </a:rPr>
              <a:t>And will as tenderly be led by the nose</a:t>
            </a:r>
            <a:r>
              <a:rPr b="0" lang="it-IT" sz="19500" spc="-1" strike="noStrike">
                <a:solidFill>
                  <a:srgbClr val="000000"/>
                </a:solidFill>
                <a:latin typeface="Times New Roman"/>
              </a:rPr>
              <a:t>	</a:t>
            </a:r>
            <a:r>
              <a:rPr b="0" lang="it-IT" sz="19500" spc="-1" strike="noStrike">
                <a:solidFill>
                  <a:srgbClr val="000000"/>
                </a:solidFill>
                <a:latin typeface="Times New Roman"/>
              </a:rPr>
              <a:t> </a:t>
            </a:r>
            <a:endParaRPr b="0" lang="it-IT" sz="19500" spc="-1" strike="noStrike">
              <a:solidFill>
                <a:srgbClr val="000000"/>
              </a:solidFill>
              <a:latin typeface="Times New Roman"/>
            </a:endParaRPr>
          </a:p>
          <a:p>
            <a:r>
              <a:rPr b="0" lang="it-IT" sz="19500" spc="-1" strike="noStrike">
                <a:solidFill>
                  <a:srgbClr val="000000"/>
                </a:solidFill>
                <a:latin typeface="Times New Roman"/>
              </a:rPr>
              <a:t> </a:t>
            </a:r>
            <a:r>
              <a:rPr b="0" lang="it-IT" sz="19500" spc="-1" strike="noStrike">
                <a:solidFill>
                  <a:srgbClr val="000000"/>
                </a:solidFill>
                <a:latin typeface="Times New Roman"/>
              </a:rPr>
              <a:t>	</a:t>
            </a:r>
            <a:r>
              <a:rPr b="0" lang="it-IT" sz="19500" spc="-1" strike="noStrike">
                <a:solidFill>
                  <a:srgbClr val="000000"/>
                </a:solidFill>
                <a:latin typeface="Times New Roman"/>
              </a:rPr>
              <a:t>As asses are.</a:t>
            </a:r>
            <a:r>
              <a:rPr b="0" lang="it-IT" sz="19500" spc="-1" strike="noStrike">
                <a:solidFill>
                  <a:srgbClr val="000000"/>
                </a:solidFill>
                <a:latin typeface="Times New Roman"/>
              </a:rPr>
              <a:t>	</a:t>
            </a:r>
            <a:r>
              <a:rPr b="0" lang="it-IT" sz="19500" spc="-1" strike="noStrike">
                <a:solidFill>
                  <a:srgbClr val="000000"/>
                </a:solidFill>
                <a:latin typeface="Times New Roman"/>
              </a:rPr>
              <a:t> </a:t>
            </a:r>
            <a:endParaRPr b="0" lang="it-IT" sz="19500" spc="-1" strike="noStrike">
              <a:solidFill>
                <a:srgbClr val="000000"/>
              </a:solidFill>
              <a:latin typeface="Times New Roman"/>
            </a:endParaRPr>
          </a:p>
          <a:p>
            <a:r>
              <a:rPr b="0" lang="it-IT" sz="19500" spc="-1" strike="noStrike">
                <a:solidFill>
                  <a:srgbClr val="000000"/>
                </a:solidFill>
                <a:latin typeface="Times New Roman"/>
              </a:rPr>
              <a:t> </a:t>
            </a:r>
            <a:r>
              <a:rPr b="0" lang="it-IT" sz="19500" spc="-1" strike="noStrike">
                <a:solidFill>
                  <a:srgbClr val="000000"/>
                </a:solidFill>
                <a:latin typeface="Times New Roman"/>
              </a:rPr>
              <a:t>	</a:t>
            </a:r>
            <a:r>
              <a:rPr b="0" lang="it-IT" sz="19500" spc="-1" strike="noStrike" u="sng">
                <a:solidFill>
                  <a:srgbClr val="000000"/>
                </a:solidFill>
                <a:uFillTx/>
                <a:latin typeface="Times New Roman"/>
              </a:rPr>
              <a:t>I have't. It is engender'd. Hell and night</a:t>
            </a:r>
            <a:r>
              <a:rPr b="0" lang="it-IT" sz="19500" spc="-1" strike="noStrike" u="sng">
                <a:solidFill>
                  <a:srgbClr val="000000"/>
                </a:solidFill>
                <a:uFillTx/>
                <a:latin typeface="Times New Roman"/>
              </a:rPr>
              <a:t>	</a:t>
            </a:r>
            <a:r>
              <a:rPr b="0" lang="it-IT" sz="19500" spc="-1" strike="noStrike" u="sng">
                <a:solidFill>
                  <a:srgbClr val="000000"/>
                </a:solidFill>
                <a:uFillTx/>
                <a:latin typeface="Times New Roman"/>
              </a:rPr>
              <a:t> </a:t>
            </a:r>
            <a:endParaRPr b="0" lang="it-IT" sz="19500" spc="-1" strike="noStrike">
              <a:solidFill>
                <a:srgbClr val="000000"/>
              </a:solidFill>
              <a:latin typeface="Times New Roman"/>
            </a:endParaRPr>
          </a:p>
          <a:p>
            <a:r>
              <a:rPr b="0" lang="it-IT" sz="19500" spc="-1" strike="noStrike" u="sng">
                <a:solidFill>
                  <a:srgbClr val="000000"/>
                </a:solidFill>
                <a:uFillTx/>
                <a:latin typeface="Times New Roman"/>
              </a:rPr>
              <a:t> </a:t>
            </a:r>
            <a:r>
              <a:rPr b="0" lang="it-IT" sz="19500" spc="-1" strike="noStrike" u="sng">
                <a:solidFill>
                  <a:srgbClr val="000000"/>
                </a:solidFill>
                <a:uFillTx/>
                <a:latin typeface="Times New Roman"/>
              </a:rPr>
              <a:t>	</a:t>
            </a:r>
            <a:r>
              <a:rPr b="0" lang="it-IT" sz="19500" spc="-1" strike="noStrike" u="sng">
                <a:solidFill>
                  <a:srgbClr val="000000"/>
                </a:solidFill>
                <a:uFillTx/>
                <a:latin typeface="Times New Roman"/>
              </a:rPr>
              <a:t>Must bring this monstrous birth to the world's ligh</a:t>
            </a:r>
            <a:endParaRPr b="0" lang="it-IT" sz="19500" spc="-1" strike="noStrike">
              <a:solidFill>
                <a:srgbClr val="000000"/>
              </a:solidFill>
              <a:latin typeface="Times New Roman"/>
            </a:endParaRPr>
          </a:p>
        </p:txBody>
      </p:sp>
      <p:sp>
        <p:nvSpPr>
          <p:cNvPr id="176" name="TextShape 3"/>
          <p:cNvSpPr txBox="1"/>
          <p:nvPr/>
        </p:nvSpPr>
        <p:spPr>
          <a:xfrm>
            <a:off x="5040000" y="1224000"/>
            <a:ext cx="4896000" cy="6225840"/>
          </a:xfrm>
          <a:prstGeom prst="rect">
            <a:avLst/>
          </a:prstGeom>
          <a:noFill/>
          <a:ln>
            <a:noFill/>
          </a:ln>
        </p:spPr>
        <p:txBody>
          <a:bodyPr lIns="90000" rIns="90000" tIns="45000" bIns="45000"/>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r>
              <a:rPr b="0" lang="it-IT" sz="2000" spc="-1" strike="noStrike">
                <a:latin typeface="Times New Roman"/>
              </a:rPr>
              <a:t>Vediamo un po’, dopo un certo tempo</a:t>
            </a:r>
            <a:endParaRPr b="0" lang="it-IT" sz="2000" spc="-1" strike="noStrike">
              <a:latin typeface="Arial"/>
            </a:endParaRPr>
          </a:p>
          <a:p>
            <a:r>
              <a:rPr b="0" lang="it-IT" sz="2000" spc="-1" strike="noStrike">
                <a:latin typeface="Times New Roman"/>
              </a:rPr>
              <a:t>potrei insinuare nell’orecchio di Otello</a:t>
            </a:r>
            <a:endParaRPr b="0" lang="it-IT" sz="2000" spc="-1" strike="noStrike">
              <a:latin typeface="Arial"/>
            </a:endParaRPr>
          </a:p>
          <a:p>
            <a:r>
              <a:rPr b="0" lang="it-IT" sz="2000" spc="-1" strike="noStrike">
                <a:latin typeface="Times New Roman"/>
              </a:rPr>
              <a:t>che si prende confidenze con sua moglie.</a:t>
            </a:r>
            <a:endParaRPr b="0" lang="it-IT" sz="2000" spc="-1" strike="noStrike">
              <a:latin typeface="Arial"/>
            </a:endParaRPr>
          </a:p>
          <a:p>
            <a:r>
              <a:rPr b="0" lang="it-IT" sz="2000" spc="-1" strike="noStrike">
                <a:latin typeface="Times New Roman"/>
              </a:rPr>
              <a:t>Ha un bel fisico e una disposizione</a:t>
            </a:r>
            <a:endParaRPr b="0" lang="it-IT" sz="2000" spc="-1" strike="noStrike">
              <a:latin typeface="Arial"/>
            </a:endParaRPr>
          </a:p>
          <a:p>
            <a:r>
              <a:rPr b="0" lang="it-IT" sz="2000" spc="-1" strike="noStrike">
                <a:latin typeface="Times New Roman"/>
              </a:rPr>
              <a:t>che legittima il sospetto, da tentar le donne.</a:t>
            </a:r>
            <a:endParaRPr b="0" lang="it-IT" sz="2000" spc="-1" strike="noStrike">
              <a:latin typeface="Arial"/>
            </a:endParaRPr>
          </a:p>
          <a:p>
            <a:r>
              <a:rPr b="0" lang="it-IT" sz="2000" spc="-1" strike="noStrike">
                <a:latin typeface="Times New Roman"/>
              </a:rPr>
              <a:t>Il Moro è d’indole franca e leale,</a:t>
            </a:r>
            <a:endParaRPr b="0" lang="it-IT" sz="2000" spc="-1" strike="noStrike">
              <a:latin typeface="Arial"/>
            </a:endParaRPr>
          </a:p>
          <a:p>
            <a:r>
              <a:rPr b="0" lang="it-IT" sz="2000" spc="-1" strike="noStrike">
                <a:latin typeface="Times New Roman"/>
              </a:rPr>
              <a:t>ritiene onesto chiunque tale appaia</a:t>
            </a:r>
            <a:endParaRPr b="0" lang="it-IT" sz="2000" spc="-1" strike="noStrike">
              <a:latin typeface="Arial"/>
            </a:endParaRPr>
          </a:p>
          <a:p>
            <a:r>
              <a:rPr b="0" lang="it-IT" sz="2000" spc="-1" strike="noStrike">
                <a:latin typeface="Times New Roman"/>
              </a:rPr>
              <a:t>e si farà docilmente menare per il naso</a:t>
            </a:r>
            <a:endParaRPr b="0" lang="it-IT" sz="2000" spc="-1" strike="noStrike">
              <a:latin typeface="Arial"/>
            </a:endParaRPr>
          </a:p>
          <a:p>
            <a:r>
              <a:rPr b="0" lang="it-IT" sz="2000" spc="-1" strike="noStrike">
                <a:latin typeface="Times New Roman"/>
              </a:rPr>
              <a:t>come un asino </a:t>
            </a:r>
            <a:endParaRPr b="0" lang="it-IT" sz="2000" spc="-1" strike="noStrike">
              <a:latin typeface="Arial"/>
            </a:endParaRPr>
          </a:p>
          <a:p>
            <a:r>
              <a:rPr b="0" lang="it-IT" sz="2000" spc="-1" strike="noStrike">
                <a:latin typeface="Times New Roman"/>
              </a:rPr>
              <a:t>È fatta, ha preso corpo.</a:t>
            </a:r>
            <a:endParaRPr b="0" lang="it-IT" sz="2000" spc="-1" strike="noStrike">
              <a:latin typeface="Arial"/>
            </a:endParaRPr>
          </a:p>
          <a:p>
            <a:r>
              <a:rPr b="0" lang="it-IT" sz="2000" spc="-1" strike="noStrike">
                <a:latin typeface="Times New Roman"/>
              </a:rPr>
              <a:t>Ora la notte e l’inferno tenebroso</a:t>
            </a:r>
            <a:endParaRPr b="0" lang="it-IT" sz="2000" spc="-1" strike="noStrike">
              <a:latin typeface="Arial"/>
            </a:endParaRPr>
          </a:p>
          <a:p>
            <a:r>
              <a:rPr b="0" lang="it-IT" sz="2000" spc="-1" strike="noStrike">
                <a:latin typeface="Times New Roman"/>
              </a:rPr>
              <a:t>daranno alla luce questo parto mostruoso.</a:t>
            </a:r>
            <a:endParaRPr b="0" lang="it-IT" sz="2000" spc="-1" strike="noStrike">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324000" y="839880"/>
            <a:ext cx="9000000" cy="16352640"/>
          </a:xfrm>
          <a:prstGeom prst="rect">
            <a:avLst/>
          </a:prstGeom>
          <a:noFill/>
          <a:ln>
            <a:noFill/>
          </a:ln>
        </p:spPr>
        <p:txBody>
          <a:bodyPr lIns="90000" rIns="90000" tIns="45000" bIns="45000"/>
          <a:p>
            <a:endParaRPr b="0" lang="it-IT" sz="1800" spc="-1" strike="noStrike">
              <a:latin typeface="Arial"/>
            </a:endParaRPr>
          </a:p>
          <a:p>
            <a:r>
              <a:rPr b="0" lang="it-IT" sz="2600" spc="-1" strike="noStrike">
                <a:latin typeface="Times New Roman"/>
              </a:rPr>
              <a:t>At the end of the first act there’s Iago’s soliloquy. Its content is very important for the development of the play: he plans Othello’s downfall pushing on Othello’s insecurities caused by the differences between him and his wife.</a:t>
            </a:r>
            <a:endParaRPr b="0" lang="it-IT" sz="2600" spc="-1" strike="noStrike">
              <a:latin typeface="Arial"/>
            </a:endParaRPr>
          </a:p>
          <a:p>
            <a:r>
              <a:rPr b="0" lang="it-IT" sz="2600" spc="-1" strike="noStrike">
                <a:latin typeface="Times New Roman"/>
              </a:rPr>
              <a:t> </a:t>
            </a:r>
            <a:endParaRPr b="0" lang="it-IT" sz="2600" spc="-1" strike="noStrike">
              <a:latin typeface="Arial"/>
            </a:endParaRPr>
          </a:p>
          <a:p>
            <a:r>
              <a:rPr b="0" lang="it-IT" sz="2600" spc="-1" strike="noStrike">
                <a:latin typeface="Times New Roman"/>
              </a:rPr>
              <a:t>Semantic level:</a:t>
            </a:r>
            <a:endParaRPr b="0" lang="it-IT" sz="2600" spc="-1" strike="noStrike">
              <a:latin typeface="Arial"/>
            </a:endParaRPr>
          </a:p>
          <a:p>
            <a:r>
              <a:rPr b="0" lang="it-IT" sz="2600" spc="-1" strike="noStrike" u="sng">
                <a:uFillTx/>
                <a:latin typeface="Times New Roman"/>
              </a:rPr>
              <a:t>To abuse</a:t>
            </a:r>
            <a:r>
              <a:rPr b="0" lang="it-IT" sz="2600" spc="-1" strike="noStrike">
                <a:latin typeface="Times New Roman"/>
              </a:rPr>
              <a:t>= the verb has a negative shade and in the context could be interpreted like a violation or a rape. Planting the seed of suspicion that will express it in the plague of all relationships: jelousy</a:t>
            </a:r>
            <a:endParaRPr b="0" lang="it-IT" sz="2600" spc="-1" strike="noStrike">
              <a:latin typeface="Arial"/>
            </a:endParaRPr>
          </a:p>
          <a:p>
            <a:pPr>
              <a:lnSpc>
                <a:spcPct val="100000"/>
              </a:lnSpc>
            </a:pPr>
            <a:r>
              <a:rPr b="0" lang="it-IT" sz="2600" spc="-1" strike="noStrike" u="sng">
                <a:uFillTx/>
                <a:latin typeface="Times New Roman"/>
              </a:rPr>
              <a:t>To be suspected</a:t>
            </a:r>
            <a:r>
              <a:rPr b="0" lang="it-IT" sz="2600" spc="-1" strike="noStrike">
                <a:latin typeface="Times New Roman"/>
              </a:rPr>
              <a:t>= key word: Iago explains his plan to lie about Cassio and Desdemona relationship</a:t>
            </a:r>
            <a:endParaRPr b="0" lang="it-IT" sz="2600" spc="-1" strike="noStrike">
              <a:latin typeface="Arial"/>
            </a:endParaRPr>
          </a:p>
          <a:p>
            <a:pPr>
              <a:lnSpc>
                <a:spcPct val="100000"/>
              </a:lnSpc>
            </a:pPr>
            <a:r>
              <a:rPr b="0" lang="it-IT" sz="2600" spc="-1" strike="noStrike" u="sng">
                <a:uFillTx/>
                <a:latin typeface="Times New Roman"/>
              </a:rPr>
              <a:t>I ha’t, it is endengered</a:t>
            </a:r>
            <a:r>
              <a:rPr b="0" lang="it-IT" sz="2600" spc="-1" strike="noStrike">
                <a:latin typeface="Times New Roman"/>
              </a:rPr>
              <a:t>= Iago announces the plan conception, after he explained it very clearly</a:t>
            </a:r>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432000" y="360000"/>
            <a:ext cx="9000000" cy="12346920"/>
          </a:xfrm>
          <a:prstGeom prst="rect">
            <a:avLst/>
          </a:prstGeom>
          <a:noFill/>
          <a:ln>
            <a:noFill/>
          </a:ln>
        </p:spPr>
        <p:txBody>
          <a:bodyPr lIns="90000" rIns="90000" tIns="45000" bIns="45000"/>
          <a:p>
            <a:endParaRPr b="0" lang="it-IT" sz="1800" spc="-1" strike="noStrike">
              <a:latin typeface="Arial"/>
            </a:endParaRPr>
          </a:p>
          <a:p>
            <a:endParaRPr b="0" lang="it-IT" sz="1800" spc="-1" strike="noStrike">
              <a:latin typeface="Arial"/>
            </a:endParaRPr>
          </a:p>
          <a:p>
            <a:endParaRPr b="0" lang="it-IT" sz="1800" spc="-1" strike="noStrike">
              <a:latin typeface="Arial"/>
            </a:endParaRPr>
          </a:p>
          <a:p>
            <a:r>
              <a:rPr b="0" lang="it-IT" sz="2600" spc="-1" strike="noStrike" u="sng">
                <a:uFillTx/>
                <a:latin typeface="Times New Roman"/>
              </a:rPr>
              <a:t> </a:t>
            </a:r>
            <a:r>
              <a:rPr b="0" lang="it-IT" sz="2600" spc="-1" strike="noStrike" u="sng">
                <a:uFillTx/>
                <a:latin typeface="Times New Roman"/>
              </a:rPr>
              <a:t>Hell and night must bring this monstrous birth to the world’s light</a:t>
            </a:r>
            <a:r>
              <a:rPr b="0" lang="it-IT" sz="2600" spc="-1" strike="noStrike">
                <a:latin typeface="Times New Roman"/>
              </a:rPr>
              <a:t>= this verse is rich of meaning. First of all, the words “hell” and “night” that refer to evil are the sources of the plan called “monstrous birth”.  This will come to life and infect all the positive things</a:t>
            </a:r>
            <a:endParaRPr b="0" lang="it-IT" sz="2600" spc="-1" strike="noStrike">
              <a:latin typeface="Arial"/>
            </a:endParaRPr>
          </a:p>
          <a:p>
            <a:endParaRPr b="0" lang="it-IT" sz="2600" spc="-1" strike="noStrike">
              <a:latin typeface="Arial"/>
            </a:endParaRPr>
          </a:p>
          <a:p>
            <a:endParaRPr b="0" lang="it-IT" sz="2600" spc="-1" strike="noStrike">
              <a:latin typeface="Arial"/>
            </a:endParaRPr>
          </a:p>
          <a:p>
            <a:r>
              <a:rPr b="0" lang="it-IT" sz="2600" spc="-1" strike="noStrike">
                <a:latin typeface="Times New Roman"/>
              </a:rPr>
              <a:t>It is also present a chiasmus, that underlines the contrast between “hell”- “night” (dark) and “light” and maybe the transition from Iago’s diabolic mind to reality.</a:t>
            </a:r>
            <a:endParaRPr b="0" lang="it-IT" sz="2600" spc="-1" strike="noStrike">
              <a:latin typeface="Arial"/>
            </a:endParaRPr>
          </a:p>
          <a:p>
            <a:endParaRPr b="0" lang="it-IT" sz="2600" spc="-1" strike="noStrike">
              <a:latin typeface="Arial"/>
            </a:endParaRPr>
          </a:p>
          <a:p>
            <a:endParaRPr b="0" lang="it-IT" sz="2600" spc="-1" strike="noStrike">
              <a:latin typeface="Arial"/>
            </a:endParaRPr>
          </a:p>
          <a:p>
            <a:r>
              <a:rPr b="0" lang="it-IT" sz="2600" spc="-1" strike="noStrike">
                <a:latin typeface="Times New Roman"/>
              </a:rPr>
              <a:t>The tone is the same of the previous quotation, like a naughty wizard proclaiming the destiny of someone.</a:t>
            </a:r>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endParaRPr b="0" lang="it-IT" sz="2600" spc="-1" strike="noStrike">
              <a:latin typeface="Arial"/>
            </a:endParaRPr>
          </a:p>
          <a:p>
            <a:r>
              <a:rPr b="0" lang="it-IT" sz="2000" spc="-1" strike="noStrike">
                <a:latin typeface="Times New Roman"/>
              </a:rPr>
              <a:t> </a:t>
            </a:r>
            <a:br/>
            <a:endParaRPr b="0" lang="it-IT" sz="2000" spc="-1" strike="noStrike">
              <a:latin typeface="Arial"/>
            </a:endParaRPr>
          </a:p>
          <a:p>
            <a:endParaRPr b="0" lang="it-IT" sz="2000" spc="-1" strike="noStrike">
              <a:latin typeface="Arial"/>
            </a:endParaRPr>
          </a:p>
          <a:p>
            <a:endParaRPr b="0" lang="it-IT" sz="2000" spc="-1" strike="noStrike">
              <a:latin typeface="Arial"/>
            </a:endParaRPr>
          </a:p>
          <a:p>
            <a:r>
              <a:rPr b="0" lang="it-IT" sz="1800" spc="-1" strike="noStrike">
                <a:latin typeface="Times New Roman"/>
              </a:rPr>
              <a:t> </a:t>
            </a:r>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1080000" y="1296000"/>
            <a:ext cx="7776000" cy="9902880"/>
          </a:xfrm>
          <a:prstGeom prst="rect">
            <a:avLst/>
          </a:prstGeom>
          <a:noFill/>
          <a:ln>
            <a:noFill/>
          </a:ln>
        </p:spPr>
        <p:txBody>
          <a:bodyPr lIns="90000" rIns="90000" tIns="45000" bIns="45000"/>
          <a:p>
            <a:endParaRPr b="0" lang="it-IT" sz="1800" spc="-1" strike="noStrike">
              <a:latin typeface="Arial"/>
            </a:endParaRPr>
          </a:p>
          <a:p>
            <a:endParaRPr b="0" lang="it-IT" sz="1800" spc="-1" strike="noStrike">
              <a:latin typeface="Arial"/>
            </a:endParaRPr>
          </a:p>
          <a:p>
            <a:pPr>
              <a:lnSpc>
                <a:spcPct val="100000"/>
              </a:lnSpc>
            </a:pPr>
            <a:r>
              <a:rPr b="0" lang="it-IT" sz="2200" spc="-1" strike="noStrike">
                <a:latin typeface="Times New Roman"/>
              </a:rPr>
              <a:t>Phonological level: </a:t>
            </a:r>
            <a:endParaRPr b="0" lang="it-IT" sz="2200" spc="-1" strike="noStrike">
              <a:latin typeface="Arial"/>
            </a:endParaRPr>
          </a:p>
          <a:p>
            <a:pPr>
              <a:lnSpc>
                <a:spcPct val="100000"/>
              </a:lnSpc>
            </a:pPr>
            <a:r>
              <a:rPr b="0" lang="it-IT" sz="2200" spc="-1" strike="noStrike">
                <a:latin typeface="Times New Roman"/>
              </a:rPr>
              <a:t>The word monstrous may convey to the audience fear, also its vowels get slower the verse rhytm. That may make somebody’s think about the slow process of Othello’s downfall, made by Iago’s hints. It seems like the drop that erode the rock.</a:t>
            </a:r>
            <a:endParaRPr b="0" lang="it-IT" sz="2200" spc="-1" strike="noStrike">
              <a:latin typeface="Arial"/>
            </a:endParaRPr>
          </a:p>
          <a:p>
            <a:pPr>
              <a:lnSpc>
                <a:spcPct val="100000"/>
              </a:lnSpc>
            </a:pPr>
            <a:endParaRPr b="0" lang="it-IT" sz="2200" spc="-1" strike="noStrike">
              <a:latin typeface="Arial"/>
            </a:endParaRPr>
          </a:p>
          <a:p>
            <a:pPr>
              <a:lnSpc>
                <a:spcPct val="100000"/>
              </a:lnSpc>
            </a:pPr>
            <a:endParaRPr b="0" lang="it-IT" sz="2200" spc="-1" strike="noStrike">
              <a:latin typeface="Arial"/>
            </a:endParaRPr>
          </a:p>
          <a:p>
            <a:pPr>
              <a:lnSpc>
                <a:spcPct val="100000"/>
              </a:lnSpc>
            </a:pPr>
            <a:r>
              <a:rPr b="0" lang="it-IT" sz="2200" spc="-1" strike="noStrike">
                <a:latin typeface="Times New Roman"/>
              </a:rPr>
              <a:t>There is also a rhyming couplet night-light that sticks in the mind of the reader/ listener</a:t>
            </a:r>
            <a:endParaRPr b="0" lang="it-IT" sz="2200" spc="-1" strike="noStrike">
              <a:latin typeface="Arial"/>
            </a:endParaRPr>
          </a:p>
          <a:p>
            <a:r>
              <a:rPr b="0" lang="it-IT" sz="2200" spc="-1" strike="noStrike">
                <a:latin typeface="Times New Roman"/>
              </a:rPr>
              <a:t>enforces the concep</a:t>
            </a:r>
            <a:r>
              <a:rPr b="0" lang="it-IT" sz="2200" spc="-1" strike="noStrike" u="sng">
                <a:uFillTx/>
                <a:latin typeface="Times New Roman"/>
              </a:rPr>
              <a:t>t</a:t>
            </a:r>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a:p>
            <a:r>
              <a:rPr b="0" lang="it-IT" sz="2200" spc="-1" strike="noStrike">
                <a:latin typeface="Times New Roman"/>
              </a:rPr>
              <a:t>Syntactic level: </a:t>
            </a:r>
            <a:endParaRPr b="0" lang="it-IT" sz="2200" spc="-1" strike="noStrike">
              <a:latin typeface="Arial"/>
            </a:endParaRPr>
          </a:p>
          <a:p>
            <a:r>
              <a:rPr b="0" lang="it-IT" sz="2200" spc="-1" strike="noStrike">
                <a:latin typeface="Times New Roman"/>
              </a:rPr>
              <a:t>Must=  is used like something that has to be done absolutely</a:t>
            </a:r>
            <a:endParaRPr b="0" lang="it-IT" sz="2200" spc="-1" strike="noStrike">
              <a:latin typeface="Arial"/>
            </a:endParaRPr>
          </a:p>
          <a:p>
            <a:r>
              <a:rPr b="0" lang="it-IT" sz="2200" spc="-1" strike="noStrike">
                <a:latin typeface="Times New Roman"/>
              </a:rPr>
              <a:t>Will= used for something that will certainly happen in the future</a:t>
            </a:r>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a:p>
            <a:endParaRPr b="0" lang="it-IT" sz="2200" spc="-1" strike="noStrike">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273600" y="1656000"/>
            <a:ext cx="9158400" cy="6923520"/>
          </a:xfrm>
          <a:prstGeom prst="rect">
            <a:avLst/>
          </a:prstGeom>
          <a:noFill/>
          <a:ln>
            <a:noFill/>
          </a:ln>
        </p:spPr>
        <p:txBody>
          <a:bodyPr lIns="90000" rIns="90000" tIns="45000" bIns="45000"/>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r>
              <a:rPr b="0" lang="it-IT" sz="1800" spc="-1" strike="noStrike">
                <a:latin typeface="Times New Roman"/>
              </a:rPr>
              <a:t>  </a:t>
            </a:r>
            <a:r>
              <a:rPr b="0" lang="it-IT" sz="2000" spc="-1" strike="noStrike">
                <a:latin typeface="Times New Roman"/>
              </a:rPr>
              <a:t>The plan is very rational, and it needs pacience to succeed in fact Iago tells Roderigo there is no witch craft but depends only on the time ( scene II act III.)</a:t>
            </a:r>
            <a:endParaRPr b="0" lang="it-IT" sz="2000" spc="-1" strike="noStrike">
              <a:latin typeface="Arial"/>
            </a:endParaRPr>
          </a:p>
          <a:p>
            <a:endParaRPr b="0" lang="it-IT" sz="2000" spc="-1" strike="noStrike">
              <a:latin typeface="Arial"/>
            </a:endParaRPr>
          </a:p>
          <a:p>
            <a:r>
              <a:rPr b="0" lang="it-IT" sz="1800" spc="-1" strike="noStrike">
                <a:latin typeface="Times New Roman"/>
              </a:rPr>
              <a:t> </a:t>
            </a:r>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a:p>
            <a:endParaRPr b="0" lang="it-IT" sz="1800" spc="-1" strike="noStrike">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720000" y="2016000"/>
            <a:ext cx="8568000" cy="3672000"/>
          </a:xfrm>
          <a:prstGeom prst="rect">
            <a:avLst/>
          </a:prstGeom>
          <a:noFill/>
          <a:ln>
            <a:noFill/>
          </a:ln>
        </p:spPr>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2200" spc="-1" strike="noStrike">
                <a:latin typeface="Times New Roman"/>
              </a:rPr>
              <a:t>It is interesting to think of the possible reasons why Shakespeare compared the plan to a birth. In the Middle Ages was considered a blessing and also the newborn’s survival. Maybe because are both delicate and need time to form, but also dangerous like Iago’s position if the plot is descovered.</a:t>
            </a:r>
            <a:endParaRPr b="0" lang="it-IT" sz="2200" spc="-1" strike="noStrike">
              <a:latin typeface="Arial"/>
            </a:endParaRPr>
          </a:p>
          <a:p>
            <a:endParaRPr b="0" lang="it-IT" sz="2200" spc="-1" strike="noStrike">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93</TotalTime>
  <Application>LibreOffice/6.0.0.3$Windows_X86_64 LibreOffice_project/64a0f66915f38c6217de274f0aa8e15618924765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2019-03-18T21:15:26Z</dcterms:created>
  <dc:creator/>
  <dc:description>Those creative commons textures have been used:
http://www.flickr.com/photos/kellyloveswhales/3505365913/ by 'Kelly Loves Whales'
http://www.flickr.com/photos/digitalyardsale/4806075532/in/photostream/ by Nick Merritt
License: https://creativecommons.org/licenses/by-sa/3.0/</dc:description>
  <dc:language>it-IT</dc:language>
  <cp:lastModifiedBy/>
  <dcterms:modified xsi:type="dcterms:W3CDTF">2019-03-19T22:29:33Z</dcterms:modified>
  <cp:revision>8</cp:revision>
  <dc:subject/>
  <dc:title>Vintage</dc:title>
</cp:coreProperties>
</file>