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9" r:id="rId4"/>
    <p:sldId id="266" r:id="rId5"/>
    <p:sldId id="265" r:id="rId6"/>
    <p:sldId id="258" r:id="rId7"/>
    <p:sldId id="263" r:id="rId8"/>
    <p:sldId id="264" r:id="rId9"/>
    <p:sldId id="267" r:id="rId10"/>
    <p:sldId id="268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4ED0F1E-5944-4876-BAF2-B170B99727F6}">
          <p14:sldIdLst>
            <p14:sldId id="256"/>
            <p14:sldId id="257"/>
            <p14:sldId id="259"/>
            <p14:sldId id="266"/>
            <p14:sldId id="265"/>
            <p14:sldId id="258"/>
            <p14:sldId id="263"/>
            <p14:sldId id="264"/>
            <p14:sldId id="267"/>
            <p14:sldId id="268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0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886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015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9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74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48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84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77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46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25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AF72FE-FC5D-443A-B08E-508CB4B8DD68}" type="datetimeFigureOut">
              <a:rPr lang="it-IT" smtClean="0"/>
              <a:t>14/03/2019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7CA3097-BE04-4D7A-BCB6-3D9845441027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97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0616A6-C382-40DC-92C9-835E94585E0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63925" y="1973179"/>
            <a:ext cx="10264149" cy="1581771"/>
          </a:xfrm>
        </p:spPr>
        <p:txBody>
          <a:bodyPr>
            <a:noAutofit/>
          </a:bodyPr>
          <a:lstStyle/>
          <a:p>
            <a:pPr algn="r"/>
            <a:r>
              <a:rPr lang="it-IT" sz="9600" b="1" dirty="0" err="1">
                <a:latin typeface="+mn-lt"/>
              </a:rPr>
              <a:t>Hamlet’s</a:t>
            </a:r>
            <a:r>
              <a:rPr lang="it-IT" sz="9600" b="1" dirty="0">
                <a:latin typeface="+mn-lt"/>
              </a:rPr>
              <a:t> </a:t>
            </a:r>
            <a:r>
              <a:rPr lang="it-IT" sz="9600" b="1" dirty="0" err="1">
                <a:latin typeface="+mn-lt"/>
              </a:rPr>
              <a:t>Quotation</a:t>
            </a:r>
            <a:br>
              <a:rPr lang="it-IT" sz="9600" b="1" dirty="0">
                <a:latin typeface="+mn-lt"/>
              </a:rPr>
            </a:br>
            <a:r>
              <a:rPr lang="it-IT" b="1" dirty="0">
                <a:latin typeface="+mn-lt"/>
              </a:rPr>
              <a:t>by Shakespeare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01FA548-0043-43C2-AB6B-4C339F0BC97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803038" y="4695986"/>
            <a:ext cx="4179376" cy="1281408"/>
          </a:xfrm>
        </p:spPr>
        <p:txBody>
          <a:bodyPr>
            <a:normAutofit/>
          </a:bodyPr>
          <a:lstStyle/>
          <a:p>
            <a:r>
              <a:rPr lang="it-IT" dirty="0"/>
              <a:t>BENVENUTO GEORGIE</a:t>
            </a:r>
          </a:p>
          <a:p>
            <a:r>
              <a:rPr lang="it-IT" dirty="0"/>
              <a:t>4PLSC</a:t>
            </a:r>
          </a:p>
          <a:p>
            <a:r>
              <a:rPr lang="it-IT" dirty="0"/>
              <a:t>A.S. 2018/2019</a:t>
            </a:r>
          </a:p>
        </p:txBody>
      </p:sp>
    </p:spTree>
    <p:extLst>
      <p:ext uri="{BB962C8B-B14F-4D97-AF65-F5344CB8AC3E}">
        <p14:creationId xmlns:p14="http://schemas.microsoft.com/office/powerpoint/2010/main" val="1482586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C190CF-7F7A-48C4-ACA9-34085AE14644}"/>
              </a:ext>
            </a:extLst>
          </p:cNvPr>
          <p:cNvSpPr txBox="1"/>
          <p:nvPr/>
        </p:nvSpPr>
        <p:spPr>
          <a:xfrm>
            <a:off x="1095375" y="1628775"/>
            <a:ext cx="1000125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/>
              <a:t>Semantic and </a:t>
            </a:r>
            <a:r>
              <a:rPr lang="it-IT" sz="4400" b="1" dirty="0" err="1"/>
              <a:t>syntactic</a:t>
            </a:r>
            <a:r>
              <a:rPr lang="it-IT" sz="4400" b="1" dirty="0"/>
              <a:t> </a:t>
            </a:r>
            <a:r>
              <a:rPr lang="it-IT" sz="4400" b="1" dirty="0" err="1"/>
              <a:t>level</a:t>
            </a:r>
            <a:r>
              <a:rPr lang="it-IT" sz="4400" b="1" dirty="0"/>
              <a:t> </a:t>
            </a:r>
            <a:r>
              <a:rPr lang="it-IT" sz="4400" b="1" dirty="0" err="1"/>
              <a:t>analysis</a:t>
            </a:r>
            <a:endParaRPr lang="it-IT" sz="4400" b="1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err="1"/>
              <a:t>Elevated</a:t>
            </a:r>
            <a:r>
              <a:rPr lang="it-IT" sz="2800" dirty="0"/>
              <a:t> and </a:t>
            </a:r>
            <a:r>
              <a:rPr lang="it-IT" sz="2800" dirty="0" err="1"/>
              <a:t>complex</a:t>
            </a:r>
            <a:r>
              <a:rPr lang="it-IT" sz="2800" dirty="0"/>
              <a:t> </a:t>
            </a:r>
            <a:r>
              <a:rPr lang="it-IT" sz="2800" dirty="0" err="1"/>
              <a:t>linguistic</a:t>
            </a:r>
            <a:r>
              <a:rPr lang="it-IT" sz="2800" dirty="0"/>
              <a:t> </a:t>
            </a:r>
            <a:r>
              <a:rPr lang="it-IT" sz="2800" dirty="0" err="1"/>
              <a:t>register</a:t>
            </a:r>
            <a:r>
              <a:rPr lang="it-IT" sz="2800" dirty="0"/>
              <a:t>: </a:t>
            </a:r>
            <a:r>
              <a:rPr lang="it-IT" sz="2800" dirty="0" err="1"/>
              <a:t>although</a:t>
            </a:r>
            <a:r>
              <a:rPr lang="it-IT" sz="2800" dirty="0"/>
              <a:t>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belonged</a:t>
            </a:r>
            <a:r>
              <a:rPr lang="it-IT" sz="2800" dirty="0"/>
              <a:t> to 2 </a:t>
            </a:r>
            <a:r>
              <a:rPr lang="it-IT" sz="2800" dirty="0" err="1"/>
              <a:t>different</a:t>
            </a:r>
            <a:r>
              <a:rPr lang="it-IT" sz="2800" dirty="0"/>
              <a:t> social classes, </a:t>
            </a:r>
            <a:r>
              <a:rPr lang="it-IT" sz="2800" dirty="0" err="1"/>
              <a:t>Ophelia</a:t>
            </a:r>
            <a:r>
              <a:rPr lang="it-IT" sz="2800" dirty="0"/>
              <a:t> </a:t>
            </a:r>
            <a:r>
              <a:rPr lang="it-IT" sz="2800" dirty="0" err="1"/>
              <a:t>was</a:t>
            </a:r>
            <a:r>
              <a:rPr lang="it-IT" sz="2800" dirty="0"/>
              <a:t> </a:t>
            </a:r>
            <a:r>
              <a:rPr lang="it-IT" sz="2800" dirty="0" err="1"/>
              <a:t>cultured</a:t>
            </a:r>
            <a:r>
              <a:rPr lang="it-IT" sz="2800" dirty="0"/>
              <a:t> and </a:t>
            </a:r>
            <a:r>
              <a:rPr lang="it-IT" sz="2800" dirty="0" err="1"/>
              <a:t>intelligent</a:t>
            </a:r>
            <a:r>
              <a:rPr lang="it-IT" sz="2800" dirty="0"/>
              <a:t>;</a:t>
            </a:r>
          </a:p>
          <a:p>
            <a:endParaRPr lang="it-IT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/>
              <a:t>At the time the play </a:t>
            </a:r>
            <a:r>
              <a:rPr lang="it-IT" sz="2800" dirty="0" err="1"/>
              <a:t>was</a:t>
            </a:r>
            <a:r>
              <a:rPr lang="it-IT" sz="2800" dirty="0"/>
              <a:t> </a:t>
            </a:r>
            <a:r>
              <a:rPr lang="it-IT" sz="2800" dirty="0" err="1"/>
              <a:t>written</a:t>
            </a:r>
            <a:r>
              <a:rPr lang="it-IT" sz="2800" dirty="0"/>
              <a:t> the semantic </a:t>
            </a:r>
            <a:r>
              <a:rPr lang="it-IT" sz="2800" dirty="0" err="1"/>
              <a:t>references</a:t>
            </a:r>
            <a:r>
              <a:rPr lang="it-IT" sz="2800" dirty="0"/>
              <a:t> to </a:t>
            </a:r>
            <a:r>
              <a:rPr lang="it-IT" sz="2800" dirty="0" err="1"/>
              <a:t>Universe</a:t>
            </a:r>
            <a:r>
              <a:rPr lang="it-IT" sz="2800" dirty="0"/>
              <a:t> </a:t>
            </a:r>
            <a:r>
              <a:rPr lang="it-IT" sz="2800" dirty="0" err="1"/>
              <a:t>were</a:t>
            </a:r>
            <a:r>
              <a:rPr lang="it-IT" sz="2800" dirty="0"/>
              <a:t> </a:t>
            </a:r>
            <a:r>
              <a:rPr lang="it-IT" sz="2800" dirty="0" err="1"/>
              <a:t>undoubdetly</a:t>
            </a:r>
            <a:r>
              <a:rPr lang="it-IT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78443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C80E4DB-3206-4A36-8511-B0193C213414}"/>
              </a:ext>
            </a:extLst>
          </p:cNvPr>
          <p:cNvSpPr txBox="1"/>
          <p:nvPr/>
        </p:nvSpPr>
        <p:spPr>
          <a:xfrm>
            <a:off x="1132114" y="2028616"/>
            <a:ext cx="94527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/>
              <a:t>Thanks for the </a:t>
            </a:r>
            <a:r>
              <a:rPr lang="it-IT" sz="8800" b="1" dirty="0" err="1"/>
              <a:t>attention</a:t>
            </a:r>
            <a:r>
              <a:rPr lang="it-IT" sz="88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6431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A385089-FB16-49E1-B349-D020923ED719}"/>
              </a:ext>
            </a:extLst>
          </p:cNvPr>
          <p:cNvSpPr txBox="1"/>
          <p:nvPr/>
        </p:nvSpPr>
        <p:spPr>
          <a:xfrm>
            <a:off x="1931720" y="1294409"/>
            <a:ext cx="1026028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sz="4800" b="1" dirty="0"/>
              <a:t>« </a:t>
            </a:r>
            <a:r>
              <a:rPr lang="it-IT" sz="4800" b="1" dirty="0" err="1"/>
              <a:t>Doubt</a:t>
            </a:r>
            <a:r>
              <a:rPr lang="it-IT" sz="4800" b="1" dirty="0"/>
              <a:t> </a:t>
            </a:r>
            <a:r>
              <a:rPr lang="it-IT" sz="4800" b="1" dirty="0" err="1"/>
              <a:t>thou</a:t>
            </a:r>
            <a:r>
              <a:rPr lang="it-IT" sz="4800" b="1" dirty="0"/>
              <a:t> the stars are </a:t>
            </a:r>
            <a:r>
              <a:rPr lang="it-IT" sz="4800" b="1" dirty="0" err="1"/>
              <a:t>fire</a:t>
            </a:r>
            <a:r>
              <a:rPr lang="it-IT" sz="4800" b="1" dirty="0"/>
              <a:t>;</a:t>
            </a:r>
          </a:p>
          <a:p>
            <a:r>
              <a:rPr lang="it-IT" sz="4800" b="1" dirty="0"/>
              <a:t>   </a:t>
            </a:r>
            <a:r>
              <a:rPr lang="it-IT" sz="4800" b="1" dirty="0" err="1"/>
              <a:t>Doubt</a:t>
            </a:r>
            <a:r>
              <a:rPr lang="it-IT" sz="4800" b="1" dirty="0"/>
              <a:t> </a:t>
            </a:r>
            <a:r>
              <a:rPr lang="it-IT" sz="4800" b="1" dirty="0" err="1"/>
              <a:t>that</a:t>
            </a:r>
            <a:r>
              <a:rPr lang="it-IT" sz="4800" b="1" dirty="0"/>
              <a:t> the </a:t>
            </a:r>
            <a:r>
              <a:rPr lang="it-IT" sz="4800" b="1" dirty="0" err="1"/>
              <a:t>sun</a:t>
            </a:r>
            <a:r>
              <a:rPr lang="it-IT" sz="4800" b="1" dirty="0"/>
              <a:t> </a:t>
            </a:r>
            <a:r>
              <a:rPr lang="it-IT" sz="4800" b="1" dirty="0" err="1"/>
              <a:t>doth</a:t>
            </a:r>
            <a:r>
              <a:rPr lang="it-IT" sz="4800" b="1" dirty="0"/>
              <a:t> </a:t>
            </a:r>
            <a:r>
              <a:rPr lang="it-IT" sz="4800" b="1" dirty="0" err="1"/>
              <a:t>move</a:t>
            </a:r>
            <a:r>
              <a:rPr lang="it-IT" sz="4800" b="1" dirty="0"/>
              <a:t>;</a:t>
            </a:r>
          </a:p>
          <a:p>
            <a:r>
              <a:rPr lang="it-IT" sz="4800" b="1" dirty="0"/>
              <a:t>   </a:t>
            </a:r>
            <a:r>
              <a:rPr lang="it-IT" sz="4800" b="1" dirty="0" err="1"/>
              <a:t>Doubt</a:t>
            </a:r>
            <a:r>
              <a:rPr lang="it-IT" sz="4800" b="1" dirty="0"/>
              <a:t> truth to be a </a:t>
            </a:r>
            <a:r>
              <a:rPr lang="it-IT" sz="4800" b="1" dirty="0" err="1"/>
              <a:t>liar</a:t>
            </a:r>
            <a:r>
              <a:rPr lang="it-IT" sz="4800" b="1" dirty="0"/>
              <a:t>;</a:t>
            </a:r>
          </a:p>
          <a:p>
            <a:r>
              <a:rPr lang="it-IT" sz="4800" b="1" dirty="0"/>
              <a:t>   </a:t>
            </a:r>
            <a:r>
              <a:rPr lang="it-IT" sz="4800" b="1" dirty="0" err="1"/>
              <a:t>But</a:t>
            </a:r>
            <a:r>
              <a:rPr lang="it-IT" sz="4800" b="1" dirty="0"/>
              <a:t> </a:t>
            </a:r>
            <a:r>
              <a:rPr lang="it-IT" sz="4800" b="1" dirty="0" err="1"/>
              <a:t>never</a:t>
            </a:r>
            <a:r>
              <a:rPr lang="it-IT" sz="4800" b="1" dirty="0"/>
              <a:t> </a:t>
            </a:r>
            <a:r>
              <a:rPr lang="it-IT" sz="4800" b="1" dirty="0" err="1"/>
              <a:t>doubt</a:t>
            </a:r>
            <a:r>
              <a:rPr lang="it-IT" sz="4800" b="1" dirty="0"/>
              <a:t> I love.»</a:t>
            </a:r>
          </a:p>
          <a:p>
            <a:endParaRPr lang="it-IT" sz="4800" b="1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144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0DDECD-06B1-4C38-8D7B-2D4D608F85DE}"/>
              </a:ext>
            </a:extLst>
          </p:cNvPr>
          <p:cNvSpPr txBox="1"/>
          <p:nvPr/>
        </p:nvSpPr>
        <p:spPr>
          <a:xfrm>
            <a:off x="819396" y="700644"/>
            <a:ext cx="8633361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From the love </a:t>
            </a:r>
            <a:r>
              <a:rPr lang="it-IT" sz="2800" dirty="0" err="1"/>
              <a:t>letter</a:t>
            </a:r>
            <a:r>
              <a:rPr lang="it-IT" sz="2800" dirty="0"/>
              <a:t> </a:t>
            </a:r>
            <a:r>
              <a:rPr lang="it-IT" sz="2800" dirty="0" err="1"/>
              <a:t>Hamlet</a:t>
            </a:r>
            <a:r>
              <a:rPr lang="it-IT" sz="2800" dirty="0"/>
              <a:t> </a:t>
            </a:r>
            <a:r>
              <a:rPr lang="it-IT" sz="2800" dirty="0" err="1"/>
              <a:t>wrote</a:t>
            </a:r>
            <a:r>
              <a:rPr lang="it-IT" sz="2800" dirty="0"/>
              <a:t> to </a:t>
            </a:r>
            <a:r>
              <a:rPr lang="it-IT" sz="2800" dirty="0" err="1"/>
              <a:t>Ophelia</a:t>
            </a:r>
            <a:r>
              <a:rPr lang="it-IT" sz="2800" dirty="0"/>
              <a:t> in Act 2 Scene 2 by William </a:t>
            </a:r>
            <a:r>
              <a:rPr lang="it-IT" sz="2800" dirty="0" err="1"/>
              <a:t>Shakespeare’s</a:t>
            </a:r>
            <a:r>
              <a:rPr lang="it-IT" sz="2800" dirty="0"/>
              <a:t> </a:t>
            </a:r>
            <a:r>
              <a:rPr lang="it-IT" sz="2800" dirty="0" err="1"/>
              <a:t>Hamlet</a:t>
            </a:r>
            <a:r>
              <a:rPr lang="it-IT" sz="2800" dirty="0"/>
              <a:t>;</a:t>
            </a:r>
          </a:p>
          <a:p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err="1"/>
              <a:t>Ophelia</a:t>
            </a:r>
            <a:r>
              <a:rPr lang="it-IT" sz="2800" dirty="0"/>
              <a:t> </a:t>
            </a:r>
            <a:r>
              <a:rPr lang="it-IT" sz="2800" dirty="0" err="1"/>
              <a:t>passed</a:t>
            </a:r>
            <a:r>
              <a:rPr lang="it-IT" sz="2800" dirty="0"/>
              <a:t> the </a:t>
            </a:r>
            <a:r>
              <a:rPr lang="it-IT" sz="2800" dirty="0" err="1"/>
              <a:t>letter</a:t>
            </a:r>
            <a:r>
              <a:rPr lang="it-IT" sz="2800" dirty="0"/>
              <a:t> to </a:t>
            </a:r>
            <a:r>
              <a:rPr lang="it-IT" sz="2800" dirty="0" err="1"/>
              <a:t>Polonius</a:t>
            </a:r>
            <a:r>
              <a:rPr lang="it-IT" sz="2800" dirty="0"/>
              <a:t>, for </a:t>
            </a:r>
            <a:r>
              <a:rPr lang="it-IT" sz="2800" dirty="0" err="1"/>
              <a:t>young</a:t>
            </a:r>
            <a:r>
              <a:rPr lang="it-IT" sz="2800" dirty="0"/>
              <a:t> women </a:t>
            </a:r>
            <a:r>
              <a:rPr lang="it-IT" sz="2800" dirty="0" err="1"/>
              <a:t>were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to </a:t>
            </a:r>
            <a:r>
              <a:rPr lang="it-IT" sz="2800" dirty="0" err="1"/>
              <a:t>receive</a:t>
            </a:r>
            <a:r>
              <a:rPr lang="it-IT" sz="2800" dirty="0"/>
              <a:t> </a:t>
            </a:r>
            <a:r>
              <a:rPr lang="it-IT" sz="2800" dirty="0" err="1"/>
              <a:t>letters</a:t>
            </a:r>
            <a:r>
              <a:rPr lang="it-IT" sz="2800" dirty="0"/>
              <a:t> from men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were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betrothed</a:t>
            </a:r>
            <a:r>
              <a:rPr lang="it-IT" sz="2800" dirty="0"/>
              <a:t> to;</a:t>
            </a:r>
          </a:p>
          <a:p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err="1"/>
              <a:t>Polonius</a:t>
            </a:r>
            <a:r>
              <a:rPr lang="it-IT" sz="2800" dirty="0"/>
              <a:t> </a:t>
            </a:r>
            <a:r>
              <a:rPr lang="it-IT" sz="2800" dirty="0" err="1"/>
              <a:t>read</a:t>
            </a:r>
            <a:r>
              <a:rPr lang="it-IT" sz="2800" dirty="0"/>
              <a:t> the </a:t>
            </a:r>
            <a:r>
              <a:rPr lang="it-IT" sz="2800" dirty="0" err="1"/>
              <a:t>letter</a:t>
            </a:r>
            <a:r>
              <a:rPr lang="it-IT" sz="2800" dirty="0"/>
              <a:t> to the King and Queen: he </a:t>
            </a:r>
            <a:r>
              <a:rPr lang="it-IT" sz="2800" dirty="0" err="1"/>
              <a:t>wanted</a:t>
            </a:r>
            <a:r>
              <a:rPr lang="it-IT" sz="2800" dirty="0"/>
              <a:t> to </a:t>
            </a:r>
            <a:r>
              <a:rPr lang="it-IT" sz="2800" dirty="0" err="1"/>
              <a:t>let</a:t>
            </a:r>
            <a:r>
              <a:rPr lang="it-IT" sz="2800" dirty="0"/>
              <a:t> </a:t>
            </a:r>
            <a:r>
              <a:rPr lang="it-IT" sz="2800" dirty="0" err="1"/>
              <a:t>them</a:t>
            </a:r>
            <a:r>
              <a:rPr lang="it-IT" sz="2800" dirty="0"/>
              <a:t> know </a:t>
            </a:r>
            <a:r>
              <a:rPr lang="it-IT" sz="2800" dirty="0" err="1"/>
              <a:t>that</a:t>
            </a:r>
            <a:r>
              <a:rPr lang="it-IT" sz="2800" dirty="0"/>
              <a:t> he </a:t>
            </a:r>
            <a:r>
              <a:rPr lang="it-IT" sz="2800" dirty="0" err="1"/>
              <a:t>forbade</a:t>
            </a:r>
            <a:r>
              <a:rPr lang="it-IT" sz="2800" dirty="0"/>
              <a:t> </a:t>
            </a:r>
            <a:r>
              <a:rPr lang="it-IT" sz="2800" dirty="0" err="1"/>
              <a:t>Ophelia</a:t>
            </a:r>
            <a:r>
              <a:rPr lang="it-IT" sz="2800" dirty="0"/>
              <a:t> to </a:t>
            </a:r>
            <a:r>
              <a:rPr lang="it-IT" sz="2800" dirty="0" err="1"/>
              <a:t>think</a:t>
            </a:r>
            <a:r>
              <a:rPr lang="it-IT" sz="2800" dirty="0"/>
              <a:t> of prince </a:t>
            </a:r>
            <a:r>
              <a:rPr lang="it-IT" sz="2800" dirty="0" err="1"/>
              <a:t>Hamlet’s</a:t>
            </a:r>
            <a:r>
              <a:rPr lang="it-IT" sz="2800" dirty="0"/>
              <a:t> love and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this</a:t>
            </a:r>
            <a:r>
              <a:rPr lang="it-IT" sz="2800" dirty="0"/>
              <a:t> </a:t>
            </a:r>
            <a:r>
              <a:rPr lang="it-IT" sz="2800" dirty="0" err="1"/>
              <a:t>forbidden</a:t>
            </a:r>
            <a:r>
              <a:rPr lang="it-IT" sz="2800" dirty="0"/>
              <a:t> love </a:t>
            </a:r>
            <a:r>
              <a:rPr lang="it-IT" sz="2800" dirty="0" err="1"/>
              <a:t>might</a:t>
            </a:r>
            <a:r>
              <a:rPr lang="it-IT" sz="2800" dirty="0"/>
              <a:t> be the cause of </a:t>
            </a:r>
            <a:r>
              <a:rPr lang="it-IT" sz="2800" dirty="0" err="1"/>
              <a:t>Hamlet’s</a:t>
            </a:r>
            <a:r>
              <a:rPr lang="it-IT" sz="2800" dirty="0"/>
              <a:t> </a:t>
            </a:r>
            <a:r>
              <a:rPr lang="it-IT" sz="2800" dirty="0" err="1"/>
              <a:t>madness</a:t>
            </a:r>
            <a:r>
              <a:rPr lang="it-IT" sz="2800" dirty="0"/>
              <a:t>;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938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0DDECD-06B1-4C38-8D7B-2D4D608F85DE}"/>
              </a:ext>
            </a:extLst>
          </p:cNvPr>
          <p:cNvSpPr txBox="1"/>
          <p:nvPr/>
        </p:nvSpPr>
        <p:spPr>
          <a:xfrm>
            <a:off x="1033154" y="1053935"/>
            <a:ext cx="10224654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/>
              <a:t>«</a:t>
            </a:r>
            <a:r>
              <a:rPr lang="it-IT" sz="4400" b="1" dirty="0" err="1"/>
              <a:t>Doubt</a:t>
            </a:r>
            <a:r>
              <a:rPr lang="it-IT" sz="4400" b="1" dirty="0"/>
              <a:t> </a:t>
            </a:r>
            <a:r>
              <a:rPr lang="it-IT" sz="4400" b="1" dirty="0" err="1"/>
              <a:t>thou</a:t>
            </a:r>
            <a:r>
              <a:rPr lang="it-IT" sz="4400" b="1" dirty="0"/>
              <a:t> the stars are </a:t>
            </a:r>
            <a:r>
              <a:rPr lang="it-IT" sz="4400" b="1" dirty="0" err="1"/>
              <a:t>fire</a:t>
            </a:r>
            <a:r>
              <a:rPr lang="it-IT" sz="4400" b="1" dirty="0"/>
              <a:t>;</a:t>
            </a:r>
          </a:p>
          <a:p>
            <a:r>
              <a:rPr lang="it-IT" sz="4400" b="1" dirty="0"/>
              <a:t>   </a:t>
            </a:r>
            <a:r>
              <a:rPr lang="it-IT" sz="4400" b="1" dirty="0" err="1"/>
              <a:t>Doubt</a:t>
            </a:r>
            <a:r>
              <a:rPr lang="it-IT" sz="4400" b="1" dirty="0"/>
              <a:t> </a:t>
            </a:r>
            <a:r>
              <a:rPr lang="it-IT" sz="4400" b="1" dirty="0" err="1"/>
              <a:t>that</a:t>
            </a:r>
            <a:r>
              <a:rPr lang="it-IT" sz="4400" b="1" dirty="0"/>
              <a:t> the </a:t>
            </a:r>
            <a:r>
              <a:rPr lang="it-IT" sz="4400" b="1" dirty="0" err="1"/>
              <a:t>sun</a:t>
            </a:r>
            <a:r>
              <a:rPr lang="it-IT" sz="4400" b="1" dirty="0"/>
              <a:t> </a:t>
            </a:r>
            <a:r>
              <a:rPr lang="it-IT" sz="4400" b="1" dirty="0" err="1"/>
              <a:t>doth</a:t>
            </a:r>
            <a:r>
              <a:rPr lang="it-IT" sz="4400" b="1" dirty="0"/>
              <a:t> </a:t>
            </a:r>
            <a:r>
              <a:rPr lang="it-IT" sz="4400" b="1" dirty="0" err="1"/>
              <a:t>move</a:t>
            </a:r>
            <a:r>
              <a:rPr lang="it-IT" sz="4400" b="1" dirty="0"/>
              <a:t>;»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dirty="0" err="1"/>
              <a:t>Ophelia</a:t>
            </a:r>
            <a:r>
              <a:rPr lang="it-IT" sz="2800" dirty="0"/>
              <a:t> </a:t>
            </a:r>
            <a:r>
              <a:rPr lang="it-IT" sz="2800" dirty="0" err="1"/>
              <a:t>could</a:t>
            </a:r>
            <a:r>
              <a:rPr lang="it-IT" sz="2800" dirty="0"/>
              <a:t> </a:t>
            </a:r>
            <a:r>
              <a:rPr lang="it-IT" sz="2800" dirty="0" err="1"/>
              <a:t>doubt</a:t>
            </a:r>
            <a:r>
              <a:rPr lang="it-IT" sz="2800" dirty="0"/>
              <a:t> the </a:t>
            </a:r>
            <a:r>
              <a:rPr lang="it-IT" sz="2800" dirty="0" err="1"/>
              <a:t>most</a:t>
            </a:r>
            <a:r>
              <a:rPr lang="it-IT" sz="2800" dirty="0"/>
              <a:t> </a:t>
            </a:r>
            <a:r>
              <a:rPr lang="it-IT" sz="2800" dirty="0" err="1"/>
              <a:t>believable</a:t>
            </a:r>
            <a:r>
              <a:rPr lang="it-IT" sz="2800" dirty="0"/>
              <a:t> </a:t>
            </a:r>
            <a:r>
              <a:rPr lang="it-IT" sz="2800" dirty="0" err="1"/>
              <a:t>scientific</a:t>
            </a:r>
            <a:r>
              <a:rPr lang="it-IT" sz="2800" dirty="0"/>
              <a:t> </a:t>
            </a:r>
            <a:r>
              <a:rPr lang="it-IT" sz="2800" dirty="0" err="1"/>
              <a:t>phenomena</a:t>
            </a:r>
            <a:r>
              <a:rPr lang="it-IT" sz="2800" dirty="0"/>
              <a:t> and </a:t>
            </a:r>
            <a:r>
              <a:rPr lang="it-IT" sz="2800" dirty="0" err="1"/>
              <a:t>forces</a:t>
            </a:r>
            <a:r>
              <a:rPr lang="it-IT" sz="2800" dirty="0"/>
              <a:t> of the </a:t>
            </a:r>
            <a:r>
              <a:rPr lang="it-IT" sz="2800" dirty="0" err="1"/>
              <a:t>universe</a:t>
            </a:r>
            <a:r>
              <a:rPr lang="it-IT" sz="2800" dirty="0"/>
              <a:t>, </a:t>
            </a:r>
            <a:r>
              <a:rPr lang="it-IT" sz="2800" dirty="0" err="1"/>
              <a:t>but</a:t>
            </a:r>
            <a:r>
              <a:rPr lang="it-IT" sz="2800" dirty="0"/>
              <a:t> </a:t>
            </a:r>
            <a:r>
              <a:rPr lang="it-IT" sz="2800" dirty="0" err="1"/>
              <a:t>she</a:t>
            </a:r>
            <a:r>
              <a:rPr lang="it-IT" sz="2800" dirty="0"/>
              <a:t> </a:t>
            </a:r>
            <a:r>
              <a:rPr lang="it-IT" sz="2800" dirty="0" err="1"/>
              <a:t>should</a:t>
            </a:r>
            <a:r>
              <a:rPr lang="it-IT" sz="2800" dirty="0"/>
              <a:t> </a:t>
            </a:r>
            <a:r>
              <a:rPr lang="it-IT" sz="2800" dirty="0" err="1"/>
              <a:t>never</a:t>
            </a:r>
            <a:r>
              <a:rPr lang="it-IT" sz="2800" dirty="0"/>
              <a:t> </a:t>
            </a:r>
            <a:r>
              <a:rPr lang="it-IT" sz="2800" dirty="0" err="1"/>
              <a:t>doubt</a:t>
            </a:r>
            <a:r>
              <a:rPr lang="it-IT" sz="2800" dirty="0"/>
              <a:t> </a:t>
            </a:r>
            <a:r>
              <a:rPr lang="it-IT" sz="2800" dirty="0" err="1"/>
              <a:t>his</a:t>
            </a:r>
            <a:r>
              <a:rPr lang="it-IT" sz="2800" dirty="0"/>
              <a:t> love </a:t>
            </a:r>
            <a:r>
              <a:rPr lang="it-IT" sz="2800" dirty="0" err="1"/>
              <a:t>towards</a:t>
            </a:r>
            <a:r>
              <a:rPr lang="it-IT" sz="2800" dirty="0"/>
              <a:t> </a:t>
            </a:r>
            <a:r>
              <a:rPr lang="it-IT" sz="2800" dirty="0" err="1"/>
              <a:t>her</a:t>
            </a:r>
            <a:r>
              <a:rPr lang="it-IT" sz="2800" dirty="0"/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dirty="0" err="1"/>
              <a:t>Doubt</a:t>
            </a:r>
            <a:r>
              <a:rPr lang="it-IT" sz="2800" dirty="0"/>
              <a:t> </a:t>
            </a:r>
            <a:r>
              <a:rPr lang="it-IT" sz="2800" dirty="0" err="1"/>
              <a:t>medieval</a:t>
            </a:r>
            <a:r>
              <a:rPr lang="it-IT" sz="2800" dirty="0"/>
              <a:t> </a:t>
            </a:r>
            <a:r>
              <a:rPr lang="it-IT" sz="2800" dirty="0" err="1"/>
              <a:t>physics</a:t>
            </a:r>
            <a:r>
              <a:rPr lang="it-IT" sz="2800" dirty="0"/>
              <a:t>;</a:t>
            </a:r>
          </a:p>
          <a:p>
            <a:endParaRPr lang="it-IT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dirty="0"/>
          </a:p>
          <a:p>
            <a:endParaRPr lang="it-IT" sz="16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5276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084C3ED-085F-4444-AB51-C4178BFF3714}"/>
              </a:ext>
            </a:extLst>
          </p:cNvPr>
          <p:cNvSpPr txBox="1"/>
          <p:nvPr/>
        </p:nvSpPr>
        <p:spPr>
          <a:xfrm>
            <a:off x="1068782" y="653143"/>
            <a:ext cx="889461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stars were made of fire: they seemed to burn, because they twinkled, but it was an atmospheric effect;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Shakespeare’ stars were more general than ours, and they included almost any type of heavenly body;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His fire was one of the four elements conceived not as types of matter but qualities that different types of matter could adopt; fire was the element of the heavens above;</a:t>
            </a:r>
            <a:endParaRPr lang="it-IT" sz="2800" dirty="0"/>
          </a:p>
          <a:p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err="1"/>
              <a:t>Aristotelian</a:t>
            </a:r>
            <a:r>
              <a:rPr lang="it-IT" sz="2800" dirty="0"/>
              <a:t> - </a:t>
            </a:r>
            <a:r>
              <a:rPr lang="it-IT" sz="2800" dirty="0" err="1"/>
              <a:t>Ptolemaic</a:t>
            </a:r>
            <a:r>
              <a:rPr lang="it-IT" sz="2800" dirty="0"/>
              <a:t> </a:t>
            </a:r>
            <a:r>
              <a:rPr lang="it-IT" sz="2800" dirty="0" err="1"/>
              <a:t>geocentric</a:t>
            </a:r>
            <a:r>
              <a:rPr lang="it-IT" sz="2800" dirty="0"/>
              <a:t> model (</a:t>
            </a:r>
            <a:r>
              <a:rPr lang="it-IT" sz="2800" dirty="0" err="1"/>
              <a:t>Copernicans</a:t>
            </a:r>
            <a:r>
              <a:rPr lang="it-IT" sz="2800" dirty="0"/>
              <a:t> VS </a:t>
            </a:r>
            <a:r>
              <a:rPr lang="it-IT" sz="2800" dirty="0" err="1"/>
              <a:t>Ptolemaicists</a:t>
            </a:r>
            <a:r>
              <a:rPr lang="it-IT" sz="28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474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62630B3-C4E0-4256-B08E-2CE6A379D5D4}"/>
              </a:ext>
            </a:extLst>
          </p:cNvPr>
          <p:cNvSpPr txBox="1"/>
          <p:nvPr/>
        </p:nvSpPr>
        <p:spPr>
          <a:xfrm>
            <a:off x="902524" y="1058628"/>
            <a:ext cx="858586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/>
              <a:t>«</a:t>
            </a:r>
            <a:r>
              <a:rPr lang="it-IT" sz="4400" b="1" dirty="0" err="1"/>
              <a:t>Doubt</a:t>
            </a:r>
            <a:r>
              <a:rPr lang="it-IT" sz="4400" b="1" dirty="0"/>
              <a:t> truth to be a </a:t>
            </a:r>
            <a:r>
              <a:rPr lang="it-IT" sz="4400" b="1" dirty="0" err="1"/>
              <a:t>liar</a:t>
            </a:r>
            <a:r>
              <a:rPr lang="it-IT" sz="4400" b="1" dirty="0"/>
              <a:t>;»</a:t>
            </a:r>
          </a:p>
          <a:p>
            <a:endParaRPr lang="it-IT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err="1"/>
              <a:t>She</a:t>
            </a:r>
            <a:r>
              <a:rPr lang="it-IT" sz="2800" dirty="0"/>
              <a:t> </a:t>
            </a:r>
            <a:r>
              <a:rPr lang="it-IT" sz="2800" dirty="0" err="1"/>
              <a:t>may</a:t>
            </a:r>
            <a:r>
              <a:rPr lang="it-IT" sz="2800" dirty="0"/>
              <a:t> </a:t>
            </a:r>
            <a:r>
              <a:rPr lang="it-IT" sz="2800" dirty="0" err="1"/>
              <a:t>question</a:t>
            </a:r>
            <a:r>
              <a:rPr lang="it-IT" sz="2800" dirty="0"/>
              <a:t> the </a:t>
            </a:r>
            <a:r>
              <a:rPr lang="it-IT" sz="2800" dirty="0" err="1"/>
              <a:t>existence</a:t>
            </a:r>
            <a:r>
              <a:rPr lang="it-IT" sz="2800" dirty="0"/>
              <a:t> of truth </a:t>
            </a:r>
            <a:r>
              <a:rPr lang="it-IT" sz="2800" dirty="0" err="1"/>
              <a:t>itself</a:t>
            </a:r>
            <a:r>
              <a:rPr lang="it-IT" sz="2800" dirty="0"/>
              <a:t>, or </a:t>
            </a:r>
            <a:r>
              <a:rPr lang="it-IT" sz="2800" dirty="0" err="1"/>
              <a:t>suspect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what</a:t>
            </a:r>
            <a:r>
              <a:rPr lang="it-IT" sz="2800" dirty="0"/>
              <a:t> </a:t>
            </a:r>
            <a:r>
              <a:rPr lang="it-IT" sz="2800" dirty="0" err="1"/>
              <a:t>was</a:t>
            </a:r>
            <a:r>
              <a:rPr lang="it-IT" sz="2800" dirty="0"/>
              <a:t> </a:t>
            </a:r>
            <a:r>
              <a:rPr lang="it-IT" sz="2800" dirty="0" err="1"/>
              <a:t>told</a:t>
            </a:r>
            <a:r>
              <a:rPr lang="it-IT" sz="2800" dirty="0"/>
              <a:t> to </a:t>
            </a:r>
            <a:r>
              <a:rPr lang="it-IT" sz="2800" dirty="0" err="1"/>
              <a:t>her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truth </a:t>
            </a:r>
            <a:r>
              <a:rPr lang="it-IT" sz="2800" dirty="0" err="1"/>
              <a:t>was</a:t>
            </a:r>
            <a:r>
              <a:rPr lang="it-IT" sz="2800" dirty="0"/>
              <a:t> false;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err="1"/>
              <a:t>Hamlet</a:t>
            </a:r>
            <a:r>
              <a:rPr lang="it-IT" sz="2800" dirty="0"/>
              <a:t> </a:t>
            </a:r>
            <a:r>
              <a:rPr lang="it-IT" sz="2800" dirty="0" err="1"/>
              <a:t>was</a:t>
            </a:r>
            <a:r>
              <a:rPr lang="it-IT" sz="2800" dirty="0"/>
              <a:t> </a:t>
            </a:r>
            <a:r>
              <a:rPr lang="it-IT" sz="2800" dirty="0" err="1"/>
              <a:t>hypothetically</a:t>
            </a:r>
            <a:r>
              <a:rPr lang="it-IT" sz="2800" dirty="0"/>
              <a:t> </a:t>
            </a:r>
            <a:r>
              <a:rPr lang="it-IT" sz="2800" dirty="0" err="1"/>
              <a:t>contemplating</a:t>
            </a:r>
            <a:r>
              <a:rPr lang="it-IT" sz="2800" dirty="0"/>
              <a:t> </a:t>
            </a:r>
            <a:r>
              <a:rPr lang="it-IT" sz="2800" dirty="0" err="1"/>
              <a:t>Ophelia’s</a:t>
            </a:r>
            <a:r>
              <a:rPr lang="it-IT" sz="2800" dirty="0"/>
              <a:t> </a:t>
            </a:r>
            <a:r>
              <a:rPr lang="it-IT" sz="2800" dirty="0" err="1"/>
              <a:t>possible</a:t>
            </a:r>
            <a:r>
              <a:rPr lang="it-IT" sz="2800" dirty="0"/>
              <a:t> </a:t>
            </a:r>
            <a:r>
              <a:rPr lang="it-IT" sz="2800" dirty="0" err="1"/>
              <a:t>doubt</a:t>
            </a:r>
            <a:r>
              <a:rPr lang="it-IT" sz="2800" dirty="0"/>
              <a:t> of </a:t>
            </a:r>
            <a:r>
              <a:rPr lang="it-IT" sz="2800" dirty="0" err="1"/>
              <a:t>things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were</a:t>
            </a:r>
            <a:r>
              <a:rPr lang="it-IT" sz="2800" dirty="0"/>
              <a:t> </a:t>
            </a:r>
            <a:r>
              <a:rPr lang="it-IT" sz="2800" dirty="0" err="1"/>
              <a:t>fixed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a way of </a:t>
            </a:r>
            <a:r>
              <a:rPr lang="it-IT" sz="2800" dirty="0" err="1"/>
              <a:t>forming</a:t>
            </a:r>
            <a:r>
              <a:rPr lang="it-IT" sz="2800" dirty="0"/>
              <a:t> an </a:t>
            </a:r>
            <a:r>
              <a:rPr lang="it-IT" sz="2800" dirty="0" err="1"/>
              <a:t>analogy</a:t>
            </a:r>
            <a:r>
              <a:rPr lang="it-IT" sz="2800" dirty="0"/>
              <a:t> to the </a:t>
            </a:r>
            <a:r>
              <a:rPr lang="it-IT" sz="2800" dirty="0" err="1"/>
              <a:t>undoubtedly</a:t>
            </a:r>
            <a:r>
              <a:rPr lang="it-IT" sz="2800" dirty="0"/>
              <a:t> truth of </a:t>
            </a:r>
            <a:r>
              <a:rPr lang="it-IT" sz="2800" dirty="0" err="1"/>
              <a:t>his</a:t>
            </a:r>
            <a:r>
              <a:rPr lang="it-IT" sz="2800" dirty="0"/>
              <a:t> love for </a:t>
            </a:r>
            <a:r>
              <a:rPr lang="it-IT" sz="2800" dirty="0" err="1"/>
              <a:t>her</a:t>
            </a:r>
            <a:r>
              <a:rPr lang="it-IT" sz="2800" dirty="0"/>
              <a:t>;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875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FF2FD1-E78D-4C69-9571-91F9DD634E32}"/>
              </a:ext>
            </a:extLst>
          </p:cNvPr>
          <p:cNvSpPr txBox="1"/>
          <p:nvPr/>
        </p:nvSpPr>
        <p:spPr>
          <a:xfrm>
            <a:off x="1318161" y="1258784"/>
            <a:ext cx="866898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/>
              <a:t>«</a:t>
            </a:r>
            <a:r>
              <a:rPr lang="it-IT" sz="4400" b="1" dirty="0" err="1"/>
              <a:t>But</a:t>
            </a:r>
            <a:r>
              <a:rPr lang="it-IT" sz="4400" b="1" dirty="0"/>
              <a:t> </a:t>
            </a:r>
            <a:r>
              <a:rPr lang="it-IT" sz="4400" b="1" dirty="0" err="1"/>
              <a:t>never</a:t>
            </a:r>
            <a:r>
              <a:rPr lang="it-IT" sz="4400" b="1" dirty="0"/>
              <a:t> </a:t>
            </a:r>
            <a:r>
              <a:rPr lang="it-IT" sz="4400" b="1" dirty="0" err="1"/>
              <a:t>doubt</a:t>
            </a:r>
            <a:r>
              <a:rPr lang="it-IT" sz="4400" b="1" dirty="0"/>
              <a:t> I love.»</a:t>
            </a:r>
          </a:p>
          <a:p>
            <a:endParaRPr lang="it-IT" sz="4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err="1"/>
              <a:t>She</a:t>
            </a:r>
            <a:r>
              <a:rPr lang="it-IT" sz="2800" dirty="0"/>
              <a:t> </a:t>
            </a:r>
            <a:r>
              <a:rPr lang="it-IT" sz="2800" dirty="0" err="1"/>
              <a:t>ever</a:t>
            </a:r>
            <a:r>
              <a:rPr lang="it-IT" sz="2800" dirty="0"/>
              <a:t> </a:t>
            </a:r>
            <a:r>
              <a:rPr lang="it-IT" sz="2800" dirty="0" err="1"/>
              <a:t>doubts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the stars </a:t>
            </a:r>
            <a:r>
              <a:rPr lang="it-IT" sz="2800" dirty="0" err="1"/>
              <a:t>were</a:t>
            </a:r>
            <a:r>
              <a:rPr lang="it-IT" sz="2800" dirty="0"/>
              <a:t> made of </a:t>
            </a:r>
            <a:r>
              <a:rPr lang="it-IT" sz="2800" dirty="0" err="1"/>
              <a:t>fire</a:t>
            </a:r>
            <a:r>
              <a:rPr lang="it-IT" sz="2800" dirty="0"/>
              <a:t>, </a:t>
            </a:r>
            <a:r>
              <a:rPr lang="it-IT" sz="2800" dirty="0" err="1"/>
              <a:t>that</a:t>
            </a:r>
            <a:r>
              <a:rPr lang="it-IT" sz="2800" dirty="0"/>
              <a:t> the </a:t>
            </a:r>
            <a:r>
              <a:rPr lang="it-IT" sz="2800" dirty="0" err="1"/>
              <a:t>sun</a:t>
            </a:r>
            <a:r>
              <a:rPr lang="it-IT" sz="2800" dirty="0"/>
              <a:t> </a:t>
            </a:r>
            <a:r>
              <a:rPr lang="it-IT" sz="2800" dirty="0" err="1"/>
              <a:t>moved</a:t>
            </a:r>
            <a:r>
              <a:rPr lang="it-IT" sz="2800" dirty="0"/>
              <a:t>, </a:t>
            </a:r>
            <a:r>
              <a:rPr lang="it-IT" sz="2800" dirty="0" err="1"/>
              <a:t>that</a:t>
            </a:r>
            <a:r>
              <a:rPr lang="it-IT" sz="2800" dirty="0"/>
              <a:t> the truth </a:t>
            </a:r>
            <a:r>
              <a:rPr lang="it-IT" sz="2800" dirty="0" err="1"/>
              <a:t>could</a:t>
            </a:r>
            <a:r>
              <a:rPr lang="it-IT" sz="2800" dirty="0"/>
              <a:t> </a:t>
            </a:r>
            <a:r>
              <a:rPr lang="it-IT" sz="2800" dirty="0" err="1"/>
              <a:t>lie</a:t>
            </a:r>
            <a:r>
              <a:rPr lang="it-IT" sz="2800" dirty="0"/>
              <a:t>. </a:t>
            </a:r>
            <a:r>
              <a:rPr lang="it-IT" sz="2800" dirty="0" err="1"/>
              <a:t>She</a:t>
            </a:r>
            <a:r>
              <a:rPr lang="it-IT" sz="2800" dirty="0"/>
              <a:t> must </a:t>
            </a:r>
            <a:r>
              <a:rPr lang="it-IT" sz="2800" dirty="0" err="1"/>
              <a:t>never</a:t>
            </a:r>
            <a:r>
              <a:rPr lang="it-IT" sz="2800" dirty="0"/>
              <a:t> </a:t>
            </a:r>
            <a:r>
              <a:rPr lang="it-IT" sz="2800" dirty="0" err="1"/>
              <a:t>doubt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he </a:t>
            </a:r>
            <a:r>
              <a:rPr lang="it-IT" sz="2800" dirty="0" err="1"/>
              <a:t>loved</a:t>
            </a:r>
            <a:r>
              <a:rPr lang="it-IT" sz="2800" dirty="0"/>
              <a:t> </a:t>
            </a:r>
            <a:r>
              <a:rPr lang="it-IT" sz="2800" dirty="0" err="1"/>
              <a:t>her</a:t>
            </a:r>
            <a:r>
              <a:rPr lang="it-IT" sz="2800" dirty="0"/>
              <a:t>. </a:t>
            </a:r>
            <a:r>
              <a:rPr lang="it-IT" sz="2800" dirty="0" err="1"/>
              <a:t>She</a:t>
            </a:r>
            <a:r>
              <a:rPr lang="it-IT" sz="2800" dirty="0"/>
              <a:t> </a:t>
            </a:r>
            <a:r>
              <a:rPr lang="it-IT" sz="2800" dirty="0" err="1"/>
              <a:t>may</a:t>
            </a:r>
            <a:r>
              <a:rPr lang="it-IT" sz="2800" dirty="0"/>
              <a:t> </a:t>
            </a:r>
            <a:r>
              <a:rPr lang="it-IT" sz="2800" dirty="0" err="1"/>
              <a:t>doubt</a:t>
            </a:r>
            <a:r>
              <a:rPr lang="it-IT" sz="2800" dirty="0"/>
              <a:t> </a:t>
            </a:r>
            <a:r>
              <a:rPr lang="it-IT" sz="2800" dirty="0" err="1"/>
              <a:t>things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were</a:t>
            </a:r>
            <a:r>
              <a:rPr lang="it-IT" sz="2800" dirty="0"/>
              <a:t> </a:t>
            </a:r>
            <a:r>
              <a:rPr lang="it-IT" sz="2800" dirty="0" err="1"/>
              <a:t>clear</a:t>
            </a:r>
            <a:r>
              <a:rPr lang="it-IT" sz="2800" dirty="0"/>
              <a:t> </a:t>
            </a:r>
            <a:r>
              <a:rPr lang="it-IT" sz="2800" dirty="0" err="1"/>
              <a:t>facts</a:t>
            </a:r>
            <a:r>
              <a:rPr lang="it-IT" sz="2800" dirty="0"/>
              <a:t> band </a:t>
            </a:r>
            <a:r>
              <a:rPr lang="it-IT" sz="2800" dirty="0" err="1"/>
              <a:t>saying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, no </a:t>
            </a:r>
            <a:r>
              <a:rPr lang="it-IT" sz="2800" dirty="0" err="1"/>
              <a:t>matter</a:t>
            </a:r>
            <a:r>
              <a:rPr lang="it-IT" sz="2800" dirty="0"/>
              <a:t> </a:t>
            </a:r>
            <a:r>
              <a:rPr lang="it-IT" sz="2800" dirty="0" err="1"/>
              <a:t>what</a:t>
            </a:r>
            <a:r>
              <a:rPr lang="it-IT" sz="2800" dirty="0"/>
              <a:t>, </a:t>
            </a:r>
            <a:r>
              <a:rPr lang="it-IT" sz="2800" dirty="0" err="1"/>
              <a:t>she</a:t>
            </a:r>
            <a:r>
              <a:rPr lang="it-IT" sz="2800" dirty="0"/>
              <a:t> must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doubt</a:t>
            </a:r>
            <a:r>
              <a:rPr lang="it-IT" sz="2800" dirty="0"/>
              <a:t> </a:t>
            </a:r>
            <a:r>
              <a:rPr lang="it-IT" sz="2800" dirty="0" err="1"/>
              <a:t>his</a:t>
            </a:r>
            <a:r>
              <a:rPr lang="it-IT" sz="2800" dirty="0"/>
              <a:t> love;</a:t>
            </a:r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453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CAADA7A-2E77-469D-B887-552068B66217}"/>
              </a:ext>
            </a:extLst>
          </p:cNvPr>
          <p:cNvSpPr txBox="1"/>
          <p:nvPr/>
        </p:nvSpPr>
        <p:spPr>
          <a:xfrm>
            <a:off x="855024" y="425470"/>
            <a:ext cx="93458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err="1"/>
              <a:t>Objections</a:t>
            </a:r>
            <a:endParaRPr lang="it-IT" sz="4400" b="1" dirty="0"/>
          </a:p>
          <a:p>
            <a:endParaRPr lang="it-IT" sz="4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/>
              <a:t>Semantic </a:t>
            </a:r>
            <a:r>
              <a:rPr lang="it-IT" sz="2800" dirty="0" err="1"/>
              <a:t>ambiguity</a:t>
            </a:r>
            <a:r>
              <a:rPr lang="it-IT" sz="2800" dirty="0"/>
              <a:t>: </a:t>
            </a:r>
            <a:r>
              <a:rPr lang="it-IT" sz="2800" dirty="0" err="1"/>
              <a:t>used</a:t>
            </a:r>
            <a:r>
              <a:rPr lang="it-IT" sz="2800" dirty="0"/>
              <a:t> the word «</a:t>
            </a:r>
            <a:r>
              <a:rPr lang="it-IT" sz="2800" dirty="0" err="1"/>
              <a:t>doubt</a:t>
            </a:r>
            <a:r>
              <a:rPr lang="it-IT" sz="2800" dirty="0"/>
              <a:t>» to </a:t>
            </a:r>
            <a:r>
              <a:rPr lang="it-IT" sz="2800" dirty="0" err="1"/>
              <a:t>mean</a:t>
            </a:r>
            <a:r>
              <a:rPr lang="it-IT" sz="2800" dirty="0"/>
              <a:t> «</a:t>
            </a:r>
            <a:r>
              <a:rPr lang="it-IT" sz="2800" dirty="0" err="1"/>
              <a:t>suspect</a:t>
            </a:r>
            <a:r>
              <a:rPr lang="it-IT" sz="2800" dirty="0"/>
              <a:t>»: semantic </a:t>
            </a:r>
            <a:r>
              <a:rPr lang="it-IT" sz="2800" dirty="0" err="1"/>
              <a:t>inversion</a:t>
            </a:r>
            <a:r>
              <a:rPr lang="it-IT" sz="2800" dirty="0"/>
              <a:t> of </a:t>
            </a:r>
            <a:r>
              <a:rPr lang="it-IT" sz="2800" dirty="0" err="1"/>
              <a:t>Hamlet’s</a:t>
            </a:r>
            <a:r>
              <a:rPr lang="it-IT" sz="2800" dirty="0"/>
              <a:t> use of </a:t>
            </a:r>
            <a:r>
              <a:rPr lang="it-IT" sz="2800" dirty="0" err="1"/>
              <a:t>language</a:t>
            </a:r>
            <a:r>
              <a:rPr lang="it-IT" sz="2800" dirty="0"/>
              <a:t>, he </a:t>
            </a:r>
            <a:r>
              <a:rPr lang="it-IT" sz="2800" dirty="0" err="1"/>
              <a:t>could</a:t>
            </a:r>
            <a:r>
              <a:rPr lang="it-IT" sz="2800" dirty="0"/>
              <a:t> be </a:t>
            </a:r>
            <a:r>
              <a:rPr lang="it-IT" sz="2800" dirty="0" err="1"/>
              <a:t>Ophelia</a:t>
            </a:r>
            <a:r>
              <a:rPr lang="it-IT" sz="2800" dirty="0"/>
              <a:t> to be </a:t>
            </a:r>
            <a:r>
              <a:rPr lang="it-IT" sz="2800" dirty="0" err="1"/>
              <a:t>willing</a:t>
            </a:r>
            <a:r>
              <a:rPr lang="it-IT" sz="2800" dirty="0"/>
              <a:t> to </a:t>
            </a:r>
            <a:r>
              <a:rPr lang="it-IT" sz="2800" dirty="0" err="1"/>
              <a:t>consider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the stars </a:t>
            </a:r>
            <a:r>
              <a:rPr lang="it-IT" sz="2800" dirty="0" err="1"/>
              <a:t>were</a:t>
            </a:r>
            <a:r>
              <a:rPr lang="it-IT" sz="2800" dirty="0"/>
              <a:t> </a:t>
            </a:r>
            <a:r>
              <a:rPr lang="it-IT" sz="2800" dirty="0" err="1"/>
              <a:t>fire</a:t>
            </a:r>
            <a:r>
              <a:rPr lang="it-IT" sz="2800" dirty="0"/>
              <a:t>, </a:t>
            </a:r>
            <a:r>
              <a:rPr lang="it-IT" sz="2800" dirty="0" err="1"/>
              <a:t>that</a:t>
            </a:r>
            <a:r>
              <a:rPr lang="it-IT" sz="2800" dirty="0"/>
              <a:t> the </a:t>
            </a:r>
            <a:r>
              <a:rPr lang="it-IT" sz="2800" dirty="0" err="1"/>
              <a:t>sun</a:t>
            </a:r>
            <a:r>
              <a:rPr lang="it-IT" sz="2800" dirty="0"/>
              <a:t> </a:t>
            </a:r>
            <a:r>
              <a:rPr lang="it-IT" sz="2800" dirty="0" err="1"/>
              <a:t>did</a:t>
            </a:r>
            <a:r>
              <a:rPr lang="it-IT" sz="2800" dirty="0"/>
              <a:t> </a:t>
            </a:r>
            <a:r>
              <a:rPr lang="it-IT" sz="2800" dirty="0" err="1"/>
              <a:t>move</a:t>
            </a:r>
            <a:r>
              <a:rPr lang="it-IT" sz="2800" dirty="0"/>
              <a:t>, </a:t>
            </a:r>
            <a:r>
              <a:rPr lang="it-IT" sz="2800" dirty="0" err="1"/>
              <a:t>that</a:t>
            </a:r>
            <a:r>
              <a:rPr lang="it-IT" sz="2800" dirty="0"/>
              <a:t> truth </a:t>
            </a:r>
            <a:r>
              <a:rPr lang="it-IT" sz="2800" dirty="0" err="1"/>
              <a:t>could</a:t>
            </a:r>
            <a:r>
              <a:rPr lang="it-IT" sz="2800" dirty="0"/>
              <a:t> be </a:t>
            </a:r>
            <a:r>
              <a:rPr lang="it-IT" sz="2800" dirty="0" err="1"/>
              <a:t>used</a:t>
            </a:r>
            <a:r>
              <a:rPr lang="it-IT" sz="2800" dirty="0"/>
              <a:t> to </a:t>
            </a:r>
            <a:r>
              <a:rPr lang="it-IT" sz="2800" dirty="0" err="1"/>
              <a:t>lie</a:t>
            </a:r>
            <a:r>
              <a:rPr lang="it-IT" sz="2800" dirty="0"/>
              <a:t>, and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Hamlet</a:t>
            </a:r>
            <a:r>
              <a:rPr lang="it-IT" sz="2800" dirty="0"/>
              <a:t> </a:t>
            </a:r>
            <a:r>
              <a:rPr lang="it-IT" sz="2800" dirty="0" err="1"/>
              <a:t>could</a:t>
            </a:r>
            <a:r>
              <a:rPr lang="it-IT" sz="2800" dirty="0"/>
              <a:t> </a:t>
            </a:r>
            <a:r>
              <a:rPr lang="it-IT" sz="2800" dirty="0" err="1"/>
              <a:t>never</a:t>
            </a:r>
            <a:r>
              <a:rPr lang="it-IT" sz="2800" dirty="0"/>
              <a:t> love;</a:t>
            </a:r>
          </a:p>
          <a:p>
            <a:endParaRPr lang="it-IT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/>
              <a:t> </a:t>
            </a:r>
            <a:r>
              <a:rPr lang="it-IT" sz="2800" dirty="0" err="1"/>
              <a:t>Contradiction</a:t>
            </a:r>
            <a:r>
              <a:rPr lang="it-IT" sz="2800" dirty="0"/>
              <a:t>: </a:t>
            </a:r>
            <a:r>
              <a:rPr lang="it-IT" sz="2800" dirty="0" err="1"/>
              <a:t>based</a:t>
            </a:r>
            <a:r>
              <a:rPr lang="it-IT" sz="2800" dirty="0"/>
              <a:t> on </a:t>
            </a:r>
            <a:r>
              <a:rPr lang="it-IT" sz="2800" dirty="0" err="1"/>
              <a:t>Hamlet’s</a:t>
            </a:r>
            <a:r>
              <a:rPr lang="it-IT" sz="2800" dirty="0"/>
              <a:t> sincere </a:t>
            </a:r>
            <a:r>
              <a:rPr lang="it-IT" sz="2800" dirty="0" err="1"/>
              <a:t>grief</a:t>
            </a:r>
            <a:r>
              <a:rPr lang="it-IT" sz="2800" dirty="0"/>
              <a:t> and </a:t>
            </a:r>
            <a:r>
              <a:rPr lang="it-IT" sz="2800" dirty="0" err="1"/>
              <a:t>remorse</a:t>
            </a:r>
            <a:r>
              <a:rPr lang="it-IT" sz="2800" dirty="0"/>
              <a:t> over </a:t>
            </a:r>
            <a:r>
              <a:rPr lang="it-IT" sz="2800" dirty="0" err="1"/>
              <a:t>Ophelia’s</a:t>
            </a:r>
            <a:r>
              <a:rPr lang="it-IT" sz="2800" dirty="0"/>
              <a:t> </a:t>
            </a:r>
            <a:r>
              <a:rPr lang="it-IT" sz="2800" dirty="0" err="1"/>
              <a:t>later</a:t>
            </a:r>
            <a:r>
              <a:rPr lang="it-IT" sz="2800" dirty="0"/>
              <a:t> </a:t>
            </a:r>
            <a:r>
              <a:rPr lang="it-IT" sz="2800" dirty="0" err="1"/>
              <a:t>death</a:t>
            </a:r>
            <a:r>
              <a:rPr lang="it-IT" sz="2800" dirty="0"/>
              <a:t> and </a:t>
            </a:r>
            <a:r>
              <a:rPr lang="it-IT" sz="2800" dirty="0" err="1"/>
              <a:t>his</a:t>
            </a:r>
            <a:r>
              <a:rPr lang="it-IT" sz="2800" dirty="0"/>
              <a:t> </a:t>
            </a:r>
            <a:r>
              <a:rPr lang="it-IT" sz="2800" dirty="0" err="1"/>
              <a:t>assertions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he </a:t>
            </a:r>
            <a:r>
              <a:rPr lang="it-IT" sz="2800" dirty="0" err="1"/>
              <a:t>loved</a:t>
            </a:r>
            <a:r>
              <a:rPr lang="it-IT" sz="2800" dirty="0"/>
              <a:t> </a:t>
            </a:r>
            <a:r>
              <a:rPr lang="it-IT" sz="2800" dirty="0" err="1"/>
              <a:t>her</a:t>
            </a:r>
            <a:r>
              <a:rPr lang="it-IT" sz="2800" dirty="0"/>
              <a:t> (</a:t>
            </a:r>
            <a:r>
              <a:rPr lang="it-IT" sz="2800" dirty="0" err="1"/>
              <a:t>including</a:t>
            </a:r>
            <a:r>
              <a:rPr lang="it-IT" sz="2800" dirty="0"/>
              <a:t> a </a:t>
            </a:r>
            <a:r>
              <a:rPr lang="it-IT" sz="2800" dirty="0" err="1"/>
              <a:t>competition</a:t>
            </a:r>
            <a:r>
              <a:rPr lang="it-IT" sz="2800" dirty="0"/>
              <a:t> with </a:t>
            </a:r>
            <a:r>
              <a:rPr lang="it-IT" sz="2800" dirty="0" err="1"/>
              <a:t>Laertes</a:t>
            </a:r>
            <a:r>
              <a:rPr lang="it-IT" sz="2800" dirty="0"/>
              <a:t>);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389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F372E6-2FD2-4FA6-ADFB-E10349124D4B}"/>
              </a:ext>
            </a:extLst>
          </p:cNvPr>
          <p:cNvSpPr txBox="1"/>
          <p:nvPr/>
        </p:nvSpPr>
        <p:spPr>
          <a:xfrm>
            <a:off x="788193" y="985837"/>
            <a:ext cx="10615613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err="1"/>
              <a:t>Fonological</a:t>
            </a:r>
            <a:r>
              <a:rPr lang="it-IT" sz="4400" b="1" dirty="0"/>
              <a:t> </a:t>
            </a:r>
            <a:r>
              <a:rPr lang="it-IT" sz="4400" b="1" dirty="0" err="1"/>
              <a:t>level</a:t>
            </a:r>
            <a:r>
              <a:rPr lang="it-IT" sz="4400" b="1" dirty="0"/>
              <a:t> </a:t>
            </a:r>
            <a:r>
              <a:rPr lang="it-IT" sz="4400" b="1" dirty="0" err="1"/>
              <a:t>analysis</a:t>
            </a:r>
            <a:endParaRPr lang="it-IT" sz="4400" b="1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Anaphora of the verb “to doubt” : Hamlet was sure of what he was saying because when Shakespeare wrote this tragedy the scientific phenomena mentioned were indisputable truths; 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Alliteration of the sound “</a:t>
            </a:r>
            <a:r>
              <a:rPr lang="en-US" sz="2800" dirty="0" err="1"/>
              <a:t>th</a:t>
            </a:r>
            <a:r>
              <a:rPr lang="en-US" sz="2800" dirty="0"/>
              <a:t>” : use of hard sounds to highlights his certainty;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err="1"/>
              <a:t>Alternating</a:t>
            </a:r>
            <a:r>
              <a:rPr lang="it-IT" sz="2800" dirty="0"/>
              <a:t> </a:t>
            </a:r>
            <a:r>
              <a:rPr lang="it-IT" sz="2800" dirty="0" err="1"/>
              <a:t>rhyme</a:t>
            </a:r>
            <a:r>
              <a:rPr lang="it-IT" sz="2800" dirty="0"/>
              <a:t>: </a:t>
            </a:r>
            <a:r>
              <a:rPr lang="it-IT" sz="2800" dirty="0" err="1"/>
              <a:t>fire</a:t>
            </a:r>
            <a:r>
              <a:rPr lang="it-IT" sz="2800" dirty="0"/>
              <a:t>/</a:t>
            </a:r>
            <a:r>
              <a:rPr lang="it-IT" sz="2800" dirty="0" err="1"/>
              <a:t>liar</a:t>
            </a:r>
            <a:r>
              <a:rPr lang="it-IT" sz="2800" dirty="0"/>
              <a:t>, </a:t>
            </a:r>
            <a:r>
              <a:rPr lang="it-IT" sz="2800" dirty="0" err="1"/>
              <a:t>move</a:t>
            </a:r>
            <a:r>
              <a:rPr lang="it-IT" sz="2800" dirty="0"/>
              <a:t>/love : </a:t>
            </a:r>
            <a:r>
              <a:rPr lang="en-US" sz="2800" dirty="0"/>
              <a:t>used to influence the musicality of the lines ;</a:t>
            </a:r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05886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574</Words>
  <Application>Microsoft Office PowerPoint</Application>
  <PresentationFormat>Widescreen</PresentationFormat>
  <Paragraphs>105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Retrospettivo</vt:lpstr>
      <vt:lpstr>Hamlet’s Quotation by Shakespeare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Hamlet’s Quotation</dc:title>
  <dc:creator>Georgie Benvenuto</dc:creator>
  <cp:lastModifiedBy>Georgie Benvenuto</cp:lastModifiedBy>
  <cp:revision>37</cp:revision>
  <dcterms:created xsi:type="dcterms:W3CDTF">2019-02-25T19:03:18Z</dcterms:created>
  <dcterms:modified xsi:type="dcterms:W3CDTF">2019-03-14T23:21:20Z</dcterms:modified>
</cp:coreProperties>
</file>