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9"/>
          </a:solidFill>
        </a:fill>
      </a:tcStyle>
    </a:wholeTbl>
    <a:band2H>
      <a:tcTxStyle b="def" i="def"/>
      <a:tcStyle>
        <a:tcBdr/>
        <a:fill>
          <a:solidFill>
            <a:srgbClr val="E6EA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ADB"/>
          </a:solidFill>
        </a:fill>
      </a:tcStyle>
    </a:wholeTbl>
    <a:band2H>
      <a:tcTxStyle b="def" i="def"/>
      <a:tcStyle>
        <a:tcBdr/>
        <a:fill>
          <a:solidFill>
            <a:srgbClr val="E6ED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D7CB"/>
          </a:solidFill>
        </a:fill>
      </a:tcStyle>
    </a:wholeTbl>
    <a:band2H>
      <a:tcTxStyle b="def" i="def"/>
      <a:tcStyle>
        <a:tcBdr/>
        <a:fill>
          <a:solidFill>
            <a:srgbClr val="F3EC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Light"/>
          <a:ea typeface="Helvetica Light"/>
          <a:cs typeface="Helvetica Light"/>
        </a:font>
        <a:srgbClr val="FF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FF0000"/>
        </a:fontRef>
        <a:srgbClr val="FF0000"/>
      </a:tcTxStyle>
      <a:tcStyle>
        <a:tcBdr>
          <a:left>
            <a:ln w="12700" cap="flat">
              <a:noFill/>
              <a:miter lim="400000"/>
            </a:ln>
          </a:left>
          <a:right>
            <a:ln w="12700" cap="flat">
              <a:noFill/>
              <a:miter lim="400000"/>
            </a:ln>
          </a:right>
          <a:top>
            <a:ln w="50800" cap="flat">
              <a:solidFill>
                <a:srgbClr val="FF0000"/>
              </a:solidFill>
              <a:prstDash val="solid"/>
              <a:round/>
            </a:ln>
          </a:top>
          <a:bottom>
            <a:ln w="25400" cap="flat">
              <a:solidFill>
                <a:srgbClr val="FF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FF0000"/>
              </a:solidFill>
              <a:prstDash val="solid"/>
              <a:round/>
            </a:ln>
          </a:top>
          <a:bottom>
            <a:ln w="25400" cap="flat">
              <a:solidFill>
                <a:srgbClr val="FF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ACA"/>
          </a:solidFill>
        </a:fill>
      </a:tcStyle>
    </a:wholeTbl>
    <a:band2H>
      <a:tcTxStyle b="def" i="def"/>
      <a:tcStyle>
        <a:tcBdr/>
        <a:fill>
          <a:solidFill>
            <a:srgbClr val="FF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firstRow>
  </a:tblStyle>
  <a:tblStyle styleId="{2708684C-4D16-4618-839F-0558EEFCDFE6}" styleName="">
    <a:tblBg/>
    <a:wholeTbl>
      <a:tcTxStyle b="off" i="off">
        <a:font>
          <a:latin typeface="Helvetica Light"/>
          <a:ea typeface="Helvetica Light"/>
          <a:cs typeface="Helvetica Ligh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olo e sottotitolo">
    <p:spTree>
      <p:nvGrpSpPr>
        <p:cNvPr id="1" name=""/>
        <p:cNvGrpSpPr/>
        <p:nvPr/>
      </p:nvGrpSpPr>
      <p:grpSpPr>
        <a:xfrm>
          <a:off x="0" y="0"/>
          <a:ext cx="0" cy="0"/>
          <a:chOff x="0" y="0"/>
          <a:chExt cx="0" cy="0"/>
        </a:xfrm>
      </p:grpSpPr>
      <p:sp>
        <p:nvSpPr>
          <p:cNvPr id="11" name="Testo titolo"/>
          <p:cNvSpPr txBox="1"/>
          <p:nvPr>
            <p:ph type="title"/>
          </p:nvPr>
        </p:nvSpPr>
        <p:spPr>
          <a:xfrm>
            <a:off x="1270000" y="1638300"/>
            <a:ext cx="10464800" cy="3302000"/>
          </a:xfrm>
          <a:prstGeom prst="rect">
            <a:avLst/>
          </a:prstGeom>
        </p:spPr>
        <p:txBody>
          <a:bodyPr anchor="b"/>
          <a:lstStyle/>
          <a:p>
            <a:pPr/>
            <a:r>
              <a:t>Testo titolo</a:t>
            </a:r>
          </a:p>
        </p:txBody>
      </p:sp>
      <p:sp>
        <p:nvSpPr>
          <p:cNvPr id="12" name="Corpo livello uno…"/>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Corpo livello uno</a:t>
            </a:r>
          </a:p>
          <a:p>
            <a:pPr lvl="1"/>
            <a:r>
              <a:t>Corpo livello due</a:t>
            </a:r>
          </a:p>
          <a:p>
            <a:pPr lvl="2"/>
            <a:r>
              <a:t>Corpo livello tre</a:t>
            </a:r>
          </a:p>
          <a:p>
            <a:pPr lvl="3"/>
            <a:r>
              <a:t>Corpo livello quattro</a:t>
            </a:r>
          </a:p>
          <a:p>
            <a:pPr lvl="4"/>
            <a:r>
              <a:t>Corpo livello cinque</a:t>
            </a:r>
          </a:p>
        </p:txBody>
      </p:sp>
      <p:sp>
        <p:nvSpPr>
          <p:cNvPr id="13"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zione">
    <p:spTree>
      <p:nvGrpSpPr>
        <p:cNvPr id="1" name=""/>
        <p:cNvGrpSpPr/>
        <p:nvPr/>
      </p:nvGrpSpPr>
      <p:grpSpPr>
        <a:xfrm>
          <a:off x="0" y="0"/>
          <a:ext cx="0" cy="0"/>
          <a:chOff x="0" y="0"/>
          <a:chExt cx="0" cy="0"/>
        </a:xfrm>
      </p:grpSpPr>
      <p:sp>
        <p:nvSpPr>
          <p:cNvPr id="93" name="Corpo livello uno…"/>
          <p:cNvSpPr txBox="1"/>
          <p:nvPr>
            <p:ph type="body" sz="quarter" idx="1"/>
          </p:nvPr>
        </p:nvSpPr>
        <p:spPr>
          <a:xfrm>
            <a:off x="1270000" y="6362700"/>
            <a:ext cx="10464800" cy="533400"/>
          </a:xfrm>
          <a:prstGeom prst="rect">
            <a:avLst/>
          </a:prstGeom>
        </p:spPr>
        <p:txBody>
          <a:bodyPr anchor="t"/>
          <a:lstStyle>
            <a:lvl1pPr marL="0" indent="0" algn="ctr">
              <a:spcBef>
                <a:spcPts val="0"/>
              </a:spcBef>
              <a:buSzTx/>
              <a:buNone/>
              <a:defRPr b="1" sz="2800">
                <a:latin typeface="+mn-lt"/>
                <a:ea typeface="+mn-ea"/>
                <a:cs typeface="+mn-cs"/>
                <a:sym typeface="Helvetica"/>
              </a:defRPr>
            </a:lvl1pPr>
            <a:lvl2pPr marL="794084" indent="-336884" algn="ctr">
              <a:spcBef>
                <a:spcPts val="0"/>
              </a:spcBef>
              <a:defRPr b="1" sz="2800">
                <a:latin typeface="+mn-lt"/>
                <a:ea typeface="+mn-ea"/>
                <a:cs typeface="+mn-cs"/>
                <a:sym typeface="Helvetica"/>
              </a:defRPr>
            </a:lvl2pPr>
            <a:lvl3pPr marL="1251284" indent="-336884" algn="ctr">
              <a:spcBef>
                <a:spcPts val="0"/>
              </a:spcBef>
              <a:defRPr b="1" sz="2800">
                <a:latin typeface="+mn-lt"/>
                <a:ea typeface="+mn-ea"/>
                <a:cs typeface="+mn-cs"/>
                <a:sym typeface="Helvetica"/>
              </a:defRPr>
            </a:lvl3pPr>
            <a:lvl4pPr marL="1708484" indent="-336884" algn="ctr">
              <a:spcBef>
                <a:spcPts val="0"/>
              </a:spcBef>
              <a:defRPr b="1" sz="2800">
                <a:latin typeface="+mn-lt"/>
                <a:ea typeface="+mn-ea"/>
                <a:cs typeface="+mn-cs"/>
                <a:sym typeface="Helvetica"/>
              </a:defRPr>
            </a:lvl4pPr>
            <a:lvl5pPr marL="2165684" indent="-336884" algn="ctr">
              <a:spcBef>
                <a:spcPts val="0"/>
              </a:spcBef>
              <a:defRPr b="1" sz="2800">
                <a:latin typeface="+mn-lt"/>
                <a:ea typeface="+mn-ea"/>
                <a:cs typeface="+mn-cs"/>
                <a:sym typeface="Helvetica"/>
              </a:defRPr>
            </a:lvl5pPr>
          </a:lstStyle>
          <a:p>
            <a:pPr/>
            <a:r>
              <a:t>Corpo livello uno</a:t>
            </a:r>
          </a:p>
          <a:p>
            <a:pPr lvl="1"/>
            <a:r>
              <a:t>Corpo livello due</a:t>
            </a:r>
          </a:p>
          <a:p>
            <a:pPr lvl="2"/>
            <a:r>
              <a:t>Corpo livello tre</a:t>
            </a:r>
          </a:p>
          <a:p>
            <a:pPr lvl="3"/>
            <a:r>
              <a:t>Corpo livello quattro</a:t>
            </a:r>
          </a:p>
          <a:p>
            <a:pPr lvl="4"/>
            <a:r>
              <a:t>Corpo livello cinque</a:t>
            </a:r>
          </a:p>
        </p:txBody>
      </p:sp>
      <p:sp>
        <p:nvSpPr>
          <p:cNvPr id="94" name="“Inserisci qui una citazione”."/>
          <p:cNvSpPr txBox="1"/>
          <p:nvPr>
            <p:ph type="body" sz="quarter" idx="13"/>
          </p:nvPr>
        </p:nvSpPr>
        <p:spPr>
          <a:xfrm>
            <a:off x="1270000" y="4254500"/>
            <a:ext cx="10464800" cy="711200"/>
          </a:xfrm>
          <a:prstGeom prst="rect">
            <a:avLst/>
          </a:prstGeom>
        </p:spPr>
        <p:txBody>
          <a:bodyPr/>
          <a:lstStyle/>
          <a:p>
            <a:pPr marL="0" indent="0" algn="ctr">
              <a:spcBef>
                <a:spcPts val="2400"/>
              </a:spcBef>
              <a:buSzTx/>
              <a:buNone/>
              <a:defRPr sz="4000"/>
            </a:pPr>
          </a:p>
        </p:txBody>
      </p:sp>
      <p:sp>
        <p:nvSpPr>
          <p:cNvPr id="95"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p:spTree>
      <p:nvGrpSpPr>
        <p:cNvPr id="1" name=""/>
        <p:cNvGrpSpPr/>
        <p:nvPr/>
      </p:nvGrpSpPr>
      <p:grpSpPr>
        <a:xfrm>
          <a:off x="0" y="0"/>
          <a:ext cx="0" cy="0"/>
          <a:chOff x="0" y="0"/>
          <a:chExt cx="0" cy="0"/>
        </a:xfrm>
      </p:grpSpPr>
      <p:sp>
        <p:nvSpPr>
          <p:cNvPr id="102" name="Immagin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uoto">
    <p:spTree>
      <p:nvGrpSpPr>
        <p:cNvPr id="1" name=""/>
        <p:cNvGrpSpPr/>
        <p:nvPr/>
      </p:nvGrpSpPr>
      <p:grpSpPr>
        <a:xfrm>
          <a:off x="0" y="0"/>
          <a:ext cx="0" cy="0"/>
          <a:chOff x="0" y="0"/>
          <a:chExt cx="0" cy="0"/>
        </a:xfrm>
      </p:grpSpPr>
      <p:sp>
        <p:nvSpPr>
          <p:cNvPr id="110"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Orizzontale">
    <p:spTree>
      <p:nvGrpSpPr>
        <p:cNvPr id="1" name=""/>
        <p:cNvGrpSpPr/>
        <p:nvPr/>
      </p:nvGrpSpPr>
      <p:grpSpPr>
        <a:xfrm>
          <a:off x="0" y="0"/>
          <a:ext cx="0" cy="0"/>
          <a:chOff x="0" y="0"/>
          <a:chExt cx="0" cy="0"/>
        </a:xfrm>
      </p:grpSpPr>
      <p:sp>
        <p:nvSpPr>
          <p:cNvPr id="20" name="Immagine"/>
          <p:cNvSpPr/>
          <p:nvPr>
            <p:ph type="pic" idx="13"/>
          </p:nvPr>
        </p:nvSpPr>
        <p:spPr>
          <a:xfrm>
            <a:off x="1600200" y="635000"/>
            <a:ext cx="9779000" cy="5918200"/>
          </a:xfrm>
          <a:prstGeom prst="rect">
            <a:avLst/>
          </a:prstGeom>
        </p:spPr>
        <p:txBody>
          <a:bodyPr lIns="91439" tIns="45719" rIns="91439" bIns="45719" anchor="t">
            <a:noAutofit/>
          </a:bodyPr>
          <a:lstStyle/>
          <a:p>
            <a:pPr/>
          </a:p>
        </p:txBody>
      </p:sp>
      <p:sp>
        <p:nvSpPr>
          <p:cNvPr id="21" name="Testo titolo"/>
          <p:cNvSpPr txBox="1"/>
          <p:nvPr>
            <p:ph type="title"/>
          </p:nvPr>
        </p:nvSpPr>
        <p:spPr>
          <a:xfrm>
            <a:off x="1270000" y="6718300"/>
            <a:ext cx="10464800" cy="1422400"/>
          </a:xfrm>
          <a:prstGeom prst="rect">
            <a:avLst/>
          </a:prstGeom>
        </p:spPr>
        <p:txBody>
          <a:bodyPr anchor="b"/>
          <a:lstStyle/>
          <a:p>
            <a:pPr/>
            <a:r>
              <a:t>Testo titolo</a:t>
            </a:r>
          </a:p>
        </p:txBody>
      </p:sp>
      <p:sp>
        <p:nvSpPr>
          <p:cNvPr id="22" name="Corpo livello uno…"/>
          <p:cNvSpPr txBox="1"/>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Corpo livello uno</a:t>
            </a:r>
          </a:p>
          <a:p>
            <a:pPr lvl="1"/>
            <a:r>
              <a:t>Corpo livello due</a:t>
            </a:r>
          </a:p>
          <a:p>
            <a:pPr lvl="2"/>
            <a:r>
              <a:t>Corpo livello tre</a:t>
            </a:r>
          </a:p>
          <a:p>
            <a:pPr lvl="3"/>
            <a:r>
              <a:t>Corpo livello quattro</a:t>
            </a:r>
          </a:p>
          <a:p>
            <a:pPr lvl="4"/>
            <a:r>
              <a:t>Corpo livello cinque</a:t>
            </a:r>
          </a:p>
        </p:txBody>
      </p:sp>
      <p:sp>
        <p:nvSpPr>
          <p:cNvPr id="23"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 Centrato">
    <p:spTree>
      <p:nvGrpSpPr>
        <p:cNvPr id="1" name=""/>
        <p:cNvGrpSpPr/>
        <p:nvPr/>
      </p:nvGrpSpPr>
      <p:grpSpPr>
        <a:xfrm>
          <a:off x="0" y="0"/>
          <a:ext cx="0" cy="0"/>
          <a:chOff x="0" y="0"/>
          <a:chExt cx="0" cy="0"/>
        </a:xfrm>
      </p:grpSpPr>
      <p:sp>
        <p:nvSpPr>
          <p:cNvPr id="30" name="Testo titolo"/>
          <p:cNvSpPr txBox="1"/>
          <p:nvPr>
            <p:ph type="title"/>
          </p:nvPr>
        </p:nvSpPr>
        <p:spPr>
          <a:xfrm>
            <a:off x="1270000" y="3225800"/>
            <a:ext cx="10464800" cy="3302000"/>
          </a:xfrm>
          <a:prstGeom prst="rect">
            <a:avLst/>
          </a:prstGeom>
        </p:spPr>
        <p:txBody>
          <a:bodyPr/>
          <a:lstStyle/>
          <a:p>
            <a:pPr/>
            <a:r>
              <a:t>Testo titolo</a:t>
            </a:r>
          </a:p>
        </p:txBody>
      </p:sp>
      <p:sp>
        <p:nvSpPr>
          <p:cNvPr id="31"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Verticale">
    <p:spTree>
      <p:nvGrpSpPr>
        <p:cNvPr id="1" name=""/>
        <p:cNvGrpSpPr/>
        <p:nvPr/>
      </p:nvGrpSpPr>
      <p:grpSpPr>
        <a:xfrm>
          <a:off x="0" y="0"/>
          <a:ext cx="0" cy="0"/>
          <a:chOff x="0" y="0"/>
          <a:chExt cx="0" cy="0"/>
        </a:xfrm>
      </p:grpSpPr>
      <p:sp>
        <p:nvSpPr>
          <p:cNvPr id="38" name="Immagine"/>
          <p:cNvSpPr/>
          <p:nvPr>
            <p:ph type="pic" sz="half" idx="13"/>
          </p:nvPr>
        </p:nvSpPr>
        <p:spPr>
          <a:xfrm>
            <a:off x="6718300" y="762000"/>
            <a:ext cx="5334000" cy="8242300"/>
          </a:xfrm>
          <a:prstGeom prst="rect">
            <a:avLst/>
          </a:prstGeom>
        </p:spPr>
        <p:txBody>
          <a:bodyPr lIns="91439" tIns="45719" rIns="91439" bIns="45719" anchor="t">
            <a:noAutofit/>
          </a:bodyPr>
          <a:lstStyle/>
          <a:p>
            <a:pPr/>
          </a:p>
        </p:txBody>
      </p:sp>
      <p:sp>
        <p:nvSpPr>
          <p:cNvPr id="39" name="Testo titolo"/>
          <p:cNvSpPr txBox="1"/>
          <p:nvPr>
            <p:ph type="title"/>
          </p:nvPr>
        </p:nvSpPr>
        <p:spPr>
          <a:xfrm>
            <a:off x="952500" y="762000"/>
            <a:ext cx="5334000" cy="4000500"/>
          </a:xfrm>
          <a:prstGeom prst="rect">
            <a:avLst/>
          </a:prstGeom>
        </p:spPr>
        <p:txBody>
          <a:bodyPr anchor="b"/>
          <a:lstStyle>
            <a:lvl1pPr>
              <a:defRPr sz="6000"/>
            </a:lvl1pPr>
          </a:lstStyle>
          <a:p>
            <a:pPr/>
            <a:r>
              <a:t>Testo titolo</a:t>
            </a:r>
          </a:p>
        </p:txBody>
      </p:sp>
      <p:sp>
        <p:nvSpPr>
          <p:cNvPr id="40" name="Corpo livello uno…"/>
          <p:cNvSpPr txBox="1"/>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Corpo livello uno</a:t>
            </a:r>
          </a:p>
          <a:p>
            <a:pPr lvl="1"/>
            <a:r>
              <a:t>Corpo livello due</a:t>
            </a:r>
          </a:p>
          <a:p>
            <a:pPr lvl="2"/>
            <a:r>
              <a:t>Corpo livello tre</a:t>
            </a:r>
          </a:p>
          <a:p>
            <a:pPr lvl="3"/>
            <a:r>
              <a:t>Corpo livello quattro</a:t>
            </a:r>
          </a:p>
          <a:p>
            <a:pPr lvl="4"/>
            <a:r>
              <a:t>Corpo livello cinque</a:t>
            </a:r>
          </a:p>
        </p:txBody>
      </p:sp>
      <p:sp>
        <p:nvSpPr>
          <p:cNvPr id="41"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 In alto">
    <p:spTree>
      <p:nvGrpSpPr>
        <p:cNvPr id="1" name=""/>
        <p:cNvGrpSpPr/>
        <p:nvPr/>
      </p:nvGrpSpPr>
      <p:grpSpPr>
        <a:xfrm>
          <a:off x="0" y="0"/>
          <a:ext cx="0" cy="0"/>
          <a:chOff x="0" y="0"/>
          <a:chExt cx="0" cy="0"/>
        </a:xfrm>
      </p:grpSpPr>
      <p:sp>
        <p:nvSpPr>
          <p:cNvPr id="48" name="Testo titolo"/>
          <p:cNvSpPr txBox="1"/>
          <p:nvPr>
            <p:ph type="title"/>
          </p:nvPr>
        </p:nvSpPr>
        <p:spPr>
          <a:prstGeom prst="rect">
            <a:avLst/>
          </a:prstGeom>
        </p:spPr>
        <p:txBody>
          <a:bodyPr/>
          <a:lstStyle/>
          <a:p>
            <a:pPr/>
            <a:r>
              <a:t>Testo titolo</a:t>
            </a:r>
          </a:p>
        </p:txBody>
      </p:sp>
      <p:sp>
        <p:nvSpPr>
          <p:cNvPr id="49" name="Numero diapositiva"/>
          <p:cNvSpPr txBox="1"/>
          <p:nvPr>
            <p:ph type="sldNum" sz="quarter" idx="2"/>
          </p:nvPr>
        </p:nvSpPr>
        <p:spPr>
          <a:xfrm>
            <a:off x="6311798" y="9245599"/>
            <a:ext cx="368504" cy="381001"/>
          </a:xfrm>
          <a:prstGeom prst="rect">
            <a:avLst/>
          </a:prstGeom>
        </p:spPr>
        <p:txBody>
          <a:bodyPr anchor="b"/>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e punti elenco">
    <p:spTree>
      <p:nvGrpSpPr>
        <p:cNvPr id="1" name=""/>
        <p:cNvGrpSpPr/>
        <p:nvPr/>
      </p:nvGrpSpPr>
      <p:grpSpPr>
        <a:xfrm>
          <a:off x="0" y="0"/>
          <a:ext cx="0" cy="0"/>
          <a:chOff x="0" y="0"/>
          <a:chExt cx="0" cy="0"/>
        </a:xfrm>
      </p:grpSpPr>
      <p:sp>
        <p:nvSpPr>
          <p:cNvPr id="56" name="Testo titolo"/>
          <p:cNvSpPr txBox="1"/>
          <p:nvPr>
            <p:ph type="title"/>
          </p:nvPr>
        </p:nvSpPr>
        <p:spPr>
          <a:prstGeom prst="rect">
            <a:avLst/>
          </a:prstGeom>
        </p:spPr>
        <p:txBody>
          <a:bodyPr/>
          <a:lstStyle/>
          <a:p>
            <a:pPr/>
            <a:r>
              <a:t>Testo titolo</a:t>
            </a:r>
          </a:p>
        </p:txBody>
      </p:sp>
      <p:sp>
        <p:nvSpPr>
          <p:cNvPr id="57" name="Corpo livello uno…"/>
          <p:cNvSpPr txBox="1"/>
          <p:nvPr>
            <p:ph type="body" idx="1"/>
          </p:nvPr>
        </p:nvSpPr>
        <p:spPr>
          <a:prstGeom prst="rect">
            <a:avLst/>
          </a:prstGeom>
        </p:spPr>
        <p:txBody>
          <a:bodyPr/>
          <a:lstStyle/>
          <a:p>
            <a:pPr/>
            <a:r>
              <a:t>Corpo livello uno</a:t>
            </a:r>
          </a:p>
          <a:p>
            <a:pPr lvl="1"/>
            <a:r>
              <a:t>Corpo livello due</a:t>
            </a:r>
          </a:p>
          <a:p>
            <a:pPr lvl="2"/>
            <a:r>
              <a:t>Corpo livello tre</a:t>
            </a:r>
          </a:p>
          <a:p>
            <a:pPr lvl="3"/>
            <a:r>
              <a:t>Corpo livello quattro</a:t>
            </a:r>
          </a:p>
          <a:p>
            <a:pPr lvl="4"/>
            <a:r>
              <a:t>Corpo livello cinque</a:t>
            </a:r>
          </a:p>
        </p:txBody>
      </p:sp>
      <p:sp>
        <p:nvSpPr>
          <p:cNvPr id="58"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punti elenco e foto">
    <p:spTree>
      <p:nvGrpSpPr>
        <p:cNvPr id="1" name=""/>
        <p:cNvGrpSpPr/>
        <p:nvPr/>
      </p:nvGrpSpPr>
      <p:grpSpPr>
        <a:xfrm>
          <a:off x="0" y="0"/>
          <a:ext cx="0" cy="0"/>
          <a:chOff x="0" y="0"/>
          <a:chExt cx="0" cy="0"/>
        </a:xfrm>
      </p:grpSpPr>
      <p:sp>
        <p:nvSpPr>
          <p:cNvPr id="65" name="Immagin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esto titolo"/>
          <p:cNvSpPr txBox="1"/>
          <p:nvPr>
            <p:ph type="title"/>
          </p:nvPr>
        </p:nvSpPr>
        <p:spPr>
          <a:prstGeom prst="rect">
            <a:avLst/>
          </a:prstGeom>
        </p:spPr>
        <p:txBody>
          <a:bodyPr/>
          <a:lstStyle/>
          <a:p>
            <a:pPr/>
            <a:r>
              <a:t>Testo titolo</a:t>
            </a:r>
          </a:p>
        </p:txBody>
      </p:sp>
      <p:sp>
        <p:nvSpPr>
          <p:cNvPr id="67" name="Corpo livello uno…"/>
          <p:cNvSpPr txBox="1"/>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Corpo livello uno</a:t>
            </a:r>
          </a:p>
          <a:p>
            <a:pPr lvl="1"/>
            <a:r>
              <a:t>Corpo livello due</a:t>
            </a:r>
          </a:p>
          <a:p>
            <a:pPr lvl="2"/>
            <a:r>
              <a:t>Corpo livello tre</a:t>
            </a:r>
          </a:p>
          <a:p>
            <a:pPr lvl="3"/>
            <a:r>
              <a:t>Corpo livello quattro</a:t>
            </a:r>
          </a:p>
          <a:p>
            <a:pPr lvl="4"/>
            <a:r>
              <a:t>Corpo livello cinque</a:t>
            </a:r>
          </a:p>
        </p:txBody>
      </p:sp>
      <p:sp>
        <p:nvSpPr>
          <p:cNvPr id="68"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nti elenco">
    <p:spTree>
      <p:nvGrpSpPr>
        <p:cNvPr id="1" name=""/>
        <p:cNvGrpSpPr/>
        <p:nvPr/>
      </p:nvGrpSpPr>
      <p:grpSpPr>
        <a:xfrm>
          <a:off x="0" y="0"/>
          <a:ext cx="0" cy="0"/>
          <a:chOff x="0" y="0"/>
          <a:chExt cx="0" cy="0"/>
        </a:xfrm>
      </p:grpSpPr>
      <p:sp>
        <p:nvSpPr>
          <p:cNvPr id="75" name="Corpo livello uno…"/>
          <p:cNvSpPr txBox="1"/>
          <p:nvPr>
            <p:ph type="body" idx="1"/>
          </p:nvPr>
        </p:nvSpPr>
        <p:spPr>
          <a:xfrm>
            <a:off x="952500" y="1270000"/>
            <a:ext cx="11099800" cy="7213600"/>
          </a:xfrm>
          <a:prstGeom prst="rect">
            <a:avLst/>
          </a:prstGeom>
        </p:spPr>
        <p:txBody>
          <a:bodyPr/>
          <a:lstStyle/>
          <a:p>
            <a:pPr/>
            <a:r>
              <a:t>Corpo livello uno</a:t>
            </a:r>
          </a:p>
          <a:p>
            <a:pPr lvl="1"/>
            <a:r>
              <a:t>Corpo livello due</a:t>
            </a:r>
          </a:p>
          <a:p>
            <a:pPr lvl="2"/>
            <a:r>
              <a:t>Corpo livello tre</a:t>
            </a:r>
          </a:p>
          <a:p>
            <a:pPr lvl="3"/>
            <a:r>
              <a:t>Corpo livello quattro</a:t>
            </a:r>
          </a:p>
          <a:p>
            <a:pPr lvl="4"/>
            <a:r>
              <a:t>Corpo livello cinque</a:t>
            </a:r>
          </a:p>
        </p:txBody>
      </p:sp>
      <p:sp>
        <p:nvSpPr>
          <p:cNvPr id="76"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3 per pagina">
    <p:spTree>
      <p:nvGrpSpPr>
        <p:cNvPr id="1" name=""/>
        <p:cNvGrpSpPr/>
        <p:nvPr/>
      </p:nvGrpSpPr>
      <p:grpSpPr>
        <a:xfrm>
          <a:off x="0" y="0"/>
          <a:ext cx="0" cy="0"/>
          <a:chOff x="0" y="0"/>
          <a:chExt cx="0" cy="0"/>
        </a:xfrm>
      </p:grpSpPr>
      <p:sp>
        <p:nvSpPr>
          <p:cNvPr id="83" name="Immagine"/>
          <p:cNvSpPr/>
          <p:nvPr>
            <p:ph type="pic" sz="quarter" idx="13"/>
          </p:nvPr>
        </p:nvSpPr>
        <p:spPr>
          <a:xfrm>
            <a:off x="6718300" y="5092700"/>
            <a:ext cx="5334000" cy="3898900"/>
          </a:xfrm>
          <a:prstGeom prst="rect">
            <a:avLst/>
          </a:prstGeom>
        </p:spPr>
        <p:txBody>
          <a:bodyPr lIns="91439" tIns="45719" rIns="91439" bIns="45719" anchor="t">
            <a:noAutofit/>
          </a:bodyPr>
          <a:lstStyle/>
          <a:p>
            <a:pPr/>
          </a:p>
        </p:txBody>
      </p:sp>
      <p:sp>
        <p:nvSpPr>
          <p:cNvPr id="84" name="Immagine"/>
          <p:cNvSpPr/>
          <p:nvPr>
            <p:ph type="pic" sz="quarter" idx="14"/>
          </p:nvPr>
        </p:nvSpPr>
        <p:spPr>
          <a:xfrm>
            <a:off x="6718300" y="762000"/>
            <a:ext cx="5334000" cy="3898900"/>
          </a:xfrm>
          <a:prstGeom prst="rect">
            <a:avLst/>
          </a:prstGeom>
        </p:spPr>
        <p:txBody>
          <a:bodyPr lIns="91439" tIns="45719" rIns="91439" bIns="45719" anchor="t">
            <a:noAutofit/>
          </a:bodyPr>
          <a:lstStyle/>
          <a:p>
            <a:pPr/>
          </a:p>
        </p:txBody>
      </p:sp>
      <p:sp>
        <p:nvSpPr>
          <p:cNvPr id="85" name="Immagine"/>
          <p:cNvSpPr/>
          <p:nvPr>
            <p:ph type="pic" sz="half" idx="15"/>
          </p:nvPr>
        </p:nvSpPr>
        <p:spPr>
          <a:xfrm>
            <a:off x="952500" y="762884"/>
            <a:ext cx="5334000" cy="8229601"/>
          </a:xfrm>
          <a:prstGeom prst="rect">
            <a:avLst/>
          </a:prstGeom>
        </p:spPr>
        <p:txBody>
          <a:bodyPr lIns="91439" tIns="45719" rIns="91439" bIns="45719" anchor="t">
            <a:noAutofit/>
          </a:bodyPr>
          <a:lstStyle/>
          <a:p>
            <a:pPr/>
          </a:p>
        </p:txBody>
      </p:sp>
      <p:sp>
        <p:nvSpPr>
          <p:cNvPr id="86"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sto titolo"/>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Testo titolo</a:t>
            </a:r>
          </a:p>
        </p:txBody>
      </p:sp>
      <p:sp>
        <p:nvSpPr>
          <p:cNvPr id="3" name="Corpo livello uno…"/>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Corpo livello uno</a:t>
            </a:r>
          </a:p>
          <a:p>
            <a:pPr lvl="1"/>
            <a:r>
              <a:t>Corpo livello due</a:t>
            </a:r>
          </a:p>
          <a:p>
            <a:pPr lvl="2"/>
            <a:r>
              <a:t>Corpo livello tre</a:t>
            </a:r>
          </a:p>
          <a:p>
            <a:pPr lvl="3"/>
            <a:r>
              <a:t>Corpo livello quattro</a:t>
            </a:r>
          </a:p>
          <a:p>
            <a:pPr lvl="4"/>
            <a:r>
              <a:t>Corpo livello cinque</a:t>
            </a:r>
          </a:p>
        </p:txBody>
      </p:sp>
      <p:sp>
        <p:nvSpPr>
          <p:cNvPr id="4" name="Numero diapositiva"/>
          <p:cNvSpPr txBox="1"/>
          <p:nvPr>
            <p:ph type="sldNum" sz="quarter" idx="2"/>
          </p:nvPr>
        </p:nvSpPr>
        <p:spPr>
          <a:xfrm>
            <a:off x="6311798" y="9245600"/>
            <a:ext cx="368504" cy="381000"/>
          </a:xfrm>
          <a:prstGeom prst="rect">
            <a:avLst/>
          </a:prstGeom>
          <a:ln w="12700">
            <a:miter lim="400000"/>
          </a:ln>
        </p:spPr>
        <p:txBody>
          <a:bodyPr wrap="none" lIns="50800" tIns="50800" rIns="50800" bIns="50800">
            <a:spAutoFit/>
          </a:bodyPr>
          <a:lstStyle>
            <a:lvl1pPr>
              <a:defRPr sz="1800">
                <a:solidFill>
                  <a:srgbClr val="FFFFFF"/>
                </a:solidFill>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MACBETH BY WILLIAM SHAKESPEARE"/>
          <p:cNvSpPr txBox="1"/>
          <p:nvPr>
            <p:ph type="ctrTitle"/>
          </p:nvPr>
        </p:nvSpPr>
        <p:spPr>
          <a:xfrm>
            <a:off x="1269999" y="1638300"/>
            <a:ext cx="9973713" cy="2093605"/>
          </a:xfrm>
          <a:prstGeom prst="rect">
            <a:avLst/>
          </a:prstGeom>
        </p:spPr>
        <p:txBody>
          <a:bodyPr/>
          <a:lstStyle>
            <a:lvl1pPr defTabSz="473201">
              <a:defRPr sz="6400"/>
            </a:lvl1pPr>
          </a:lstStyle>
          <a:p>
            <a:pPr/>
            <a:r>
              <a:t>MACBETH BY WILLIAM SHAKESPEARE</a:t>
            </a:r>
          </a:p>
        </p:txBody>
      </p:sp>
      <p:sp>
        <p:nvSpPr>
          <p:cNvPr id="120" name="GIRARDI GIACOMO"/>
          <p:cNvSpPr txBox="1"/>
          <p:nvPr>
            <p:ph type="subTitle" sz="quarter" idx="1"/>
          </p:nvPr>
        </p:nvSpPr>
        <p:spPr>
          <a:xfrm>
            <a:off x="1162663" y="321760"/>
            <a:ext cx="4147327" cy="685625"/>
          </a:xfrm>
          <a:prstGeom prst="rect">
            <a:avLst/>
          </a:prstGeom>
        </p:spPr>
        <p:txBody>
          <a:bodyPr/>
          <a:lstStyle/>
          <a:p>
            <a:pPr/>
            <a:r>
              <a:t>GIRARDI GIACOMO</a:t>
            </a:r>
          </a:p>
        </p:txBody>
      </p:sp>
      <p:pic>
        <p:nvPicPr>
          <p:cNvPr id="121" name="macbeth.jpg" descr="macbeth.jpg"/>
          <p:cNvPicPr>
            <a:picLocks noChangeAspect="1"/>
          </p:cNvPicPr>
          <p:nvPr/>
        </p:nvPicPr>
        <p:blipFill>
          <a:blip r:embed="rId2">
            <a:extLst/>
          </a:blip>
          <a:stretch>
            <a:fillRect/>
          </a:stretch>
        </p:blipFill>
        <p:spPr>
          <a:xfrm>
            <a:off x="9196403" y="4266424"/>
            <a:ext cx="3130414" cy="4659032"/>
          </a:xfrm>
          <a:prstGeom prst="rect">
            <a:avLst/>
          </a:prstGeom>
          <a:ln w="12700">
            <a:miter lim="400000"/>
          </a:ln>
        </p:spPr>
      </p:pic>
      <p:sp>
        <p:nvSpPr>
          <p:cNvPr id="122" name="ACT II SCENE II"/>
          <p:cNvSpPr txBox="1"/>
          <p:nvPr/>
        </p:nvSpPr>
        <p:spPr>
          <a:xfrm>
            <a:off x="4083565" y="5257798"/>
            <a:ext cx="3673522" cy="685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a:solidFill>
                  <a:srgbClr val="FFFFFF"/>
                </a:solidFill>
              </a:defRPr>
            </a:lvl1pPr>
          </a:lstStyle>
          <a:p>
            <a:pPr/>
            <a:r>
              <a:t>ACT II SCENE II</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The entire passage exemplifies hyperbole and demonstrated the enormity of Macbeth’s guilt."/>
          <p:cNvSpPr txBox="1"/>
          <p:nvPr>
            <p:ph type="ctrTitle"/>
          </p:nvPr>
        </p:nvSpPr>
        <p:spPr>
          <a:prstGeom prst="rect">
            <a:avLst/>
          </a:prstGeom>
        </p:spPr>
        <p:txBody>
          <a:bodyPr/>
          <a:lstStyle>
            <a:lvl1pPr defTabSz="426466">
              <a:defRPr sz="5800"/>
            </a:lvl1pPr>
          </a:lstStyle>
          <a:p>
            <a:pPr/>
            <a:r>
              <a:t>The entire passage exemplifies hyperbole and demonstrated the enormity of Macbeth’s guilt.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This act is a dialog between Macbeth and Lady Macbeth where is discuss an important and recurrent topic throughout the tragedy :…"/>
          <p:cNvSpPr txBox="1"/>
          <p:nvPr>
            <p:ph type="ctrTitle"/>
          </p:nvPr>
        </p:nvSpPr>
        <p:spPr>
          <a:xfrm>
            <a:off x="1004829" y="1551041"/>
            <a:ext cx="10995142" cy="3846300"/>
          </a:xfrm>
          <a:prstGeom prst="rect">
            <a:avLst/>
          </a:prstGeom>
        </p:spPr>
        <p:txBody>
          <a:bodyPr/>
          <a:lstStyle/>
          <a:p>
            <a:pPr defTabSz="309624">
              <a:defRPr sz="4200"/>
            </a:pPr>
            <a:r>
              <a:t>This act is a dialog between Macbeth and Lady Macbeth where is discuss an important and recurrent topic throughout the tragedy :</a:t>
            </a:r>
          </a:p>
          <a:p>
            <a:pPr defTabSz="309624">
              <a:defRPr sz="4200"/>
            </a:pPr>
          </a:p>
          <a:p>
            <a:pPr defTabSz="309624">
              <a:defRPr sz="4200"/>
            </a:pPr>
            <a:r>
              <a:t>GUILT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In addiction this scene is essential to the plot because the scene develops the character of  Macbeth and his wife and highlights the changes of the two figures after the murder of Duncan."/>
          <p:cNvSpPr txBox="1"/>
          <p:nvPr>
            <p:ph type="ctrTitle"/>
          </p:nvPr>
        </p:nvSpPr>
        <p:spPr>
          <a:prstGeom prst="rect">
            <a:avLst/>
          </a:prstGeom>
        </p:spPr>
        <p:txBody>
          <a:bodyPr/>
          <a:lstStyle>
            <a:lvl1pPr defTabSz="303783">
              <a:defRPr sz="4100"/>
            </a:lvl1pPr>
          </a:lstStyle>
          <a:p>
            <a:pPr/>
            <a:r>
              <a:t>In addiction this scene is essential to the plot because the scene develops the character of  Macbeth and his wife and highlights the changes of the two figures after the murder of Duncan.</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LADY MACBETH…"/>
          <p:cNvSpPr txBox="1"/>
          <p:nvPr>
            <p:ph type="subTitle" sz="quarter" idx="1"/>
          </p:nvPr>
        </p:nvSpPr>
        <p:spPr>
          <a:xfrm>
            <a:off x="3493383" y="4584319"/>
            <a:ext cx="5174682" cy="4059035"/>
          </a:xfrm>
          <a:prstGeom prst="rect">
            <a:avLst/>
          </a:prstGeom>
          <a:ln w="25400">
            <a:solidFill>
              <a:srgbClr val="FFFFFF"/>
            </a:solidFill>
          </a:ln>
        </p:spPr>
        <p:txBody>
          <a:bodyPr/>
          <a:lstStyle/>
          <a:p>
            <a:pPr defTabSz="519937">
              <a:defRPr sz="2100">
                <a:effectLst>
                  <a:outerShdw sx="100000" sy="100000" kx="0" ky="0" algn="b" rotWithShape="0" blurRad="25400" dist="21358" dir="2700000">
                    <a:srgbClr val="000000">
                      <a:alpha val="31033"/>
                    </a:srgbClr>
                  </a:outerShdw>
                </a:effectLst>
              </a:defRPr>
            </a:pPr>
            <a:r>
              <a:t>LADY MACBETH</a:t>
            </a:r>
          </a:p>
          <a:p>
            <a:pPr defTabSz="519937">
              <a:defRPr sz="2100">
                <a:effectLst>
                  <a:outerShdw sx="100000" sy="100000" kx="0" ky="0" algn="b" rotWithShape="0" blurRad="25400" dist="21358" dir="2700000">
                    <a:srgbClr val="000000">
                      <a:alpha val="31033"/>
                    </a:srgbClr>
                  </a:outerShdw>
                </a:effectLst>
              </a:defRPr>
            </a:pPr>
            <a:r>
              <a:t>     What do you mean?</a:t>
            </a:r>
          </a:p>
          <a:p>
            <a:pPr defTabSz="519937">
              <a:defRPr sz="2100">
                <a:effectLst>
                  <a:outerShdw sx="100000" sy="100000" kx="0" ky="0" algn="b" rotWithShape="0" blurRad="25400" dist="21358" dir="2700000">
                    <a:srgbClr val="000000">
                      <a:alpha val="31033"/>
                    </a:srgbClr>
                  </a:outerShdw>
                </a:effectLst>
              </a:defRPr>
            </a:pPr>
            <a:r>
              <a:t>LADY MACBETH</a:t>
            </a:r>
          </a:p>
          <a:p>
            <a:pPr defTabSz="519937">
              <a:defRPr sz="2100">
                <a:effectLst>
                  <a:outerShdw sx="100000" sy="100000" kx="0" ky="0" algn="b" rotWithShape="0" blurRad="25400" dist="21358" dir="2700000">
                    <a:srgbClr val="000000">
                      <a:alpha val="31033"/>
                    </a:srgbClr>
                  </a:outerShdw>
                </a:effectLst>
              </a:defRPr>
            </a:pPr>
            <a:r>
              <a:t>What are you talking about?</a:t>
            </a:r>
          </a:p>
          <a:p>
            <a:pPr defTabSz="519937">
              <a:defRPr sz="2100">
                <a:effectLst>
                  <a:outerShdw sx="100000" sy="100000" kx="0" ky="0" algn="b" rotWithShape="0" blurRad="25400" dist="21358" dir="2700000">
                    <a:srgbClr val="000000">
                      <a:alpha val="31033"/>
                    </a:srgbClr>
                  </a:outerShdw>
                </a:effectLst>
              </a:defRPr>
            </a:pPr>
            <a:r>
              <a:t>MACBETH</a:t>
            </a:r>
          </a:p>
          <a:p>
            <a:pPr defTabSz="519937">
              <a:defRPr sz="2100">
                <a:effectLst>
                  <a:outerShdw sx="100000" sy="100000" kx="0" ky="0" algn="b" rotWithShape="0" blurRad="25400" dist="21358" dir="2700000">
                    <a:srgbClr val="000000">
                      <a:alpha val="31033"/>
                    </a:srgbClr>
                  </a:outerShdw>
                </a:effectLst>
              </a:defRPr>
            </a:pPr>
            <a:r>
              <a:t>Still it cried, “Sleep no more!” to all the house.</a:t>
            </a:r>
          </a:p>
          <a:p>
            <a:pPr defTabSz="519937">
              <a:defRPr sz="2100">
                <a:effectLst>
                  <a:outerShdw sx="100000" sy="100000" kx="0" ky="0" algn="b" rotWithShape="0" blurRad="25400" dist="21358" dir="2700000">
                    <a:srgbClr val="000000">
                      <a:alpha val="31033"/>
                    </a:srgbClr>
                  </a:outerShdw>
                </a:effectLst>
              </a:defRPr>
            </a:pPr>
            <a:r>
              <a:t>“Glamis hath murdered sleep, and therefore Cawdor</a:t>
            </a:r>
          </a:p>
          <a:p>
            <a:pPr defTabSz="519937">
              <a:defRPr sz="2100">
                <a:effectLst>
                  <a:outerShdw sx="100000" sy="100000" kx="0" ky="0" algn="b" rotWithShape="0" blurRad="25400" dist="21358" dir="2700000">
                    <a:srgbClr val="000000">
                      <a:alpha val="31033"/>
                    </a:srgbClr>
                  </a:outerShdw>
                </a:effectLst>
              </a:defRPr>
            </a:pPr>
            <a:r>
              <a:t>Shall sleep no more. Macbeth shall sleep no more.”</a:t>
            </a:r>
          </a:p>
        </p:txBody>
      </p:sp>
      <p:sp>
        <p:nvSpPr>
          <p:cNvPr id="129" name="MACBETH…"/>
          <p:cNvSpPr txBox="1"/>
          <p:nvPr/>
        </p:nvSpPr>
        <p:spPr>
          <a:xfrm>
            <a:off x="2532496" y="886565"/>
            <a:ext cx="7096456" cy="3441701"/>
          </a:xfrm>
          <a:prstGeom prst="rect">
            <a:avLst/>
          </a:prstGeom>
          <a:ln w="25400">
            <a:solidFill>
              <a:srgbClr val="FFFFFF"/>
            </a:solidFill>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2400">
                <a:solidFill>
                  <a:srgbClr val="FFFFFF"/>
                </a:solidFill>
                <a:effectLst>
                  <a:outerShdw sx="100000" sy="100000" kx="0" ky="0" algn="b" rotWithShape="0" blurRad="25400" dist="23998" dir="2700000">
                    <a:srgbClr val="000000">
                      <a:alpha val="31033"/>
                    </a:srgbClr>
                  </a:outerShdw>
                </a:effectLst>
              </a:defRPr>
            </a:pPr>
            <a:r>
              <a:t>MACBETH</a:t>
            </a:r>
          </a:p>
          <a:p>
            <a:pPr>
              <a:defRPr sz="2400">
                <a:solidFill>
                  <a:srgbClr val="FFFFFF"/>
                </a:solidFill>
                <a:effectLst>
                  <a:outerShdw sx="100000" sy="100000" kx="0" ky="0" algn="b" rotWithShape="0" blurRad="25400" dist="23998" dir="2700000">
                    <a:srgbClr val="000000">
                      <a:alpha val="31033"/>
                    </a:srgbClr>
                  </a:outerShdw>
                </a:effectLst>
              </a:defRPr>
            </a:pPr>
            <a:r>
              <a:t>35</a:t>
            </a:r>
          </a:p>
          <a:p>
            <a:pPr>
              <a:defRPr sz="2400">
                <a:solidFill>
                  <a:srgbClr val="FFFFFF"/>
                </a:solidFill>
                <a:effectLst>
                  <a:outerShdw sx="100000" sy="100000" kx="0" ky="0" algn="b" rotWithShape="0" blurRad="25400" dist="23998" dir="2700000">
                    <a:srgbClr val="000000">
                      <a:alpha val="31033"/>
                    </a:srgbClr>
                  </a:outerShdw>
                </a:effectLst>
              </a:defRPr>
            </a:pPr>
            <a:r>
              <a:t>Methought I heard a voice cry, “Sleep no more!</a:t>
            </a:r>
          </a:p>
          <a:p>
            <a:pPr>
              <a:defRPr sz="2400">
                <a:solidFill>
                  <a:srgbClr val="FFFFFF"/>
                </a:solidFill>
                <a:effectLst>
                  <a:outerShdw sx="100000" sy="100000" kx="0" ky="0" algn="b" rotWithShape="0" blurRad="25400" dist="23998" dir="2700000">
                    <a:srgbClr val="000000">
                      <a:alpha val="31033"/>
                    </a:srgbClr>
                  </a:outerShdw>
                </a:effectLst>
              </a:defRPr>
            </a:pPr>
            <a:r>
              <a:t>Macbeth does murder sleep”—the innocent sleep,</a:t>
            </a:r>
          </a:p>
          <a:p>
            <a:pPr>
              <a:defRPr sz="2400">
                <a:solidFill>
                  <a:srgbClr val="FFFFFF"/>
                </a:solidFill>
                <a:effectLst>
                  <a:outerShdw sx="100000" sy="100000" kx="0" ky="0" algn="b" rotWithShape="0" blurRad="25400" dist="23998" dir="2700000">
                    <a:srgbClr val="000000">
                      <a:alpha val="31033"/>
                    </a:srgbClr>
                  </a:outerShdw>
                </a:effectLst>
              </a:defRPr>
            </a:pPr>
            <a:r>
              <a:t>Sleep that knits up the raveled sleave of care,</a:t>
            </a:r>
          </a:p>
          <a:p>
            <a:pPr>
              <a:defRPr sz="2400">
                <a:solidFill>
                  <a:srgbClr val="FFFFFF"/>
                </a:solidFill>
                <a:effectLst>
                  <a:outerShdw sx="100000" sy="100000" kx="0" ky="0" algn="b" rotWithShape="0" blurRad="25400" dist="23998" dir="2700000">
                    <a:srgbClr val="000000">
                      <a:alpha val="31033"/>
                    </a:srgbClr>
                  </a:outerShdw>
                </a:effectLst>
              </a:defRPr>
            </a:pPr>
            <a:r>
              <a:t>The death of each day’s life, sore labor’s bath,</a:t>
            </a:r>
          </a:p>
          <a:p>
            <a:pPr>
              <a:defRPr sz="2400">
                <a:solidFill>
                  <a:srgbClr val="FFFFFF"/>
                </a:solidFill>
                <a:effectLst>
                  <a:outerShdw sx="100000" sy="100000" kx="0" ky="0" algn="b" rotWithShape="0" blurRad="25400" dist="23998" dir="2700000">
                    <a:srgbClr val="000000">
                      <a:alpha val="31033"/>
                    </a:srgbClr>
                  </a:outerShdw>
                </a:effectLst>
              </a:defRPr>
            </a:pPr>
            <a:r>
              <a:t>Balm of hurt minds, great nature’s second course,</a:t>
            </a:r>
          </a:p>
          <a:p>
            <a:pPr>
              <a:defRPr sz="2400">
                <a:solidFill>
                  <a:srgbClr val="FFFFFF"/>
                </a:solidFill>
                <a:effectLst>
                  <a:outerShdw sx="100000" sy="100000" kx="0" ky="0" algn="b" rotWithShape="0" blurRad="25400" dist="23998" dir="2700000">
                    <a:srgbClr val="000000">
                      <a:alpha val="31033"/>
                    </a:srgbClr>
                  </a:outerShdw>
                </a:effectLst>
              </a:defRPr>
            </a:pPr>
            <a:r>
              <a:t>40</a:t>
            </a:r>
          </a:p>
          <a:p>
            <a:pPr>
              <a:defRPr sz="2400">
                <a:solidFill>
                  <a:srgbClr val="FFFFFF"/>
                </a:solidFill>
                <a:effectLst>
                  <a:outerShdw sx="100000" sy="100000" kx="0" ky="0" algn="b" rotWithShape="0" blurRad="25400" dist="23998" dir="2700000">
                    <a:srgbClr val="000000">
                      <a:alpha val="31033"/>
                    </a:srgbClr>
                  </a:outerShdw>
                </a:effectLst>
              </a:defRPr>
            </a:pPr>
            <a:r>
              <a:t>Chief nourisher in life’s feast.</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In this scene Macbeth thinks that he hears someone saying “sleep no more” in reality, the voice is caused by his conscience"/>
          <p:cNvSpPr txBox="1"/>
          <p:nvPr>
            <p:ph type="ctrTitle"/>
          </p:nvPr>
        </p:nvSpPr>
        <p:spPr>
          <a:prstGeom prst="rect">
            <a:avLst/>
          </a:prstGeom>
        </p:spPr>
        <p:txBody>
          <a:bodyPr/>
          <a:lstStyle>
            <a:lvl1pPr defTabSz="379729">
              <a:defRPr sz="5200"/>
            </a:lvl1pPr>
          </a:lstStyle>
          <a:p>
            <a:pPr/>
            <a:r>
              <a:t>In this scene Macbeth thinks that he hears someone saying “sleep no more” in reality, the voice is caused by his conscience</a:t>
            </a:r>
          </a:p>
        </p:txBody>
      </p:sp>
      <p:sp>
        <p:nvSpPr>
          <p:cNvPr id="132" name="ACT II SCENE II…"/>
          <p:cNvSpPr txBox="1"/>
          <p:nvPr>
            <p:ph type="subTitle" sz="quarter" idx="1"/>
          </p:nvPr>
        </p:nvSpPr>
        <p:spPr>
          <a:xfrm>
            <a:off x="993993" y="383095"/>
            <a:ext cx="10464801" cy="1130301"/>
          </a:xfrm>
          <a:prstGeom prst="rect">
            <a:avLst/>
          </a:prstGeom>
        </p:spPr>
        <p:txBody>
          <a:bodyPr/>
          <a:lstStyle/>
          <a:p>
            <a:pPr/>
            <a:r>
              <a:t>ACT II SCENE II</a:t>
            </a:r>
          </a:p>
          <a:p>
            <a:pPr/>
            <a:r>
              <a:t>~Guilt~</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Symbolism is the most important literary device used in this passage. Sleep can be interpreted in different ways:…"/>
          <p:cNvSpPr txBox="1"/>
          <p:nvPr>
            <p:ph type="ctrTitle"/>
          </p:nvPr>
        </p:nvSpPr>
        <p:spPr>
          <a:xfrm>
            <a:off x="1270000" y="2379453"/>
            <a:ext cx="10464800" cy="4228446"/>
          </a:xfrm>
          <a:prstGeom prst="rect">
            <a:avLst/>
          </a:prstGeom>
        </p:spPr>
        <p:txBody>
          <a:bodyPr/>
          <a:lstStyle/>
          <a:p>
            <a:pPr defTabSz="239522">
              <a:defRPr sz="3200"/>
            </a:pPr>
            <a:r>
              <a:t>Symbolism is the most important literary device used in this passage. Sleep can be interpreted in different ways:</a:t>
            </a:r>
          </a:p>
          <a:p>
            <a:pPr defTabSz="239522">
              <a:defRPr sz="3200"/>
            </a:pPr>
          </a:p>
          <a:p>
            <a:pPr defTabSz="239522">
              <a:defRPr sz="3200"/>
            </a:pPr>
            <a:r>
              <a:t>-can symbolise tranquility and peace</a:t>
            </a:r>
          </a:p>
          <a:p>
            <a:pPr defTabSz="239522">
              <a:defRPr sz="3200"/>
            </a:pPr>
            <a:r>
              <a:t>-its effect is to create foreshadowing, further his conscience becomes disturbed and he experiences insomnia</a:t>
            </a:r>
          </a:p>
        </p:txBody>
      </p:sp>
      <p:sp>
        <p:nvSpPr>
          <p:cNvPr id="135" name="ACT II SCENE II…"/>
          <p:cNvSpPr txBox="1"/>
          <p:nvPr>
            <p:ph type="subTitle" sz="quarter" idx="1"/>
          </p:nvPr>
        </p:nvSpPr>
        <p:spPr>
          <a:xfrm>
            <a:off x="1270000" y="359923"/>
            <a:ext cx="10464800" cy="1130301"/>
          </a:xfrm>
          <a:prstGeom prst="rect">
            <a:avLst/>
          </a:prstGeom>
        </p:spPr>
        <p:txBody>
          <a:bodyPr/>
          <a:lstStyle/>
          <a:p>
            <a:pPr/>
            <a:r>
              <a:t>ACT II SCENE II</a:t>
            </a:r>
          </a:p>
          <a:p>
            <a:pPr/>
            <a:r>
              <a:t>~Guilt~</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The “revelled sleeve” is a ball of thread tangled, and this is a metaphor to express the frustration that comes when someone have so much troubles and you can’t see the end of the tunnel"/>
          <p:cNvSpPr txBox="1"/>
          <p:nvPr>
            <p:ph type="ctrTitle"/>
          </p:nvPr>
        </p:nvSpPr>
        <p:spPr>
          <a:prstGeom prst="rect">
            <a:avLst/>
          </a:prstGeom>
        </p:spPr>
        <p:txBody>
          <a:bodyPr/>
          <a:lstStyle>
            <a:lvl1pPr defTabSz="303783">
              <a:defRPr sz="4100"/>
            </a:lvl1pPr>
          </a:lstStyle>
          <a:p>
            <a:pPr/>
            <a:r>
              <a:t>The “revelled sleeve” is a ball of thread tangled, and this is a metaphor to express the frustration that comes when someone have so much troubles and you can’t see the end of the tunnel</a:t>
            </a:r>
          </a:p>
        </p:txBody>
      </p:sp>
      <p:sp>
        <p:nvSpPr>
          <p:cNvPr id="138" name="ACT II SCENE II…"/>
          <p:cNvSpPr txBox="1"/>
          <p:nvPr>
            <p:ph type="subTitle" sz="quarter" idx="1"/>
          </p:nvPr>
        </p:nvSpPr>
        <p:spPr>
          <a:xfrm>
            <a:off x="1270000" y="409333"/>
            <a:ext cx="10464800" cy="1130301"/>
          </a:xfrm>
          <a:prstGeom prst="rect">
            <a:avLst/>
          </a:prstGeom>
        </p:spPr>
        <p:txBody>
          <a:bodyPr/>
          <a:lstStyle/>
          <a:p>
            <a:pPr/>
            <a:r>
              <a:t>ACT II SCENE II</a:t>
            </a:r>
          </a:p>
          <a:p>
            <a:pPr/>
            <a:r>
              <a:t>~Guilt~</a:t>
            </a:r>
          </a:p>
        </p:txBody>
      </p:sp>
      <p:sp>
        <p:nvSpPr>
          <p:cNvPr id="139" name="Macbeth  also compares sleep to a labour ‘s bath after a hard day. For Macbeth sleep isn’t only a vital  need but something that makes life worth living"/>
          <p:cNvSpPr txBox="1"/>
          <p:nvPr/>
        </p:nvSpPr>
        <p:spPr>
          <a:xfrm>
            <a:off x="-114766" y="5555534"/>
            <a:ext cx="12443765" cy="1854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FFFFFF"/>
                </a:solidFill>
              </a:defRPr>
            </a:lvl1pPr>
          </a:lstStyle>
          <a:p>
            <a:pPr/>
            <a:r>
              <a:t>Macbeth  also compares sleep to a labour ‘s bath after a hard day. For Macbeth sleep isn’t only a vital  need but something that makes life worth living</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MACBETH…"/>
          <p:cNvSpPr txBox="1"/>
          <p:nvPr>
            <p:ph type="ctrTitle"/>
          </p:nvPr>
        </p:nvSpPr>
        <p:spPr>
          <a:xfrm>
            <a:off x="1269999" y="1638300"/>
            <a:ext cx="10734255" cy="4896959"/>
          </a:xfrm>
          <a:prstGeom prst="rect">
            <a:avLst/>
          </a:prstGeom>
          <a:ln w="25400">
            <a:solidFill>
              <a:srgbClr val="FFFFFF"/>
            </a:solidFill>
          </a:ln>
        </p:spPr>
        <p:txBody>
          <a:bodyPr/>
          <a:lstStyle/>
          <a:p>
            <a:pPr>
              <a:defRPr sz="2400">
                <a:effectLst>
                  <a:outerShdw sx="100000" sy="100000" kx="0" ky="0" algn="b" rotWithShape="0" blurRad="25400" dist="23998" dir="2700000">
                    <a:srgbClr val="000000">
                      <a:alpha val="31033"/>
                    </a:srgbClr>
                  </a:outerShdw>
                </a:effectLst>
              </a:defRPr>
            </a:pPr>
            <a:r>
              <a:t>MACBETH</a:t>
            </a:r>
          </a:p>
          <a:p>
            <a:pPr>
              <a:defRPr sz="2400">
                <a:effectLst>
                  <a:outerShdw sx="100000" sy="100000" kx="0" ky="0" algn="b" rotWithShape="0" blurRad="25400" dist="23998" dir="2700000">
                    <a:srgbClr val="000000">
                      <a:alpha val="31033"/>
                    </a:srgbClr>
                  </a:outerShdw>
                </a:effectLst>
              </a:defRPr>
            </a:pPr>
            <a:r>
              <a:t>     Whence is that knocking?</a:t>
            </a:r>
          </a:p>
          <a:p>
            <a:pPr>
              <a:defRPr sz="2400">
                <a:effectLst>
                  <a:outerShdw sx="100000" sy="100000" kx="0" ky="0" algn="b" rotWithShape="0" blurRad="25400" dist="23998" dir="2700000">
                    <a:srgbClr val="000000">
                      <a:alpha val="31033"/>
                    </a:srgbClr>
                  </a:outerShdw>
                </a:effectLst>
              </a:defRPr>
            </a:pPr>
            <a:r>
              <a:t>How is ’t with me when every noise appals me?</a:t>
            </a:r>
          </a:p>
          <a:p>
            <a:pPr>
              <a:defRPr sz="2400">
                <a:effectLst>
                  <a:outerShdw sx="100000" sy="100000" kx="0" ky="0" algn="b" rotWithShape="0" blurRad="25400" dist="23998" dir="2700000">
                    <a:srgbClr val="000000">
                      <a:alpha val="31033"/>
                    </a:srgbClr>
                  </a:outerShdw>
                </a:effectLst>
              </a:defRPr>
            </a:pPr>
            <a:r>
              <a:t>What hands are here? Ha! They pluck out mine eyes.</a:t>
            </a:r>
          </a:p>
          <a:p>
            <a:pPr>
              <a:defRPr sz="2400">
                <a:effectLst>
                  <a:outerShdw sx="100000" sy="100000" kx="0" ky="0" algn="b" rotWithShape="0" blurRad="25400" dist="23998" dir="2700000">
                    <a:srgbClr val="000000">
                      <a:alpha val="31033"/>
                    </a:srgbClr>
                  </a:outerShdw>
                </a:effectLst>
              </a:defRPr>
            </a:pPr>
            <a:r>
              <a:t>60</a:t>
            </a:r>
          </a:p>
          <a:p>
            <a:pPr>
              <a:defRPr sz="2400">
                <a:effectLst>
                  <a:outerShdw sx="100000" sy="100000" kx="0" ky="0" algn="b" rotWithShape="0" blurRad="25400" dist="23998" dir="2700000">
                    <a:srgbClr val="000000">
                      <a:alpha val="31033"/>
                    </a:srgbClr>
                  </a:outerShdw>
                </a:effectLst>
              </a:defRPr>
            </a:pPr>
            <a:r>
              <a:t>Will all great Neptune’s ocean wash this blood</a:t>
            </a:r>
          </a:p>
          <a:p>
            <a:pPr>
              <a:defRPr sz="2400">
                <a:effectLst>
                  <a:outerShdw sx="100000" sy="100000" kx="0" ky="0" algn="b" rotWithShape="0" blurRad="25400" dist="23998" dir="2700000">
                    <a:srgbClr val="000000">
                      <a:alpha val="31033"/>
                    </a:srgbClr>
                  </a:outerShdw>
                </a:effectLst>
              </a:defRPr>
            </a:pPr>
            <a:r>
              <a:t>Clean from my hand? No, this my hand will rather</a:t>
            </a:r>
          </a:p>
          <a:p>
            <a:pPr>
              <a:defRPr sz="2400">
                <a:effectLst>
                  <a:outerShdw sx="100000" sy="100000" kx="0" ky="0" algn="b" rotWithShape="0" blurRad="25400" dist="23998" dir="2700000">
                    <a:srgbClr val="000000">
                      <a:alpha val="31033"/>
                    </a:srgbClr>
                  </a:outerShdw>
                </a:effectLst>
              </a:defRPr>
            </a:pPr>
            <a:r>
              <a:t>The multitudinous seas incarnadine,</a:t>
            </a:r>
          </a:p>
          <a:p>
            <a:pPr>
              <a:defRPr sz="2400">
                <a:effectLst>
                  <a:outerShdw sx="100000" sy="100000" kx="0" ky="0" algn="b" rotWithShape="0" blurRad="25400" dist="23998" dir="2700000">
                    <a:srgbClr val="000000">
                      <a:alpha val="31033"/>
                    </a:srgbClr>
                  </a:outerShdw>
                </a:effectLst>
              </a:defRPr>
            </a:pPr>
            <a:r>
              <a:t>Making the green one red.</a:t>
            </a:r>
          </a:p>
        </p:txBody>
      </p:sp>
      <p:sp>
        <p:nvSpPr>
          <p:cNvPr id="142" name="ACT II SCENE II"/>
          <p:cNvSpPr txBox="1"/>
          <p:nvPr>
            <p:ph type="subTitle" sz="quarter" idx="1"/>
          </p:nvPr>
        </p:nvSpPr>
        <p:spPr>
          <a:xfrm>
            <a:off x="1270000" y="335218"/>
            <a:ext cx="10464800" cy="1130302"/>
          </a:xfrm>
          <a:prstGeom prst="rect">
            <a:avLst/>
          </a:prstGeom>
        </p:spPr>
        <p:txBody>
          <a:bodyPr/>
          <a:lstStyle/>
          <a:p>
            <a:pPr/>
            <a:r>
              <a:t>ACT II SCENE II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His guilt causes him to shake at every noise. His hands symbolize the murder.…"/>
          <p:cNvSpPr txBox="1"/>
          <p:nvPr>
            <p:ph type="ctrTitle"/>
          </p:nvPr>
        </p:nvSpPr>
        <p:spPr>
          <a:prstGeom prst="rect">
            <a:avLst/>
          </a:prstGeom>
        </p:spPr>
        <p:txBody>
          <a:bodyPr/>
          <a:lstStyle/>
          <a:p>
            <a:pPr defTabSz="257047">
              <a:defRPr sz="3500"/>
            </a:pPr>
            <a:r>
              <a:t>His guilt causes him to shake at every noise. His hands symbolize the murder. </a:t>
            </a:r>
          </a:p>
          <a:p>
            <a:pPr defTabSz="257047">
              <a:defRPr sz="3500"/>
            </a:pPr>
            <a:r>
              <a:t>Neptune is an allusion to the Roman Godof the sea, whose waters couldn’t wash the blood from Macbeth’s hands.</a:t>
            </a:r>
          </a:p>
          <a:p>
            <a:pPr defTabSz="257047">
              <a:defRPr sz="3500"/>
            </a:pPr>
            <a:r>
              <a:t>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Gradient">
  <a:themeElements>
    <a:clrScheme name="Gradient">
      <a:dk1>
        <a:srgbClr val="FFFFFF"/>
      </a:dk1>
      <a:lt1>
        <a:srgbClr val="FF0000"/>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Neue"/>
        <a:ea typeface="Helvetica Neue"/>
        <a:cs typeface="Helvetica Neue"/>
      </a:majorFont>
      <a:minorFont>
        <a:latin typeface="Helvetica"/>
        <a:ea typeface="Helvetica"/>
        <a:cs typeface="Helvetica"/>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Neue"/>
        <a:ea typeface="Helvetica Neue"/>
        <a:cs typeface="Helvetica Neue"/>
      </a:majorFont>
      <a:minorFont>
        <a:latin typeface="Helvetica"/>
        <a:ea typeface="Helvetica"/>
        <a:cs typeface="Helvetica"/>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