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sldIdLst>
    <p:sldId id="265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F2A8C-9A38-46D8-8445-1A466FAE4A7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5DA777A-CF73-4B12-8A2A-5A8931118B47}">
      <dgm:prSet phldrT="[Testo]" custT="1"/>
      <dgm:spPr/>
      <dgm:t>
        <a:bodyPr/>
        <a:lstStyle/>
        <a:p>
          <a:r>
            <a:rPr lang="en-GB" sz="2000" noProof="0" dirty="0"/>
            <a:t>Tragic flaw</a:t>
          </a:r>
        </a:p>
      </dgm:t>
    </dgm:pt>
    <dgm:pt modelId="{73BEE476-8AEC-4AB2-A547-28E78CD4D89F}" type="parTrans" cxnId="{0E237503-BAD8-49E9-91C3-A6DA24FCF37D}">
      <dgm:prSet/>
      <dgm:spPr/>
      <dgm:t>
        <a:bodyPr/>
        <a:lstStyle/>
        <a:p>
          <a:endParaRPr lang="it-IT"/>
        </a:p>
      </dgm:t>
    </dgm:pt>
    <dgm:pt modelId="{3C8FF533-7FAB-4D00-8677-CFE0ECD2ACF0}" type="sibTrans" cxnId="{0E237503-BAD8-49E9-91C3-A6DA24FCF37D}">
      <dgm:prSet/>
      <dgm:spPr/>
      <dgm:t>
        <a:bodyPr/>
        <a:lstStyle/>
        <a:p>
          <a:endParaRPr lang="it-IT"/>
        </a:p>
      </dgm:t>
    </dgm:pt>
    <dgm:pt modelId="{9BC94243-2A34-4721-97BA-5923F49C430D}">
      <dgm:prSet phldrT="[Testo]" custT="1"/>
      <dgm:spPr/>
      <dgm:t>
        <a:bodyPr/>
        <a:lstStyle/>
        <a:p>
          <a:r>
            <a:rPr lang="en-GB" sz="2000" kern="1200" noProof="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Tragic hero</a:t>
          </a:r>
        </a:p>
      </dgm:t>
    </dgm:pt>
    <dgm:pt modelId="{7A3C3D17-892D-478F-A042-BF3668D1C307}" type="parTrans" cxnId="{CBD3ED00-DEE2-4F1C-B739-F70DEA47EFD8}">
      <dgm:prSet/>
      <dgm:spPr/>
      <dgm:t>
        <a:bodyPr/>
        <a:lstStyle/>
        <a:p>
          <a:endParaRPr lang="it-IT"/>
        </a:p>
      </dgm:t>
    </dgm:pt>
    <dgm:pt modelId="{7520593B-D3AA-4768-A397-6A25357E76DD}" type="sibTrans" cxnId="{CBD3ED00-DEE2-4F1C-B739-F70DEA47EFD8}">
      <dgm:prSet/>
      <dgm:spPr/>
      <dgm:t>
        <a:bodyPr/>
        <a:lstStyle/>
        <a:p>
          <a:endParaRPr lang="it-IT"/>
        </a:p>
      </dgm:t>
    </dgm:pt>
    <dgm:pt modelId="{D587394E-647C-47ED-8B94-70ECCBD16F0C}" type="pres">
      <dgm:prSet presAssocID="{FD8F2A8C-9A38-46D8-8445-1A466FAE4A76}" presName="Name0" presStyleCnt="0">
        <dgm:presLayoutVars>
          <dgm:dir/>
          <dgm:animLvl val="lvl"/>
          <dgm:resizeHandles val="exact"/>
        </dgm:presLayoutVars>
      </dgm:prSet>
      <dgm:spPr/>
    </dgm:pt>
    <dgm:pt modelId="{26813EA6-437A-4B3E-8AED-10D943316CB6}" type="pres">
      <dgm:prSet presAssocID="{9BC94243-2A34-4721-97BA-5923F49C430D}" presName="boxAndChildren" presStyleCnt="0"/>
      <dgm:spPr/>
    </dgm:pt>
    <dgm:pt modelId="{057C1930-879D-437B-A98C-C603A42B56D9}" type="pres">
      <dgm:prSet presAssocID="{9BC94243-2A34-4721-97BA-5923F49C430D}" presName="parentTextBox" presStyleLbl="node1" presStyleIdx="0" presStyleCnt="2" custLinFactNeighborX="-384" custLinFactNeighborY="6902"/>
      <dgm:spPr/>
    </dgm:pt>
    <dgm:pt modelId="{017FD7B0-4F09-4A5B-8976-B213567B5E5D}" type="pres">
      <dgm:prSet presAssocID="{3C8FF533-7FAB-4D00-8677-CFE0ECD2ACF0}" presName="sp" presStyleCnt="0"/>
      <dgm:spPr/>
    </dgm:pt>
    <dgm:pt modelId="{1F354F84-4BD3-4EB8-A622-324B5ECADEB8}" type="pres">
      <dgm:prSet presAssocID="{25DA777A-CF73-4B12-8A2A-5A8931118B47}" presName="arrowAndChildren" presStyleCnt="0"/>
      <dgm:spPr/>
    </dgm:pt>
    <dgm:pt modelId="{9623FD51-F7EE-4C77-93D8-30ECB087F10F}" type="pres">
      <dgm:prSet presAssocID="{25DA777A-CF73-4B12-8A2A-5A8931118B47}" presName="parentTextArrow" presStyleLbl="node1" presStyleIdx="1" presStyleCnt="2" custLinFactNeighborY="-7384"/>
      <dgm:spPr/>
    </dgm:pt>
  </dgm:ptLst>
  <dgm:cxnLst>
    <dgm:cxn modelId="{CBD3ED00-DEE2-4F1C-B739-F70DEA47EFD8}" srcId="{FD8F2A8C-9A38-46D8-8445-1A466FAE4A76}" destId="{9BC94243-2A34-4721-97BA-5923F49C430D}" srcOrd="1" destOrd="0" parTransId="{7A3C3D17-892D-478F-A042-BF3668D1C307}" sibTransId="{7520593B-D3AA-4768-A397-6A25357E76DD}"/>
    <dgm:cxn modelId="{0E237503-BAD8-49E9-91C3-A6DA24FCF37D}" srcId="{FD8F2A8C-9A38-46D8-8445-1A466FAE4A76}" destId="{25DA777A-CF73-4B12-8A2A-5A8931118B47}" srcOrd="0" destOrd="0" parTransId="{73BEE476-8AEC-4AB2-A547-28E78CD4D89F}" sibTransId="{3C8FF533-7FAB-4D00-8677-CFE0ECD2ACF0}"/>
    <dgm:cxn modelId="{9F89C615-F2A1-4FCB-9F04-859837A7033C}" type="presOf" srcId="{FD8F2A8C-9A38-46D8-8445-1A466FAE4A76}" destId="{D587394E-647C-47ED-8B94-70ECCBD16F0C}" srcOrd="0" destOrd="0" presId="urn:microsoft.com/office/officeart/2005/8/layout/process4"/>
    <dgm:cxn modelId="{ED98DF16-55D6-4EE6-A7BB-E1E5C417E926}" type="presOf" srcId="{25DA777A-CF73-4B12-8A2A-5A8931118B47}" destId="{9623FD51-F7EE-4C77-93D8-30ECB087F10F}" srcOrd="0" destOrd="0" presId="urn:microsoft.com/office/officeart/2005/8/layout/process4"/>
    <dgm:cxn modelId="{730E4DF0-F23F-462B-A236-8D99E62B52E6}" type="presOf" srcId="{9BC94243-2A34-4721-97BA-5923F49C430D}" destId="{057C1930-879D-437B-A98C-C603A42B56D9}" srcOrd="0" destOrd="0" presId="urn:microsoft.com/office/officeart/2005/8/layout/process4"/>
    <dgm:cxn modelId="{0C77F558-F1E1-4B32-BD39-A15F211E61FE}" type="presParOf" srcId="{D587394E-647C-47ED-8B94-70ECCBD16F0C}" destId="{26813EA6-437A-4B3E-8AED-10D943316CB6}" srcOrd="0" destOrd="0" presId="urn:microsoft.com/office/officeart/2005/8/layout/process4"/>
    <dgm:cxn modelId="{C507B35C-F521-45BD-A8ED-D719D431654A}" type="presParOf" srcId="{26813EA6-437A-4B3E-8AED-10D943316CB6}" destId="{057C1930-879D-437B-A98C-C603A42B56D9}" srcOrd="0" destOrd="0" presId="urn:microsoft.com/office/officeart/2005/8/layout/process4"/>
    <dgm:cxn modelId="{41BE82E8-0D10-4905-8455-ED8A22BEBAFB}" type="presParOf" srcId="{D587394E-647C-47ED-8B94-70ECCBD16F0C}" destId="{017FD7B0-4F09-4A5B-8976-B213567B5E5D}" srcOrd="1" destOrd="0" presId="urn:microsoft.com/office/officeart/2005/8/layout/process4"/>
    <dgm:cxn modelId="{274EBCD8-DF8E-455F-B1D7-6D8C485E9576}" type="presParOf" srcId="{D587394E-647C-47ED-8B94-70ECCBD16F0C}" destId="{1F354F84-4BD3-4EB8-A622-324B5ECADEB8}" srcOrd="2" destOrd="0" presId="urn:microsoft.com/office/officeart/2005/8/layout/process4"/>
    <dgm:cxn modelId="{B8A9A275-31DC-4057-9AD4-6AB43564A33E}" type="presParOf" srcId="{1F354F84-4BD3-4EB8-A622-324B5ECADEB8}" destId="{9623FD51-F7EE-4C77-93D8-30ECB087F1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B3E68-4A88-473C-95C0-971DB769B9D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9F28DC5-75CE-4977-90EF-C5651EDBFA78}">
      <dgm:prSet phldrT="[Testo]" custT="1"/>
      <dgm:spPr/>
      <dgm:t>
        <a:bodyPr/>
        <a:lstStyle/>
        <a:p>
          <a:r>
            <a:rPr lang="en-GB" sz="2000" noProof="0" dirty="0"/>
            <a:t>Key weakness</a:t>
          </a:r>
        </a:p>
      </dgm:t>
    </dgm:pt>
    <dgm:pt modelId="{5B523FD6-1A84-4ABF-8318-979CCCEFD50D}" type="parTrans" cxnId="{2B7C4DE4-0792-4C0C-920E-48E26CE38715}">
      <dgm:prSet/>
      <dgm:spPr/>
      <dgm:t>
        <a:bodyPr/>
        <a:lstStyle/>
        <a:p>
          <a:endParaRPr lang="it-IT"/>
        </a:p>
      </dgm:t>
    </dgm:pt>
    <dgm:pt modelId="{BE8DAD79-FB53-4A2D-8D0C-0C37EF08E2B6}" type="sibTrans" cxnId="{2B7C4DE4-0792-4C0C-920E-48E26CE38715}">
      <dgm:prSet/>
      <dgm:spPr/>
      <dgm:t>
        <a:bodyPr/>
        <a:lstStyle/>
        <a:p>
          <a:endParaRPr lang="it-IT"/>
        </a:p>
      </dgm:t>
    </dgm:pt>
    <dgm:pt modelId="{C642A451-0CF6-4189-91B5-9B3888F48299}">
      <dgm:prSet phldrT="[Testo]" custT="1"/>
      <dgm:spPr/>
      <dgm:t>
        <a:bodyPr/>
        <a:lstStyle/>
        <a:p>
          <a:r>
            <a:rPr lang="en-GB" sz="2000" noProof="0" dirty="0"/>
            <a:t>Destroyed character</a:t>
          </a:r>
        </a:p>
      </dgm:t>
    </dgm:pt>
    <dgm:pt modelId="{039862F1-0601-47C7-A5B0-C19F02C7C66A}" type="parTrans" cxnId="{F957F566-939F-4C54-B487-43F680A376A5}">
      <dgm:prSet/>
      <dgm:spPr/>
      <dgm:t>
        <a:bodyPr/>
        <a:lstStyle/>
        <a:p>
          <a:endParaRPr lang="it-IT"/>
        </a:p>
      </dgm:t>
    </dgm:pt>
    <dgm:pt modelId="{7AE0994A-AD2D-46D0-9ECC-BC906BDE1FEF}" type="sibTrans" cxnId="{F957F566-939F-4C54-B487-43F680A376A5}">
      <dgm:prSet/>
      <dgm:spPr/>
      <dgm:t>
        <a:bodyPr/>
        <a:lstStyle/>
        <a:p>
          <a:endParaRPr lang="it-IT"/>
        </a:p>
      </dgm:t>
    </dgm:pt>
    <dgm:pt modelId="{DAF7AF0A-6498-4523-B153-3E24F64FEB45}" type="pres">
      <dgm:prSet presAssocID="{4A1B3E68-4A88-473C-95C0-971DB769B9D7}" presName="Name0" presStyleCnt="0">
        <dgm:presLayoutVars>
          <dgm:dir/>
          <dgm:animLvl val="lvl"/>
          <dgm:resizeHandles val="exact"/>
        </dgm:presLayoutVars>
      </dgm:prSet>
      <dgm:spPr/>
    </dgm:pt>
    <dgm:pt modelId="{AC9B5413-E7D3-471B-927F-39C5968D81D0}" type="pres">
      <dgm:prSet presAssocID="{C642A451-0CF6-4189-91B5-9B3888F48299}" presName="boxAndChildren" presStyleCnt="0"/>
      <dgm:spPr/>
    </dgm:pt>
    <dgm:pt modelId="{29EAC9AD-7F9B-4A19-B4F1-46F73DC79F2B}" type="pres">
      <dgm:prSet presAssocID="{C642A451-0CF6-4189-91B5-9B3888F48299}" presName="parentTextBox" presStyleLbl="node1" presStyleIdx="0" presStyleCnt="2"/>
      <dgm:spPr/>
    </dgm:pt>
    <dgm:pt modelId="{E046668A-DC74-4440-A827-2C6DCC9DABA0}" type="pres">
      <dgm:prSet presAssocID="{BE8DAD79-FB53-4A2D-8D0C-0C37EF08E2B6}" presName="sp" presStyleCnt="0"/>
      <dgm:spPr/>
    </dgm:pt>
    <dgm:pt modelId="{C31C1553-24AE-4B1C-AF9C-90DB00C28A78}" type="pres">
      <dgm:prSet presAssocID="{E9F28DC5-75CE-4977-90EF-C5651EDBFA78}" presName="arrowAndChildren" presStyleCnt="0"/>
      <dgm:spPr/>
    </dgm:pt>
    <dgm:pt modelId="{905157FC-F426-4FD3-A727-44B8008648ED}" type="pres">
      <dgm:prSet presAssocID="{E9F28DC5-75CE-4977-90EF-C5651EDBFA78}" presName="parentTextArrow" presStyleLbl="node1" presStyleIdx="1" presStyleCnt="2" custLinFactNeighborX="373" custLinFactNeighborY="-74"/>
      <dgm:spPr/>
    </dgm:pt>
  </dgm:ptLst>
  <dgm:cxnLst>
    <dgm:cxn modelId="{DD055937-4FCB-4DC1-87B8-56D7E9986079}" type="presOf" srcId="{C642A451-0CF6-4189-91B5-9B3888F48299}" destId="{29EAC9AD-7F9B-4A19-B4F1-46F73DC79F2B}" srcOrd="0" destOrd="0" presId="urn:microsoft.com/office/officeart/2005/8/layout/process4"/>
    <dgm:cxn modelId="{F957F566-939F-4C54-B487-43F680A376A5}" srcId="{4A1B3E68-4A88-473C-95C0-971DB769B9D7}" destId="{C642A451-0CF6-4189-91B5-9B3888F48299}" srcOrd="1" destOrd="0" parTransId="{039862F1-0601-47C7-A5B0-C19F02C7C66A}" sibTransId="{7AE0994A-AD2D-46D0-9ECC-BC906BDE1FEF}"/>
    <dgm:cxn modelId="{C18E7998-9B19-4D84-AE2D-F64627C33727}" type="presOf" srcId="{E9F28DC5-75CE-4977-90EF-C5651EDBFA78}" destId="{905157FC-F426-4FD3-A727-44B8008648ED}" srcOrd="0" destOrd="0" presId="urn:microsoft.com/office/officeart/2005/8/layout/process4"/>
    <dgm:cxn modelId="{47A816B2-BC6D-4238-8A6C-B2D93E6BE188}" type="presOf" srcId="{4A1B3E68-4A88-473C-95C0-971DB769B9D7}" destId="{DAF7AF0A-6498-4523-B153-3E24F64FEB45}" srcOrd="0" destOrd="0" presId="urn:microsoft.com/office/officeart/2005/8/layout/process4"/>
    <dgm:cxn modelId="{2B7C4DE4-0792-4C0C-920E-48E26CE38715}" srcId="{4A1B3E68-4A88-473C-95C0-971DB769B9D7}" destId="{E9F28DC5-75CE-4977-90EF-C5651EDBFA78}" srcOrd="0" destOrd="0" parTransId="{5B523FD6-1A84-4ABF-8318-979CCCEFD50D}" sibTransId="{BE8DAD79-FB53-4A2D-8D0C-0C37EF08E2B6}"/>
    <dgm:cxn modelId="{9F622B76-82C1-4037-AE3A-1D284913F973}" type="presParOf" srcId="{DAF7AF0A-6498-4523-B153-3E24F64FEB45}" destId="{AC9B5413-E7D3-471B-927F-39C5968D81D0}" srcOrd="0" destOrd="0" presId="urn:microsoft.com/office/officeart/2005/8/layout/process4"/>
    <dgm:cxn modelId="{7A75C655-0C95-4077-9D23-C4C4BD82A05D}" type="presParOf" srcId="{AC9B5413-E7D3-471B-927F-39C5968D81D0}" destId="{29EAC9AD-7F9B-4A19-B4F1-46F73DC79F2B}" srcOrd="0" destOrd="0" presId="urn:microsoft.com/office/officeart/2005/8/layout/process4"/>
    <dgm:cxn modelId="{381A3FA7-FC9D-496F-8C83-B3D2FEE538C8}" type="presParOf" srcId="{DAF7AF0A-6498-4523-B153-3E24F64FEB45}" destId="{E046668A-DC74-4440-A827-2C6DCC9DABA0}" srcOrd="1" destOrd="0" presId="urn:microsoft.com/office/officeart/2005/8/layout/process4"/>
    <dgm:cxn modelId="{E99293EA-29BB-4A8C-AD40-1525E219B203}" type="presParOf" srcId="{DAF7AF0A-6498-4523-B153-3E24F64FEB45}" destId="{C31C1553-24AE-4B1C-AF9C-90DB00C28A78}" srcOrd="2" destOrd="0" presId="urn:microsoft.com/office/officeart/2005/8/layout/process4"/>
    <dgm:cxn modelId="{066EF910-5902-4AE6-82D0-7EA0FF5E6C3B}" type="presParOf" srcId="{C31C1553-24AE-4B1C-AF9C-90DB00C28A78}" destId="{905157FC-F426-4FD3-A727-44B8008648E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56B3B-B77A-4BCE-A9AA-C07AE6BCB34B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E5A489-4541-465C-8557-EA5675C4960D}">
      <dgm:prSet phldrT="[Testo]" custT="1"/>
      <dgm:spPr/>
      <dgm:t>
        <a:bodyPr/>
        <a:lstStyle/>
        <a:p>
          <a:r>
            <a:rPr lang="it-IT" sz="1600" dirty="0"/>
            <a:t>Murder of </a:t>
          </a:r>
          <a:r>
            <a:rPr lang="en-GB" sz="1600" noProof="0" dirty="0"/>
            <a:t>Hamlet’s father</a:t>
          </a:r>
        </a:p>
      </dgm:t>
    </dgm:pt>
    <dgm:pt modelId="{2347BB54-2193-4F2D-A88B-28BFB056E33D}" type="parTrans" cxnId="{82B92C3B-3AA4-4714-8EF5-8FF470851331}">
      <dgm:prSet/>
      <dgm:spPr/>
      <dgm:t>
        <a:bodyPr/>
        <a:lstStyle/>
        <a:p>
          <a:endParaRPr lang="it-IT"/>
        </a:p>
      </dgm:t>
    </dgm:pt>
    <dgm:pt modelId="{FF1912C6-64D6-42FF-A444-B78D0330B792}" type="sibTrans" cxnId="{82B92C3B-3AA4-4714-8EF5-8FF470851331}">
      <dgm:prSet/>
      <dgm:spPr/>
      <dgm:t>
        <a:bodyPr/>
        <a:lstStyle/>
        <a:p>
          <a:endParaRPr lang="it-IT"/>
        </a:p>
      </dgm:t>
    </dgm:pt>
    <dgm:pt modelId="{DA468B63-EF64-4A8D-983E-DB5DD95BB3FF}">
      <dgm:prSet phldrT="[Testo]" custT="1"/>
      <dgm:spPr/>
      <dgm:t>
        <a:bodyPr/>
        <a:lstStyle/>
        <a:p>
          <a:r>
            <a:rPr lang="en-GB" sz="1400" noProof="0" dirty="0"/>
            <a:t>Will to revenge his father’s murder</a:t>
          </a:r>
        </a:p>
      </dgm:t>
    </dgm:pt>
    <dgm:pt modelId="{C052F970-7EAE-4D23-A5F1-51B765CCCE85}" type="parTrans" cxnId="{E06DA423-3163-4814-BB10-F5CFA630D36D}">
      <dgm:prSet/>
      <dgm:spPr/>
      <dgm:t>
        <a:bodyPr/>
        <a:lstStyle/>
        <a:p>
          <a:endParaRPr lang="it-IT"/>
        </a:p>
      </dgm:t>
    </dgm:pt>
    <dgm:pt modelId="{A31F6C44-B43E-49C1-8306-0F39C83DCC58}" type="sibTrans" cxnId="{E06DA423-3163-4814-BB10-F5CFA630D36D}">
      <dgm:prSet/>
      <dgm:spPr/>
      <dgm:t>
        <a:bodyPr/>
        <a:lstStyle/>
        <a:p>
          <a:endParaRPr lang="it-IT"/>
        </a:p>
      </dgm:t>
    </dgm:pt>
    <dgm:pt modelId="{1426D384-8574-486A-81D4-052EE1ECB7D5}">
      <dgm:prSet phldrT="[Testo]"/>
      <dgm:spPr/>
      <dgm:t>
        <a:bodyPr/>
        <a:lstStyle/>
        <a:p>
          <a:r>
            <a:rPr lang="en-GB" b="1" noProof="0" dirty="0"/>
            <a:t>INDECISION</a:t>
          </a:r>
        </a:p>
        <a:p>
          <a:r>
            <a:rPr lang="en-GB" noProof="0" dirty="0"/>
            <a:t>hinders Hamlet’s desire to revenge his father murder</a:t>
          </a:r>
        </a:p>
      </dgm:t>
    </dgm:pt>
    <dgm:pt modelId="{A1AB1BEE-9F65-42C4-9CEC-24EAAC6B8FCB}" type="parTrans" cxnId="{86727532-6D05-4FEE-BB34-842D1DAD9243}">
      <dgm:prSet/>
      <dgm:spPr/>
      <dgm:t>
        <a:bodyPr/>
        <a:lstStyle/>
        <a:p>
          <a:endParaRPr lang="it-IT"/>
        </a:p>
      </dgm:t>
    </dgm:pt>
    <dgm:pt modelId="{09BC9A36-FF7D-423D-A1A1-6E1245859E4D}" type="sibTrans" cxnId="{86727532-6D05-4FEE-BB34-842D1DAD9243}">
      <dgm:prSet/>
      <dgm:spPr/>
      <dgm:t>
        <a:bodyPr/>
        <a:lstStyle/>
        <a:p>
          <a:endParaRPr lang="it-IT"/>
        </a:p>
      </dgm:t>
    </dgm:pt>
    <dgm:pt modelId="{C26A7C55-B614-455D-9ACA-E85EA0C0E99A}">
      <dgm:prSet custT="1"/>
      <dgm:spPr/>
      <dgm:t>
        <a:bodyPr/>
        <a:lstStyle/>
        <a:p>
          <a:r>
            <a:rPr lang="en-GB" sz="1100" noProof="0" dirty="0"/>
            <a:t>Hamlet’s </a:t>
          </a:r>
          <a:r>
            <a:rPr lang="en-GB" sz="1100" b="1" noProof="0" dirty="0"/>
            <a:t>INDECISION</a:t>
          </a:r>
          <a:r>
            <a:rPr lang="en-GB" sz="1100" noProof="0" dirty="0"/>
            <a:t>:</a:t>
          </a:r>
        </a:p>
        <a:p>
          <a:r>
            <a:rPr lang="en-GB" sz="1100" noProof="0" dirty="0"/>
            <a:t>To kill or kill himself? </a:t>
          </a:r>
        </a:p>
      </dgm:t>
    </dgm:pt>
    <dgm:pt modelId="{6D04D23C-6F28-459D-96BE-BCB493213871}" type="parTrans" cxnId="{F95D7FF1-1B4C-4C8D-A5D8-BBA3EF6D0270}">
      <dgm:prSet/>
      <dgm:spPr/>
      <dgm:t>
        <a:bodyPr/>
        <a:lstStyle/>
        <a:p>
          <a:endParaRPr lang="it-IT"/>
        </a:p>
      </dgm:t>
    </dgm:pt>
    <dgm:pt modelId="{C6123850-AEF2-4E9F-8435-2B67E8B28630}" type="sibTrans" cxnId="{F95D7FF1-1B4C-4C8D-A5D8-BBA3EF6D0270}">
      <dgm:prSet/>
      <dgm:spPr/>
      <dgm:t>
        <a:bodyPr/>
        <a:lstStyle/>
        <a:p>
          <a:endParaRPr lang="it-IT"/>
        </a:p>
      </dgm:t>
    </dgm:pt>
    <dgm:pt modelId="{8DE62CBA-85A4-42A0-8427-283A449BF18A}" type="pres">
      <dgm:prSet presAssocID="{97856B3B-B77A-4BCE-A9AA-C07AE6BCB34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A61EDC1-6EA3-494B-8486-88B3D168F1AF}" type="pres">
      <dgm:prSet presAssocID="{1426D384-8574-486A-81D4-052EE1ECB7D5}" presName="Accent4" presStyleCnt="0"/>
      <dgm:spPr/>
    </dgm:pt>
    <dgm:pt modelId="{9B832DA0-C2AA-4567-ABA1-1F38B26285D4}" type="pres">
      <dgm:prSet presAssocID="{1426D384-8574-486A-81D4-052EE1ECB7D5}" presName="Accent" presStyleLbl="node1" presStyleIdx="0" presStyleCnt="8"/>
      <dgm:spPr/>
    </dgm:pt>
    <dgm:pt modelId="{5C411585-4638-4587-8510-B2A05FD7D764}" type="pres">
      <dgm:prSet presAssocID="{1426D384-8574-486A-81D4-052EE1ECB7D5}" presName="ParentBackground4" presStyleCnt="0"/>
      <dgm:spPr/>
    </dgm:pt>
    <dgm:pt modelId="{FE762A54-BEEC-44C9-BAF9-3E2DC01F110C}" type="pres">
      <dgm:prSet presAssocID="{1426D384-8574-486A-81D4-052EE1ECB7D5}" presName="ParentBackground" presStyleLbl="node1" presStyleIdx="1" presStyleCnt="8"/>
      <dgm:spPr/>
    </dgm:pt>
    <dgm:pt modelId="{1EDA52AE-D300-42DB-97A0-F4B970777AEF}" type="pres">
      <dgm:prSet presAssocID="{1426D384-8574-486A-81D4-052EE1ECB7D5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D435F27-D5AA-4834-9AA0-70651AE0B63D}" type="pres">
      <dgm:prSet presAssocID="{C26A7C55-B614-455D-9ACA-E85EA0C0E99A}" presName="Accent3" presStyleCnt="0"/>
      <dgm:spPr/>
    </dgm:pt>
    <dgm:pt modelId="{3F9A5D75-6AD1-4538-B46E-F0B276F5D89B}" type="pres">
      <dgm:prSet presAssocID="{C26A7C55-B614-455D-9ACA-E85EA0C0E99A}" presName="Accent" presStyleLbl="node1" presStyleIdx="2" presStyleCnt="8"/>
      <dgm:spPr/>
    </dgm:pt>
    <dgm:pt modelId="{3366DACB-0595-4917-A0D8-9EA7ECB01E5F}" type="pres">
      <dgm:prSet presAssocID="{C26A7C55-B614-455D-9ACA-E85EA0C0E99A}" presName="ParentBackground3" presStyleCnt="0"/>
      <dgm:spPr/>
    </dgm:pt>
    <dgm:pt modelId="{87E115CA-81C1-4EE3-9BE6-4508D8BAB0A4}" type="pres">
      <dgm:prSet presAssocID="{C26A7C55-B614-455D-9ACA-E85EA0C0E99A}" presName="ParentBackground" presStyleLbl="node1" presStyleIdx="3" presStyleCnt="8"/>
      <dgm:spPr/>
    </dgm:pt>
    <dgm:pt modelId="{4C22608A-EDF3-444E-A6F6-0DD67EDA5203}" type="pres">
      <dgm:prSet presAssocID="{C26A7C55-B614-455D-9ACA-E85EA0C0E99A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560D49C4-20B6-4164-BD61-40CD444FEBFE}" type="pres">
      <dgm:prSet presAssocID="{DA468B63-EF64-4A8D-983E-DB5DD95BB3FF}" presName="Accent2" presStyleCnt="0"/>
      <dgm:spPr/>
    </dgm:pt>
    <dgm:pt modelId="{3A428BD3-AB11-47BA-BC07-9759A9611FBD}" type="pres">
      <dgm:prSet presAssocID="{DA468B63-EF64-4A8D-983E-DB5DD95BB3FF}" presName="Accent" presStyleLbl="node1" presStyleIdx="4" presStyleCnt="8"/>
      <dgm:spPr/>
    </dgm:pt>
    <dgm:pt modelId="{CC2179AE-AF39-4B34-AA7E-7C92BF7379DB}" type="pres">
      <dgm:prSet presAssocID="{DA468B63-EF64-4A8D-983E-DB5DD95BB3FF}" presName="ParentBackground2" presStyleCnt="0"/>
      <dgm:spPr/>
    </dgm:pt>
    <dgm:pt modelId="{E5247745-F881-48B1-90AE-C05A5564A030}" type="pres">
      <dgm:prSet presAssocID="{DA468B63-EF64-4A8D-983E-DB5DD95BB3FF}" presName="ParentBackground" presStyleLbl="node1" presStyleIdx="5" presStyleCnt="8"/>
      <dgm:spPr/>
    </dgm:pt>
    <dgm:pt modelId="{AA269134-9798-4495-B743-40A0D5CA7042}" type="pres">
      <dgm:prSet presAssocID="{DA468B63-EF64-4A8D-983E-DB5DD95BB3FF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9FB1824E-538D-4C1C-81B2-B1BAB1FD8ADD}" type="pres">
      <dgm:prSet presAssocID="{A1E5A489-4541-465C-8557-EA5675C4960D}" presName="Accent1" presStyleCnt="0"/>
      <dgm:spPr/>
    </dgm:pt>
    <dgm:pt modelId="{2BEDAF58-5533-4918-9BC2-EBDF2C364219}" type="pres">
      <dgm:prSet presAssocID="{A1E5A489-4541-465C-8557-EA5675C4960D}" presName="Accent" presStyleLbl="node1" presStyleIdx="6" presStyleCnt="8"/>
      <dgm:spPr/>
    </dgm:pt>
    <dgm:pt modelId="{4FCC35E5-D806-4490-9D8D-207E427C27F9}" type="pres">
      <dgm:prSet presAssocID="{A1E5A489-4541-465C-8557-EA5675C4960D}" presName="ParentBackground1" presStyleCnt="0"/>
      <dgm:spPr/>
    </dgm:pt>
    <dgm:pt modelId="{384C2723-7196-415D-83DB-AAEF761CB65A}" type="pres">
      <dgm:prSet presAssocID="{A1E5A489-4541-465C-8557-EA5675C4960D}" presName="ParentBackground" presStyleLbl="node1" presStyleIdx="7" presStyleCnt="8"/>
      <dgm:spPr/>
    </dgm:pt>
    <dgm:pt modelId="{0DD3206D-C754-4A03-8426-E7B8F2D352AF}" type="pres">
      <dgm:prSet presAssocID="{A1E5A489-4541-465C-8557-EA5675C4960D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FE7F306-334C-4E32-8B0A-7D50969C630E}" type="presOf" srcId="{C26A7C55-B614-455D-9ACA-E85EA0C0E99A}" destId="{87E115CA-81C1-4EE3-9BE6-4508D8BAB0A4}" srcOrd="0" destOrd="0" presId="urn:microsoft.com/office/officeart/2018/layout/CircleProcess"/>
    <dgm:cxn modelId="{E06DA423-3163-4814-BB10-F5CFA630D36D}" srcId="{97856B3B-B77A-4BCE-A9AA-C07AE6BCB34B}" destId="{DA468B63-EF64-4A8D-983E-DB5DD95BB3FF}" srcOrd="1" destOrd="0" parTransId="{C052F970-7EAE-4D23-A5F1-51B765CCCE85}" sibTransId="{A31F6C44-B43E-49C1-8306-0F39C83DCC58}"/>
    <dgm:cxn modelId="{D2D79124-E7D5-4C16-9B6F-5AE256BB196F}" type="presOf" srcId="{DA468B63-EF64-4A8D-983E-DB5DD95BB3FF}" destId="{AA269134-9798-4495-B743-40A0D5CA7042}" srcOrd="1" destOrd="0" presId="urn:microsoft.com/office/officeart/2018/layout/CircleProcess"/>
    <dgm:cxn modelId="{86727532-6D05-4FEE-BB34-842D1DAD9243}" srcId="{97856B3B-B77A-4BCE-A9AA-C07AE6BCB34B}" destId="{1426D384-8574-486A-81D4-052EE1ECB7D5}" srcOrd="3" destOrd="0" parTransId="{A1AB1BEE-9F65-42C4-9CEC-24EAAC6B8FCB}" sibTransId="{09BC9A36-FF7D-423D-A1A1-6E1245859E4D}"/>
    <dgm:cxn modelId="{82B92C3B-3AA4-4714-8EF5-8FF470851331}" srcId="{97856B3B-B77A-4BCE-A9AA-C07AE6BCB34B}" destId="{A1E5A489-4541-465C-8557-EA5675C4960D}" srcOrd="0" destOrd="0" parTransId="{2347BB54-2193-4F2D-A88B-28BFB056E33D}" sibTransId="{FF1912C6-64D6-42FF-A444-B78D0330B792}"/>
    <dgm:cxn modelId="{DDEF0D41-4AD7-47A0-81BA-84E1086FCD01}" type="presOf" srcId="{97856B3B-B77A-4BCE-A9AA-C07AE6BCB34B}" destId="{8DE62CBA-85A4-42A0-8427-283A449BF18A}" srcOrd="0" destOrd="0" presId="urn:microsoft.com/office/officeart/2018/layout/CircleProcess"/>
    <dgm:cxn modelId="{59B03453-A010-4D81-A82B-129A8686C824}" type="presOf" srcId="{A1E5A489-4541-465C-8557-EA5675C4960D}" destId="{384C2723-7196-415D-83DB-AAEF761CB65A}" srcOrd="0" destOrd="0" presId="urn:microsoft.com/office/officeart/2018/layout/CircleProcess"/>
    <dgm:cxn modelId="{E68B7F7A-5067-42D1-AC27-67FB1D9B5648}" type="presOf" srcId="{A1E5A489-4541-465C-8557-EA5675C4960D}" destId="{0DD3206D-C754-4A03-8426-E7B8F2D352AF}" srcOrd="1" destOrd="0" presId="urn:microsoft.com/office/officeart/2018/layout/CircleProcess"/>
    <dgm:cxn modelId="{EF246A93-57CE-4223-96BA-AC4EB1A26A61}" type="presOf" srcId="{DA468B63-EF64-4A8D-983E-DB5DD95BB3FF}" destId="{E5247745-F881-48B1-90AE-C05A5564A030}" srcOrd="0" destOrd="0" presId="urn:microsoft.com/office/officeart/2018/layout/CircleProcess"/>
    <dgm:cxn modelId="{A32840A7-70EC-4458-85F7-76EA5672050A}" type="presOf" srcId="{1426D384-8574-486A-81D4-052EE1ECB7D5}" destId="{1EDA52AE-D300-42DB-97A0-F4B970777AEF}" srcOrd="1" destOrd="0" presId="urn:microsoft.com/office/officeart/2018/layout/CircleProcess"/>
    <dgm:cxn modelId="{2DA089B1-282D-4A41-9EC3-B08D1BCAEB81}" type="presOf" srcId="{C26A7C55-B614-455D-9ACA-E85EA0C0E99A}" destId="{4C22608A-EDF3-444E-A6F6-0DD67EDA5203}" srcOrd="1" destOrd="0" presId="urn:microsoft.com/office/officeart/2018/layout/CircleProcess"/>
    <dgm:cxn modelId="{81BA11CF-01E8-41CC-A5FE-D0D951BE3AFD}" type="presOf" srcId="{1426D384-8574-486A-81D4-052EE1ECB7D5}" destId="{FE762A54-BEEC-44C9-BAF9-3E2DC01F110C}" srcOrd="0" destOrd="0" presId="urn:microsoft.com/office/officeart/2018/layout/CircleProcess"/>
    <dgm:cxn modelId="{F95D7FF1-1B4C-4C8D-A5D8-BBA3EF6D0270}" srcId="{97856B3B-B77A-4BCE-A9AA-C07AE6BCB34B}" destId="{C26A7C55-B614-455D-9ACA-E85EA0C0E99A}" srcOrd="2" destOrd="0" parTransId="{6D04D23C-6F28-459D-96BE-BCB493213871}" sibTransId="{C6123850-AEF2-4E9F-8435-2B67E8B28630}"/>
    <dgm:cxn modelId="{09EF7574-CE7E-482B-91BF-188012F5C77A}" type="presParOf" srcId="{8DE62CBA-85A4-42A0-8427-283A449BF18A}" destId="{0A61EDC1-6EA3-494B-8486-88B3D168F1AF}" srcOrd="0" destOrd="0" presId="urn:microsoft.com/office/officeart/2018/layout/CircleProcess"/>
    <dgm:cxn modelId="{44B3D8C9-3E31-4A1B-8C92-12E27556ED71}" type="presParOf" srcId="{0A61EDC1-6EA3-494B-8486-88B3D168F1AF}" destId="{9B832DA0-C2AA-4567-ABA1-1F38B26285D4}" srcOrd="0" destOrd="0" presId="urn:microsoft.com/office/officeart/2018/layout/CircleProcess"/>
    <dgm:cxn modelId="{FD525254-4F7F-4985-8253-584BD7BA5413}" type="presParOf" srcId="{8DE62CBA-85A4-42A0-8427-283A449BF18A}" destId="{5C411585-4638-4587-8510-B2A05FD7D764}" srcOrd="1" destOrd="0" presId="urn:microsoft.com/office/officeart/2018/layout/CircleProcess"/>
    <dgm:cxn modelId="{0954E694-3F57-419A-A222-EA721B476756}" type="presParOf" srcId="{5C411585-4638-4587-8510-B2A05FD7D764}" destId="{FE762A54-BEEC-44C9-BAF9-3E2DC01F110C}" srcOrd="0" destOrd="0" presId="urn:microsoft.com/office/officeart/2018/layout/CircleProcess"/>
    <dgm:cxn modelId="{18681DB0-91B0-4C67-80F7-C610C507CF30}" type="presParOf" srcId="{8DE62CBA-85A4-42A0-8427-283A449BF18A}" destId="{1EDA52AE-D300-42DB-97A0-F4B970777AEF}" srcOrd="2" destOrd="0" presId="urn:microsoft.com/office/officeart/2018/layout/CircleProcess"/>
    <dgm:cxn modelId="{CF9A18C3-D25A-455C-B8FA-11E4FF50287C}" type="presParOf" srcId="{8DE62CBA-85A4-42A0-8427-283A449BF18A}" destId="{0D435F27-D5AA-4834-9AA0-70651AE0B63D}" srcOrd="3" destOrd="0" presId="urn:microsoft.com/office/officeart/2018/layout/CircleProcess"/>
    <dgm:cxn modelId="{CC86E345-217E-4339-9625-C64B13F5924E}" type="presParOf" srcId="{0D435F27-D5AA-4834-9AA0-70651AE0B63D}" destId="{3F9A5D75-6AD1-4538-B46E-F0B276F5D89B}" srcOrd="0" destOrd="0" presId="urn:microsoft.com/office/officeart/2018/layout/CircleProcess"/>
    <dgm:cxn modelId="{0F83795B-40B5-4471-AB38-999D37F93F7C}" type="presParOf" srcId="{8DE62CBA-85A4-42A0-8427-283A449BF18A}" destId="{3366DACB-0595-4917-A0D8-9EA7ECB01E5F}" srcOrd="4" destOrd="0" presId="urn:microsoft.com/office/officeart/2018/layout/CircleProcess"/>
    <dgm:cxn modelId="{44CDF6A2-1E7F-4D29-820D-34CE7B9DE7E4}" type="presParOf" srcId="{3366DACB-0595-4917-A0D8-9EA7ECB01E5F}" destId="{87E115CA-81C1-4EE3-9BE6-4508D8BAB0A4}" srcOrd="0" destOrd="0" presId="urn:microsoft.com/office/officeart/2018/layout/CircleProcess"/>
    <dgm:cxn modelId="{386B450B-CF2B-4FD9-ABC3-5274294D85DF}" type="presParOf" srcId="{8DE62CBA-85A4-42A0-8427-283A449BF18A}" destId="{4C22608A-EDF3-444E-A6F6-0DD67EDA5203}" srcOrd="5" destOrd="0" presId="urn:microsoft.com/office/officeart/2018/layout/CircleProcess"/>
    <dgm:cxn modelId="{9A14728C-6C35-456D-B504-A36956EAD1F7}" type="presParOf" srcId="{8DE62CBA-85A4-42A0-8427-283A449BF18A}" destId="{560D49C4-20B6-4164-BD61-40CD444FEBFE}" srcOrd="6" destOrd="0" presId="urn:microsoft.com/office/officeart/2018/layout/CircleProcess"/>
    <dgm:cxn modelId="{6E4FADE0-8A08-494F-944A-9C7D820B7139}" type="presParOf" srcId="{560D49C4-20B6-4164-BD61-40CD444FEBFE}" destId="{3A428BD3-AB11-47BA-BC07-9759A9611FBD}" srcOrd="0" destOrd="0" presId="urn:microsoft.com/office/officeart/2018/layout/CircleProcess"/>
    <dgm:cxn modelId="{E83BC142-E119-4F12-906D-5CFFC3D1B1FC}" type="presParOf" srcId="{8DE62CBA-85A4-42A0-8427-283A449BF18A}" destId="{CC2179AE-AF39-4B34-AA7E-7C92BF7379DB}" srcOrd="7" destOrd="0" presId="urn:microsoft.com/office/officeart/2018/layout/CircleProcess"/>
    <dgm:cxn modelId="{9D88EF24-D750-46DD-9E9B-63E0E1AC8098}" type="presParOf" srcId="{CC2179AE-AF39-4B34-AA7E-7C92BF7379DB}" destId="{E5247745-F881-48B1-90AE-C05A5564A030}" srcOrd="0" destOrd="0" presId="urn:microsoft.com/office/officeart/2018/layout/CircleProcess"/>
    <dgm:cxn modelId="{3A918CE2-D7E9-4882-BF41-6D8B24C58C42}" type="presParOf" srcId="{8DE62CBA-85A4-42A0-8427-283A449BF18A}" destId="{AA269134-9798-4495-B743-40A0D5CA7042}" srcOrd="8" destOrd="0" presId="urn:microsoft.com/office/officeart/2018/layout/CircleProcess"/>
    <dgm:cxn modelId="{36A23921-998A-49C9-950A-A50ABD8AD7CE}" type="presParOf" srcId="{8DE62CBA-85A4-42A0-8427-283A449BF18A}" destId="{9FB1824E-538D-4C1C-81B2-B1BAB1FD8ADD}" srcOrd="9" destOrd="0" presId="urn:microsoft.com/office/officeart/2018/layout/CircleProcess"/>
    <dgm:cxn modelId="{C4185CF8-F098-4A2E-BF09-5A41C4257965}" type="presParOf" srcId="{9FB1824E-538D-4C1C-81B2-B1BAB1FD8ADD}" destId="{2BEDAF58-5533-4918-9BC2-EBDF2C364219}" srcOrd="0" destOrd="0" presId="urn:microsoft.com/office/officeart/2018/layout/CircleProcess"/>
    <dgm:cxn modelId="{36D77B8D-5C17-489B-9E71-C8F834F32F4E}" type="presParOf" srcId="{8DE62CBA-85A4-42A0-8427-283A449BF18A}" destId="{4FCC35E5-D806-4490-9D8D-207E427C27F9}" srcOrd="10" destOrd="0" presId="urn:microsoft.com/office/officeart/2018/layout/CircleProcess"/>
    <dgm:cxn modelId="{B8F128FA-CD14-4708-BBBA-EECF00B1A789}" type="presParOf" srcId="{4FCC35E5-D806-4490-9D8D-207E427C27F9}" destId="{384C2723-7196-415D-83DB-AAEF761CB65A}" srcOrd="0" destOrd="0" presId="urn:microsoft.com/office/officeart/2018/layout/CircleProcess"/>
    <dgm:cxn modelId="{95C648D0-E8C5-4CFE-9F72-D21695D1E6E9}" type="presParOf" srcId="{8DE62CBA-85A4-42A0-8427-283A449BF18A}" destId="{0DD3206D-C754-4A03-8426-E7B8F2D352AF}" srcOrd="11" destOrd="0" presId="urn:microsoft.com/office/officeart/2018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C1930-879D-437B-A98C-C603A42B56D9}">
      <dsp:nvSpPr>
        <dsp:cNvPr id="0" name=""/>
        <dsp:cNvSpPr/>
      </dsp:nvSpPr>
      <dsp:spPr>
        <a:xfrm>
          <a:off x="0" y="678369"/>
          <a:ext cx="3094462" cy="444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prstClr val="white"/>
              </a:solidFill>
              <a:latin typeface="Garamond" panose="02020404030301010803"/>
              <a:ea typeface="+mn-ea"/>
              <a:cs typeface="+mn-cs"/>
            </a:rPr>
            <a:t>Tragic hero</a:t>
          </a:r>
        </a:p>
      </dsp:txBody>
      <dsp:txXfrm>
        <a:off x="0" y="678369"/>
        <a:ext cx="3094462" cy="444751"/>
      </dsp:txXfrm>
    </dsp:sp>
    <dsp:sp modelId="{9623FD51-F7EE-4C77-93D8-30ECB087F10F}">
      <dsp:nvSpPr>
        <dsp:cNvPr id="0" name=""/>
        <dsp:cNvSpPr/>
      </dsp:nvSpPr>
      <dsp:spPr>
        <a:xfrm rot="10800000">
          <a:off x="0" y="0"/>
          <a:ext cx="3094462" cy="68402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Tragic flaw</a:t>
          </a:r>
        </a:p>
      </dsp:txBody>
      <dsp:txXfrm rot="10800000">
        <a:off x="0" y="0"/>
        <a:ext cx="3094462" cy="444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AC9AD-7F9B-4A19-B4F1-46F73DC79F2B}">
      <dsp:nvSpPr>
        <dsp:cNvPr id="0" name=""/>
        <dsp:cNvSpPr/>
      </dsp:nvSpPr>
      <dsp:spPr>
        <a:xfrm>
          <a:off x="0" y="677863"/>
          <a:ext cx="3096000" cy="4447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Destroyed character</a:t>
          </a:r>
        </a:p>
      </dsp:txBody>
      <dsp:txXfrm>
        <a:off x="0" y="677863"/>
        <a:ext cx="3096000" cy="444751"/>
      </dsp:txXfrm>
    </dsp:sp>
    <dsp:sp modelId="{905157FC-F426-4FD3-A727-44B8008648ED}">
      <dsp:nvSpPr>
        <dsp:cNvPr id="0" name=""/>
        <dsp:cNvSpPr/>
      </dsp:nvSpPr>
      <dsp:spPr>
        <a:xfrm rot="10800000">
          <a:off x="0" y="0"/>
          <a:ext cx="3096000" cy="68402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Key weakness</a:t>
          </a:r>
        </a:p>
      </dsp:txBody>
      <dsp:txXfrm rot="10800000">
        <a:off x="0" y="0"/>
        <a:ext cx="3096000" cy="444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32DA0-C2AA-4567-ABA1-1F38B26285D4}">
      <dsp:nvSpPr>
        <dsp:cNvPr id="0" name=""/>
        <dsp:cNvSpPr/>
      </dsp:nvSpPr>
      <dsp:spPr>
        <a:xfrm>
          <a:off x="7099279" y="688084"/>
          <a:ext cx="1822963" cy="1823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62A54-BEEC-44C9-BAF9-3E2DC01F110C}">
      <dsp:nvSpPr>
        <dsp:cNvPr id="0" name=""/>
        <dsp:cNvSpPr/>
      </dsp:nvSpPr>
      <dsp:spPr>
        <a:xfrm>
          <a:off x="7160253" y="748864"/>
          <a:ext cx="1701797" cy="1701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/>
            <a:t>INDECISION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hinders Hamlet’s desire to revenge his father murder</a:t>
          </a:r>
        </a:p>
      </dsp:txBody>
      <dsp:txXfrm>
        <a:off x="7403367" y="991981"/>
        <a:ext cx="1215569" cy="1215264"/>
      </dsp:txXfrm>
    </dsp:sp>
    <dsp:sp modelId="{3F9A5D75-6AD1-4538-B46E-F0B276F5D89B}">
      <dsp:nvSpPr>
        <dsp:cNvPr id="0" name=""/>
        <dsp:cNvSpPr/>
      </dsp:nvSpPr>
      <dsp:spPr>
        <a:xfrm rot="2700000">
          <a:off x="5207509" y="687956"/>
          <a:ext cx="1822993" cy="182299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115CA-81C1-4EE3-9BE6-4508D8BAB0A4}">
      <dsp:nvSpPr>
        <dsp:cNvPr id="0" name=""/>
        <dsp:cNvSpPr/>
      </dsp:nvSpPr>
      <dsp:spPr>
        <a:xfrm>
          <a:off x="5276315" y="748864"/>
          <a:ext cx="1701797" cy="1701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/>
            <a:t>Hamlet’s </a:t>
          </a:r>
          <a:r>
            <a:rPr lang="en-GB" sz="1100" b="1" kern="1200" noProof="0" dirty="0"/>
            <a:t>INDECISION</a:t>
          </a:r>
          <a:r>
            <a:rPr lang="en-GB" sz="1100" kern="1200" noProof="0" dirty="0"/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noProof="0" dirty="0"/>
            <a:t>To kill or kill himself? </a:t>
          </a:r>
        </a:p>
      </dsp:txBody>
      <dsp:txXfrm>
        <a:off x="5519429" y="991981"/>
        <a:ext cx="1215569" cy="1215264"/>
      </dsp:txXfrm>
    </dsp:sp>
    <dsp:sp modelId="{3A428BD3-AB11-47BA-BC07-9759A9611FBD}">
      <dsp:nvSpPr>
        <dsp:cNvPr id="0" name=""/>
        <dsp:cNvSpPr/>
      </dsp:nvSpPr>
      <dsp:spPr>
        <a:xfrm rot="2700000">
          <a:off x="3331388" y="687956"/>
          <a:ext cx="1822993" cy="182299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47745-F881-48B1-90AE-C05A5564A030}">
      <dsp:nvSpPr>
        <dsp:cNvPr id="0" name=""/>
        <dsp:cNvSpPr/>
      </dsp:nvSpPr>
      <dsp:spPr>
        <a:xfrm>
          <a:off x="3392377" y="748864"/>
          <a:ext cx="1701797" cy="1701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Will to revenge his father’s murder</a:t>
          </a:r>
        </a:p>
      </dsp:txBody>
      <dsp:txXfrm>
        <a:off x="3635491" y="991981"/>
        <a:ext cx="1215569" cy="1215264"/>
      </dsp:txXfrm>
    </dsp:sp>
    <dsp:sp modelId="{2BEDAF58-5533-4918-9BC2-EBDF2C364219}">
      <dsp:nvSpPr>
        <dsp:cNvPr id="0" name=""/>
        <dsp:cNvSpPr/>
      </dsp:nvSpPr>
      <dsp:spPr>
        <a:xfrm rot="2700000">
          <a:off x="1447451" y="687956"/>
          <a:ext cx="1822993" cy="182299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C2723-7196-415D-83DB-AAEF761CB65A}">
      <dsp:nvSpPr>
        <dsp:cNvPr id="0" name=""/>
        <dsp:cNvSpPr/>
      </dsp:nvSpPr>
      <dsp:spPr>
        <a:xfrm>
          <a:off x="1508440" y="748864"/>
          <a:ext cx="1701797" cy="1701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Murder of </a:t>
          </a:r>
          <a:r>
            <a:rPr lang="en-GB" sz="1600" kern="1200" noProof="0" dirty="0"/>
            <a:t>Hamlet’s father</a:t>
          </a:r>
        </a:p>
      </dsp:txBody>
      <dsp:txXfrm>
        <a:off x="1751553" y="991981"/>
        <a:ext cx="1215569" cy="1215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88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7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046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675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88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6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5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7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34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45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10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05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9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40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32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89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95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545930-26AA-4E34-9FD3-98BA0702187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4BB5FF-ECC7-46FE-9024-72A3E0E7F9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06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  <p:sldLayoutId id="21474841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dictionary.com/dictionary/british/indecisive?q=indecisiveness#indecisive__6" TargetMode="External"/><Relationship Id="rId2" Type="http://schemas.openxmlformats.org/officeDocument/2006/relationships/hyperlink" Target="https://www.essaytown.com/subjects/paper/hamlet-indecisiveness-shakespeare/16963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639CD864-9B80-4217-918A-A08DD428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1C376FBE-D09E-4799-BCF8-13452CEC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5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C99262CA-D1D1-49AC-A435-D466D8C1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25" y="1148793"/>
            <a:ext cx="9863639" cy="33755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212121"/>
                </a:solidFill>
              </a:rPr>
              <a:t>PERSONAL PATH ON HAMLET’S TRAGEDY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5B5265-24DE-40C5-85FC-5F4FFDA31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0825" y="5083532"/>
            <a:ext cx="9863639" cy="738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Sofia </a:t>
            </a:r>
            <a:r>
              <a:rPr lang="en-US" dirty="0" err="1">
                <a:solidFill>
                  <a:srgbClr val="212121"/>
                </a:solidFill>
              </a:rPr>
              <a:t>Dri</a:t>
            </a:r>
            <a:r>
              <a:rPr lang="en-US" dirty="0">
                <a:solidFill>
                  <a:srgbClr val="212121"/>
                </a:solidFill>
              </a:rPr>
              <a:t>	cl. 4PLSC	1</a:t>
            </a:r>
            <a:r>
              <a:rPr lang="en-US" baseline="30000" dirty="0">
                <a:solidFill>
                  <a:srgbClr val="212121"/>
                </a:solidFill>
              </a:rPr>
              <a:t>st</a:t>
            </a:r>
            <a:r>
              <a:rPr lang="en-US" dirty="0">
                <a:solidFill>
                  <a:srgbClr val="212121"/>
                </a:solidFill>
              </a:rPr>
              <a:t> March 2019</a:t>
            </a:r>
          </a:p>
        </p:txBody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04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754AD8-4F95-442E-89F5-480F61FC627B}"/>
              </a:ext>
            </a:extLst>
          </p:cNvPr>
          <p:cNvSpPr txBox="1"/>
          <p:nvPr/>
        </p:nvSpPr>
        <p:spPr>
          <a:xfrm>
            <a:off x="1331843" y="1397675"/>
            <a:ext cx="10005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Bibliography:</a:t>
            </a:r>
          </a:p>
          <a:p>
            <a:endParaRPr lang="en-GB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https://www.essaytown.com/subjects/paper/hamlet-indecisiveness-shakespeare/169636</a:t>
            </a: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Tragedy of Hamlet, Prince of 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https://www.macmillandictionary.com/dictionary/british/indecisive?q=indecisiveness#indecisive__6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585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27CF3B-5A6D-4E88-A20C-16F9DA00D0A3}"/>
              </a:ext>
            </a:extLst>
          </p:cNvPr>
          <p:cNvSpPr txBox="1"/>
          <p:nvPr/>
        </p:nvSpPr>
        <p:spPr>
          <a:xfrm>
            <a:off x="1389526" y="1228397"/>
            <a:ext cx="94129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pPr algn="ctr"/>
            <a:r>
              <a:rPr lang="en-GB" sz="3200" b="1" u="sng" dirty="0"/>
              <a:t>PURPOSE</a:t>
            </a:r>
            <a:r>
              <a:rPr lang="en-GB" sz="3200" dirty="0"/>
              <a:t>: Discuss indecision in Hamlet</a:t>
            </a:r>
          </a:p>
          <a:p>
            <a:pPr algn="ctr"/>
            <a:endParaRPr lang="en-GB" sz="2800" dirty="0"/>
          </a:p>
          <a:p>
            <a:pPr algn="ctr"/>
            <a:r>
              <a:rPr lang="en-GB" sz="2800" u="sng" dirty="0"/>
              <a:t>What is indecision?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GB" sz="2400" dirty="0"/>
              <a:t>Indecision is the incapacity to make decisions</a:t>
            </a:r>
          </a:p>
          <a:p>
            <a:pPr algn="ctr"/>
            <a:endParaRPr lang="en-GB" sz="2400" dirty="0"/>
          </a:p>
          <a:p>
            <a:pPr algn="ctr"/>
            <a:r>
              <a:rPr lang="en-GB" sz="2800" u="sng" dirty="0"/>
              <a:t>Why focusing on indecision?</a:t>
            </a:r>
          </a:p>
          <a:p>
            <a:pPr marL="2286000" lvl="4" indent="-457200" algn="just">
              <a:buFont typeface="Garamond" panose="02020404030301010803" pitchFamily="18" charset="0"/>
              <a:buChar char="─"/>
            </a:pPr>
            <a:r>
              <a:rPr lang="en-GB" sz="2800" dirty="0"/>
              <a:t>It’s a typical adolescent topic</a:t>
            </a:r>
          </a:p>
          <a:p>
            <a:pPr marL="2286000" lvl="4" indent="-457200" algn="just">
              <a:buFont typeface="Garamond" panose="02020404030301010803" pitchFamily="18" charset="0"/>
              <a:buChar char="─"/>
            </a:pPr>
            <a:r>
              <a:rPr lang="en-GB" sz="2800" dirty="0"/>
              <a:t>It’s a current topic</a:t>
            </a:r>
          </a:p>
          <a:p>
            <a:pPr marL="2286000" lvl="4" indent="-457200" algn="just">
              <a:buFont typeface="Garamond" panose="02020404030301010803" pitchFamily="18" charset="0"/>
              <a:buChar char="─"/>
            </a:pPr>
            <a:r>
              <a:rPr lang="en-GB" sz="2800" dirty="0"/>
              <a:t>Leads to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40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AED12F-FA83-453C-A7AA-195D27EF97DA}"/>
              </a:ext>
            </a:extLst>
          </p:cNvPr>
          <p:cNvSpPr txBox="1"/>
          <p:nvPr/>
        </p:nvSpPr>
        <p:spPr>
          <a:xfrm>
            <a:off x="1077685" y="1213008"/>
            <a:ext cx="92192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u="sng" dirty="0"/>
              <a:t>Where can you find indecision in Hamlet?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/>
              <a:t>Act IV, Scene 4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/>
              <a:t>Exchange of dialogue between Hamlet and his mother Gertrude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just"/>
            <a:r>
              <a:rPr lang="en-GB" sz="2400" dirty="0"/>
              <a:t> </a:t>
            </a:r>
          </a:p>
          <a:p>
            <a:pPr algn="just"/>
            <a:r>
              <a:rPr lang="en-GB" sz="2400" u="sng" dirty="0"/>
              <a:t>Why is Hamlet indecisive?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/>
              <a:t>It’s a typical adolescent flaw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/>
              <a:t>Hamlet doesn’t have points of reference in his family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/>
              <a:t>Is overwhelmed by a weak emotional state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AB3A299-96F6-44F0-8B94-DEC1B70A5E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253185"/>
              </p:ext>
            </p:extLst>
          </p:nvPr>
        </p:nvGraphicFramePr>
        <p:xfrm>
          <a:off x="8368667" y="3224453"/>
          <a:ext cx="3094463" cy="112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68C47B1E-518E-47E5-A281-8416D105D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909460"/>
              </p:ext>
            </p:extLst>
          </p:nvPr>
        </p:nvGraphicFramePr>
        <p:xfrm>
          <a:off x="8368667" y="4714098"/>
          <a:ext cx="3096000" cy="112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29C095-7990-4DBA-AC53-828F2393BA0C}"/>
              </a:ext>
            </a:extLst>
          </p:cNvPr>
          <p:cNvSpPr txBox="1"/>
          <p:nvPr/>
        </p:nvSpPr>
        <p:spPr>
          <a:xfrm>
            <a:off x="3306337" y="5090992"/>
            <a:ext cx="506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INDECISION IS SEEN AS A FLAW</a:t>
            </a:r>
          </a:p>
        </p:txBody>
      </p:sp>
    </p:spTree>
    <p:extLst>
      <p:ext uri="{BB962C8B-B14F-4D97-AF65-F5344CB8AC3E}">
        <p14:creationId xmlns:p14="http://schemas.microsoft.com/office/powerpoint/2010/main" val="40835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E268E8-09F6-4ECD-B906-09B9CC51990B}"/>
              </a:ext>
            </a:extLst>
          </p:cNvPr>
          <p:cNvSpPr txBox="1"/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Tragedy line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0CB352DB-5129-4398-87E2-CC1F49759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167128"/>
              </p:ext>
            </p:extLst>
          </p:nvPr>
        </p:nvGraphicFramePr>
        <p:xfrm>
          <a:off x="1099930" y="2676953"/>
          <a:ext cx="9992140" cy="3198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426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06E5B8-81B8-4E90-8F5F-119AB1450D06}"/>
              </a:ext>
            </a:extLst>
          </p:cNvPr>
          <p:cNvSpPr txBox="1"/>
          <p:nvPr/>
        </p:nvSpPr>
        <p:spPr>
          <a:xfrm>
            <a:off x="0" y="1338469"/>
            <a:ext cx="1224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How all occasions do inform against me,</a:t>
            </a:r>
          </a:p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ea typeface="Verdana" panose="020B0604030504040204" pitchFamily="34" charset="0"/>
                <a:cs typeface="Arial" panose="020B0604020202020204" pitchFamily="34" charset="0"/>
              </a:rPr>
              <a:t>spur my dull revenge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 What is a man,</a:t>
            </a:r>
          </a:p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If his chief good and market of his time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e </a:t>
            </a:r>
            <a:r>
              <a:rPr lang="en-US" b="1" dirty="0">
                <a:solidFill>
                  <a:srgbClr val="00B0F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ut to sl</a:t>
            </a:r>
            <a:r>
              <a:rPr lang="en-US" b="1" dirty="0">
                <a:solidFill>
                  <a:srgbClr val="FFC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p and f</a:t>
            </a:r>
            <a:r>
              <a:rPr lang="en-US" b="1" dirty="0">
                <a:solidFill>
                  <a:srgbClr val="FFC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ee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  <a:r>
              <a:rPr lang="en-US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 a beast, no more.</a:t>
            </a:r>
          </a:p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Sure, he that made us with such large discourse,</a:t>
            </a:r>
          </a:p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Looking before and after, gave us not</a:t>
            </a:r>
          </a:p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That capability and god-like reason</a:t>
            </a:r>
          </a:p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en-US" dirty="0" err="1"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b="1" dirty="0" err="1">
                <a:solidFill>
                  <a:schemeClr val="accent3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</a:t>
            </a:r>
            <a:r>
              <a:rPr lang="en-US" dirty="0" err="1">
                <a:ea typeface="Verdana" panose="020B060403050404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 in </a:t>
            </a:r>
            <a:r>
              <a:rPr lang="en-US" b="1" dirty="0">
                <a:solidFill>
                  <a:schemeClr val="accent3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s </a:t>
            </a:r>
            <a:r>
              <a:rPr lang="en-US" b="1" dirty="0">
                <a:solidFill>
                  <a:schemeClr val="accent3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chemeClr val="accent3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sed. Now, whether it be</a:t>
            </a:r>
          </a:p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Bestial oblivion, or some </a:t>
            </a:r>
            <a:r>
              <a:rPr lang="en-US" b="1" dirty="0">
                <a:solidFill>
                  <a:schemeClr val="accent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cr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aven s</a:t>
            </a:r>
            <a:r>
              <a:rPr lang="en-US" b="1" dirty="0">
                <a:solidFill>
                  <a:schemeClr val="accent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cr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uple</a:t>
            </a:r>
          </a:p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Of thinking too precisely on the event,</a:t>
            </a:r>
          </a:p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A thought which, </a:t>
            </a:r>
            <a:r>
              <a:rPr lang="en-US" dirty="0" err="1">
                <a:ea typeface="Verdana" panose="020B0604030504040204" pitchFamily="34" charset="0"/>
                <a:cs typeface="Arial" panose="020B0604020202020204" pitchFamily="34" charset="0"/>
              </a:rPr>
              <a:t>quarter'd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, hath but one part wisdom</a:t>
            </a:r>
          </a:p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And ever three parts coward, I do not know</a:t>
            </a:r>
          </a:p>
          <a:p>
            <a:pPr algn="ctr"/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Why yet I live to say '</a:t>
            </a:r>
            <a:r>
              <a:rPr lang="en-US" b="1" dirty="0">
                <a:solidFill>
                  <a:srgbClr val="00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his </a:t>
            </a:r>
            <a:r>
              <a:rPr lang="en-US" b="1" dirty="0">
                <a:solidFill>
                  <a:srgbClr val="00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hing's </a:t>
            </a:r>
            <a:r>
              <a:rPr lang="en-US" b="1" dirty="0">
                <a:solidFill>
                  <a:srgbClr val="00FF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o do;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E17FE0-85E1-4673-85BF-16278E4DF0C3}"/>
              </a:ext>
            </a:extLst>
          </p:cNvPr>
          <p:cNvSpPr txBox="1"/>
          <p:nvPr/>
        </p:nvSpPr>
        <p:spPr>
          <a:xfrm>
            <a:off x="522515" y="9028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	From Hamlet’s soliloquy </a:t>
            </a:r>
          </a:p>
          <a:p>
            <a:r>
              <a:rPr lang="en-GB" dirty="0"/>
              <a:t>	Act IV, Scene 4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16E4A4A-8B3E-4FD7-8072-726383192FC3}"/>
              </a:ext>
            </a:extLst>
          </p:cNvPr>
          <p:cNvSpPr/>
          <p:nvPr/>
        </p:nvSpPr>
        <p:spPr>
          <a:xfrm>
            <a:off x="4119937" y="2198670"/>
            <a:ext cx="195209" cy="2774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noFill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CC31A40-2499-45F3-A65F-A950EF47BB6D}"/>
              </a:ext>
            </a:extLst>
          </p:cNvPr>
          <p:cNvCxnSpPr/>
          <p:nvPr/>
        </p:nvCxnSpPr>
        <p:spPr>
          <a:xfrm flipH="1">
            <a:off x="3082247" y="2342508"/>
            <a:ext cx="965771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DCCFC9-AED1-4CF6-A001-71EE00F91F11}"/>
              </a:ext>
            </a:extLst>
          </p:cNvPr>
          <p:cNvSpPr txBox="1"/>
          <p:nvPr/>
        </p:nvSpPr>
        <p:spPr>
          <a:xfrm>
            <a:off x="1345915" y="2014205"/>
            <a:ext cx="17363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Sound B conveys an idea of something very big</a:t>
            </a:r>
          </a:p>
          <a:p>
            <a:endParaRPr lang="it-IT" dirty="0"/>
          </a:p>
          <a:p>
            <a:r>
              <a:rPr lang="en-GB" sz="1400" dirty="0"/>
              <a:t>Double e conveys a peaceful atmosphere</a:t>
            </a:r>
          </a:p>
          <a:p>
            <a:endParaRPr lang="it-IT" dirty="0"/>
          </a:p>
          <a:p>
            <a:endParaRPr lang="it-IT" sz="1400" dirty="0"/>
          </a:p>
          <a:p>
            <a:r>
              <a:rPr lang="it-IT" sz="1400" dirty="0"/>
              <a:t>Sound u </a:t>
            </a:r>
            <a:r>
              <a:rPr lang="it-IT" sz="1400" dirty="0" err="1"/>
              <a:t>is</a:t>
            </a:r>
            <a:r>
              <a:rPr lang="it-IT" sz="1400" dirty="0"/>
              <a:t> deep sound </a:t>
            </a:r>
            <a:r>
              <a:rPr lang="it-IT" sz="1400" dirty="0">
                <a:sym typeface="Wingdings" panose="05000000000000000000" pitchFamily="2" charset="2"/>
              </a:rPr>
              <a:t>     </a:t>
            </a:r>
            <a:r>
              <a:rPr lang="it-IT" sz="1400" dirty="0" err="1">
                <a:sym typeface="Wingdings" panose="05000000000000000000" pitchFamily="2" charset="2"/>
              </a:rPr>
              <a:t>distance</a:t>
            </a:r>
            <a:endParaRPr lang="it-IT" sz="14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2FAAFCD-8E74-45EE-A99C-52EFF134ED34}"/>
              </a:ext>
            </a:extLst>
          </p:cNvPr>
          <p:cNvSpPr/>
          <p:nvPr/>
        </p:nvSpPr>
        <p:spPr>
          <a:xfrm>
            <a:off x="5212422" y="2208944"/>
            <a:ext cx="195209" cy="2774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solidFill>
                <a:srgbClr val="FFC000"/>
              </a:solidFill>
            </a:endParaRPr>
          </a:p>
        </p:txBody>
      </p:sp>
      <p:cxnSp>
        <p:nvCxnSpPr>
          <p:cNvPr id="10" name="Connettore a gomito 9">
            <a:extLst>
              <a:ext uri="{FF2B5EF4-FFF2-40B4-BE49-F238E27FC236}">
                <a16:creationId xmlns:a16="http://schemas.microsoft.com/office/drawing/2014/main" id="{36AE9E03-F9F5-4B0B-BC40-D9D0D9D824F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82248" y="2476070"/>
            <a:ext cx="2130175" cy="472611"/>
          </a:xfrm>
          <a:prstGeom prst="bentConnector3">
            <a:avLst>
              <a:gd name="adj1" fmla="val 65434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B1FF2F4D-075D-4D94-A43A-D9536D7A975A}"/>
              </a:ext>
            </a:extLst>
          </p:cNvPr>
          <p:cNvSpPr/>
          <p:nvPr/>
        </p:nvSpPr>
        <p:spPr>
          <a:xfrm>
            <a:off x="5161213" y="3384268"/>
            <a:ext cx="195209" cy="17058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noFill/>
            </a:endParaRPr>
          </a:p>
        </p:txBody>
      </p:sp>
      <p:cxnSp>
        <p:nvCxnSpPr>
          <p:cNvPr id="14" name="Connettore a gomito 13">
            <a:extLst>
              <a:ext uri="{FF2B5EF4-FFF2-40B4-BE49-F238E27FC236}">
                <a16:creationId xmlns:a16="http://schemas.microsoft.com/office/drawing/2014/main" id="{A0EB0D11-48DC-49CB-90B8-A812FBF3104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31038" y="3532225"/>
            <a:ext cx="2130175" cy="472611"/>
          </a:xfrm>
          <a:prstGeom prst="bentConnector3">
            <a:avLst>
              <a:gd name="adj1" fmla="val 65434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AD24725B-A7B0-4579-80ED-9FB1F86751CA}"/>
              </a:ext>
            </a:extLst>
          </p:cNvPr>
          <p:cNvSpPr/>
          <p:nvPr/>
        </p:nvSpPr>
        <p:spPr>
          <a:xfrm>
            <a:off x="6618514" y="3660531"/>
            <a:ext cx="180000" cy="15118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noFill/>
            </a:endParaRPr>
          </a:p>
        </p:txBody>
      </p: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3D48E9C0-2C37-49B1-9F75-12351D1F0B84}"/>
              </a:ext>
            </a:extLst>
          </p:cNvPr>
          <p:cNvCxnSpPr>
            <a:cxnSpLocks/>
          </p:cNvCxnSpPr>
          <p:nvPr/>
        </p:nvCxnSpPr>
        <p:spPr>
          <a:xfrm>
            <a:off x="6708515" y="3811712"/>
            <a:ext cx="2401240" cy="31849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F2F0E5D-730E-47E3-9D2A-9C58ECEFF6F5}"/>
              </a:ext>
            </a:extLst>
          </p:cNvPr>
          <p:cNvSpPr txBox="1"/>
          <p:nvPr/>
        </p:nvSpPr>
        <p:spPr>
          <a:xfrm>
            <a:off x="9199756" y="3768531"/>
            <a:ext cx="1736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Sound </a:t>
            </a:r>
            <a:r>
              <a:rPr lang="it-IT" sz="1400" dirty="0" err="1"/>
              <a:t>cr</a:t>
            </a:r>
            <a:r>
              <a:rPr lang="it-IT" sz="1400" dirty="0"/>
              <a:t> recalls the idea of </a:t>
            </a:r>
            <a:r>
              <a:rPr lang="it-IT" sz="1400" dirty="0" err="1"/>
              <a:t>something</a:t>
            </a:r>
            <a:r>
              <a:rPr lang="it-IT" sz="1400" dirty="0"/>
              <a:t> </a:t>
            </a:r>
            <a:r>
              <a:rPr lang="it-IT" sz="1400" dirty="0" err="1"/>
              <a:t>deals</a:t>
            </a:r>
            <a:r>
              <a:rPr lang="it-IT" sz="1400" dirty="0"/>
              <a:t> with </a:t>
            </a:r>
            <a:r>
              <a:rPr lang="it-IT" sz="1400" dirty="0" err="1"/>
              <a:t>hardness</a:t>
            </a:r>
            <a:endParaRPr lang="it-IT" sz="14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BD76731-0168-40D0-8536-A5799DB1BC2E}"/>
              </a:ext>
            </a:extLst>
          </p:cNvPr>
          <p:cNvSpPr/>
          <p:nvPr/>
        </p:nvSpPr>
        <p:spPr>
          <a:xfrm>
            <a:off x="7282665" y="4737826"/>
            <a:ext cx="144000" cy="2160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noFill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C80A23C-A9A3-438E-BA88-04E3FC0ECB7D}"/>
              </a:ext>
            </a:extLst>
          </p:cNvPr>
          <p:cNvCxnSpPr/>
          <p:nvPr/>
        </p:nvCxnSpPr>
        <p:spPr>
          <a:xfrm>
            <a:off x="7356297" y="4993240"/>
            <a:ext cx="0" cy="526291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14A1493-7190-451A-BE51-A9F5D15CF2B5}"/>
              </a:ext>
            </a:extLst>
          </p:cNvPr>
          <p:cNvSpPr txBox="1"/>
          <p:nvPr/>
        </p:nvSpPr>
        <p:spPr>
          <a:xfrm>
            <a:off x="5809138" y="5558945"/>
            <a:ext cx="339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Sound t expresses the idea of aggression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2015C46F-5DA8-4CFF-A485-692D8977E845}"/>
              </a:ext>
            </a:extLst>
          </p:cNvPr>
          <p:cNvSpPr/>
          <p:nvPr/>
        </p:nvSpPr>
        <p:spPr>
          <a:xfrm>
            <a:off x="1886827" y="4137863"/>
            <a:ext cx="208363" cy="115861"/>
          </a:xfrm>
          <a:prstGeom prst="rightArrow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71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897614-5742-4C51-8EC9-608A8095823B}"/>
              </a:ext>
            </a:extLst>
          </p:cNvPr>
          <p:cNvSpPr txBox="1"/>
          <p:nvPr/>
        </p:nvSpPr>
        <p:spPr>
          <a:xfrm>
            <a:off x="0" y="67440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cs typeface="Arial" panose="020B0604020202020204" pitchFamily="34" charset="0"/>
              </a:rPr>
              <a:t>Sith</a:t>
            </a:r>
            <a:r>
              <a:rPr lang="en-US" sz="1600" dirty="0">
                <a:cs typeface="Arial" panose="020B0604020202020204" pitchFamily="34" charset="0"/>
              </a:rPr>
              <a:t> I have CAUSE and WILL and STRENGTH and MEANS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To </a:t>
            </a:r>
            <a:r>
              <a:rPr lang="en-US" sz="1600" dirty="0" err="1">
                <a:cs typeface="Arial" panose="020B0604020202020204" pitchFamily="34" charset="0"/>
              </a:rPr>
              <a:t>do't</a:t>
            </a:r>
            <a:r>
              <a:rPr lang="en-US" sz="1600" dirty="0">
                <a:cs typeface="Arial" panose="020B0604020202020204" pitchFamily="34" charset="0"/>
              </a:rPr>
              <a:t>. Examples gross as earth exhort me: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Witness this army of such mass and charge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Led by a delicate and tender prince,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Whose spirit with divine ambition </a:t>
            </a:r>
            <a:r>
              <a:rPr lang="en-US" sz="1600" dirty="0" err="1">
                <a:cs typeface="Arial" panose="020B0604020202020204" pitchFamily="34" charset="0"/>
              </a:rPr>
              <a:t>puff'd</a:t>
            </a:r>
            <a:endParaRPr lang="en-US" sz="1600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Makes mouths at the invisible event,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Exposing what is mortal and unsure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To all that fortune, </a:t>
            </a:r>
            <a:r>
              <a:rPr lang="en-US" sz="1600" b="1" dirty="0">
                <a:solidFill>
                  <a:srgbClr val="FF0066"/>
                </a:solidFill>
                <a:cs typeface="Arial" panose="020B0604020202020204" pitchFamily="34" charset="0"/>
              </a:rPr>
              <a:t>d</a:t>
            </a:r>
            <a:r>
              <a:rPr lang="en-US" sz="1600" dirty="0">
                <a:cs typeface="Arial" panose="020B0604020202020204" pitchFamily="34" charset="0"/>
              </a:rPr>
              <a:t>eath and 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r>
              <a:rPr lang="en-US" sz="1600" dirty="0">
                <a:cs typeface="Arial" panose="020B0604020202020204" pitchFamily="34" charset="0"/>
              </a:rPr>
              <a:t>anger 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r>
              <a:rPr lang="en-US" sz="1600" dirty="0">
                <a:cs typeface="Arial" panose="020B0604020202020204" pitchFamily="34" charset="0"/>
              </a:rPr>
              <a:t>are,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Even for an egg-shell. Rightly to be great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Is not to stir without great argument,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But greatly to find quarrel in a straw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When </a:t>
            </a:r>
            <a:r>
              <a:rPr lang="en-US" sz="1600" dirty="0" err="1">
                <a:cs typeface="Arial" panose="020B0604020202020204" pitchFamily="34" charset="0"/>
              </a:rPr>
              <a:t>honour's</a:t>
            </a:r>
            <a:r>
              <a:rPr lang="en-US" sz="1600" dirty="0">
                <a:cs typeface="Arial" panose="020B0604020202020204" pitchFamily="34" charset="0"/>
              </a:rPr>
              <a:t> at the stake. How stand I then,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That have a father </a:t>
            </a:r>
            <a:r>
              <a:rPr lang="en-US" sz="1600" dirty="0" err="1">
                <a:cs typeface="Arial" panose="020B0604020202020204" pitchFamily="34" charset="0"/>
              </a:rPr>
              <a:t>kill'd</a:t>
            </a:r>
            <a:r>
              <a:rPr lang="en-US" sz="1600" dirty="0">
                <a:cs typeface="Arial" panose="020B0604020202020204" pitchFamily="34" charset="0"/>
              </a:rPr>
              <a:t>, a mother </a:t>
            </a:r>
            <a:r>
              <a:rPr lang="en-US" sz="1600" dirty="0" err="1">
                <a:cs typeface="Arial" panose="020B0604020202020204" pitchFamily="34" charset="0"/>
              </a:rPr>
              <a:t>stain'd</a:t>
            </a:r>
            <a:r>
              <a:rPr lang="en-US" sz="1600" dirty="0"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Excitements of my reason and my blood,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And let all sleep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r>
              <a:rPr lang="en-US" sz="1600" dirty="0">
                <a:cs typeface="Arial" panose="020B0604020202020204" pitchFamily="34" charset="0"/>
              </a:rPr>
              <a:t> while, to my shame, I see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The imminent death of twenty thousand men,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That, for a fantasy and trick of fame,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Go to their graves like beds, fight for a plot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Whereon the numbers cannot try the cause,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Which is not tomb enough and continent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To hide the slain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r>
              <a:rPr lang="en-US" sz="1600" dirty="0">
                <a:cs typeface="Arial" panose="020B0604020202020204" pitchFamily="34" charset="0"/>
              </a:rPr>
              <a:t> O, from this time forth,</a:t>
            </a:r>
          </a:p>
          <a:p>
            <a:pPr algn="ctr"/>
            <a:r>
              <a:rPr lang="en-US" sz="1600" b="1" dirty="0">
                <a:cs typeface="Arial" panose="020B0604020202020204" pitchFamily="34" charset="0"/>
              </a:rPr>
              <a:t>My thoughts be bloody</a:t>
            </a:r>
            <a:r>
              <a:rPr lang="en-US" sz="1600" dirty="0">
                <a:cs typeface="Arial" panose="020B0604020202020204" pitchFamily="34" charset="0"/>
              </a:rPr>
              <a:t>, or be nothing worth!</a:t>
            </a:r>
            <a:endParaRPr lang="it-IT" sz="2000" dirty="0">
              <a:cs typeface="Arial" panose="020B0604020202020204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5D578AF-3E74-422A-A0DD-4A36BE4B3020}"/>
              </a:ext>
            </a:extLst>
          </p:cNvPr>
          <p:cNvCxnSpPr>
            <a:cxnSpLocks/>
          </p:cNvCxnSpPr>
          <p:nvPr/>
        </p:nvCxnSpPr>
        <p:spPr>
          <a:xfrm>
            <a:off x="7423078" y="2434975"/>
            <a:ext cx="1155843" cy="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A48FA5-0B0C-46CC-84A3-7815910D6C34}"/>
              </a:ext>
            </a:extLst>
          </p:cNvPr>
          <p:cNvSpPr txBox="1"/>
          <p:nvPr/>
        </p:nvSpPr>
        <p:spPr>
          <a:xfrm>
            <a:off x="8635429" y="2275389"/>
            <a:ext cx="18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Sound d expresses the idea of an obstacle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1ACABF7-C23B-4BFA-895B-66ED81A06A1B}"/>
              </a:ext>
            </a:extLst>
          </p:cNvPr>
          <p:cNvSpPr/>
          <p:nvPr/>
        </p:nvSpPr>
        <p:spPr>
          <a:xfrm>
            <a:off x="7366570" y="2434975"/>
            <a:ext cx="97605" cy="20994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B0F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79905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A99557-0163-483E-AF2B-439853B2AD03}"/>
              </a:ext>
            </a:extLst>
          </p:cNvPr>
          <p:cNvSpPr txBox="1"/>
          <p:nvPr/>
        </p:nvSpPr>
        <p:spPr>
          <a:xfrm>
            <a:off x="1378226" y="1298713"/>
            <a:ext cx="7805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What is Hamlet reflecting on?</a:t>
            </a:r>
          </a:p>
          <a:p>
            <a:r>
              <a:rPr lang="en-GB" dirty="0"/>
              <a:t>Fortinbras's army advance rekindles Hamlet’s revenge desire against Claudius.</a:t>
            </a:r>
          </a:p>
          <a:p>
            <a:r>
              <a:rPr lang="en-GB" dirty="0"/>
              <a:t>Hamlet </a:t>
            </a:r>
            <a:r>
              <a:rPr lang="en-GB" b="1" dirty="0"/>
              <a:t>doesn’t act </a:t>
            </a:r>
            <a:r>
              <a:rPr lang="en-GB" dirty="0"/>
              <a:t>but he studies Fortinbras’s behaviour.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4FD4A25E-3AA6-4F76-88A0-CC6BCB7B3547}"/>
              </a:ext>
            </a:extLst>
          </p:cNvPr>
          <p:cNvSpPr/>
          <p:nvPr/>
        </p:nvSpPr>
        <p:spPr>
          <a:xfrm>
            <a:off x="2650435" y="2239617"/>
            <a:ext cx="357808" cy="424070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6A2EF6-A3C1-4498-BF85-CD4BAB65AAED}"/>
              </a:ext>
            </a:extLst>
          </p:cNvPr>
          <p:cNvSpPr txBox="1"/>
          <p:nvPr/>
        </p:nvSpPr>
        <p:spPr>
          <a:xfrm>
            <a:off x="2511286" y="2776041"/>
            <a:ext cx="6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Fear </a:t>
            </a:r>
            <a:r>
              <a:rPr lang="it-IT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5FF27A-C034-4A50-BE5D-CE55AB5A31B6}"/>
              </a:ext>
            </a:extLst>
          </p:cNvPr>
          <p:cNvSpPr txBox="1"/>
          <p:nvPr/>
        </p:nvSpPr>
        <p:spPr>
          <a:xfrm>
            <a:off x="4094921" y="2776041"/>
            <a:ext cx="237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Rationality’s bloating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EAD428-9304-4591-B014-A9288835151E}"/>
              </a:ext>
            </a:extLst>
          </p:cNvPr>
          <p:cNvSpPr txBox="1"/>
          <p:nvPr/>
        </p:nvSpPr>
        <p:spPr>
          <a:xfrm>
            <a:off x="6967330" y="2787564"/>
            <a:ext cx="237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cowardice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18802E9-7F63-400E-8508-7CF5CA258A1D}"/>
              </a:ext>
            </a:extLst>
          </p:cNvPr>
          <p:cNvSpPr/>
          <p:nvPr/>
        </p:nvSpPr>
        <p:spPr>
          <a:xfrm rot="16200000">
            <a:off x="3336234" y="2754434"/>
            <a:ext cx="357808" cy="424070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07A1C6B4-1BB1-4583-A678-1582670EE607}"/>
              </a:ext>
            </a:extLst>
          </p:cNvPr>
          <p:cNvSpPr/>
          <p:nvPr/>
        </p:nvSpPr>
        <p:spPr>
          <a:xfrm rot="16200000">
            <a:off x="6486939" y="2754434"/>
            <a:ext cx="357808" cy="424070"/>
          </a:xfrm>
          <a:prstGeom prst="down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3E9365-ABF6-44F5-93A9-AF7F46F9BB22}"/>
              </a:ext>
            </a:extLst>
          </p:cNvPr>
          <p:cNvSpPr txBox="1"/>
          <p:nvPr/>
        </p:nvSpPr>
        <p:spPr>
          <a:xfrm>
            <a:off x="1524000" y="3790122"/>
            <a:ext cx="7815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SEMANTICAL ANALYSIS:</a:t>
            </a:r>
            <a:endParaRPr lang="it-IT" dirty="0"/>
          </a:p>
          <a:p>
            <a:r>
              <a:rPr lang="it-IT" dirty="0"/>
              <a:t>Key words are WILL, CAUSE, MEANS </a:t>
            </a:r>
            <a:r>
              <a:rPr lang="en-GB" dirty="0"/>
              <a:t>and STRENGHTS that are Hamlet’s powers to revenge his father’s murder. 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SYNTACTICAL ANALYSIS:</a:t>
            </a:r>
            <a:endParaRPr lang="it-IT" dirty="0"/>
          </a:p>
          <a:p>
            <a:r>
              <a:rPr lang="en-GB" dirty="0"/>
              <a:t>Use of punctuation is meant to express Hamlet’s indecision about how to act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871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0B871F-A178-49CB-AD9D-46ECFB7056DE}"/>
              </a:ext>
            </a:extLst>
          </p:cNvPr>
          <p:cNvSpPr txBox="1"/>
          <p:nvPr/>
        </p:nvSpPr>
        <p:spPr>
          <a:xfrm>
            <a:off x="3522954" y="1471977"/>
            <a:ext cx="55680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u="sng" dirty="0"/>
              <a:t>Gertrude</a:t>
            </a:r>
          </a:p>
          <a:p>
            <a:r>
              <a:rPr lang="en-US" dirty="0"/>
              <a:t>Have you forgot me?</a:t>
            </a:r>
          </a:p>
          <a:p>
            <a:r>
              <a:rPr lang="en-US" u="sng" dirty="0"/>
              <a:t>Hamlet</a:t>
            </a:r>
          </a:p>
          <a:p>
            <a:r>
              <a:rPr lang="en-US" dirty="0"/>
              <a:t>                                    N</a:t>
            </a:r>
            <a:r>
              <a:rPr lang="en-US" dirty="0">
                <a:solidFill>
                  <a:srgbClr val="00B0F0"/>
                </a:solidFill>
              </a:rPr>
              <a:t>o</a:t>
            </a:r>
            <a:r>
              <a:rPr lang="en-US" dirty="0"/>
              <a:t>, by the r</a:t>
            </a:r>
            <a:r>
              <a:rPr lang="en-US" dirty="0">
                <a:solidFill>
                  <a:srgbClr val="00B0F0"/>
                </a:solidFill>
              </a:rPr>
              <a:t>oo</a:t>
            </a:r>
            <a:r>
              <a:rPr lang="en-US" dirty="0"/>
              <a:t>d, n</a:t>
            </a:r>
            <a:r>
              <a:rPr lang="en-US" dirty="0">
                <a:solidFill>
                  <a:srgbClr val="00B0F0"/>
                </a:solidFill>
              </a:rPr>
              <a:t>o</a:t>
            </a:r>
            <a:r>
              <a:rPr lang="en-US" dirty="0"/>
              <a:t>t s</a:t>
            </a:r>
            <a:r>
              <a:rPr lang="en-US" dirty="0">
                <a:solidFill>
                  <a:srgbClr val="00B0F0"/>
                </a:solidFill>
              </a:rPr>
              <a:t>o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C000"/>
                </a:solidFill>
              </a:rPr>
              <a:t>You </a:t>
            </a:r>
            <a:r>
              <a:rPr lang="en-US" dirty="0"/>
              <a:t>are the queen, </a:t>
            </a:r>
            <a:r>
              <a:rPr lang="en-US" dirty="0">
                <a:solidFill>
                  <a:srgbClr val="FFC000"/>
                </a:solidFill>
              </a:rPr>
              <a:t>your</a:t>
            </a:r>
            <a:r>
              <a:rPr lang="en-US" dirty="0"/>
              <a:t> husband's brother's wife,</a:t>
            </a:r>
          </a:p>
          <a:p>
            <a:r>
              <a:rPr lang="en-US" dirty="0"/>
              <a:t>And, would it were not so, </a:t>
            </a:r>
            <a:r>
              <a:rPr lang="en-US" dirty="0">
                <a:solidFill>
                  <a:srgbClr val="FFC000"/>
                </a:solidFill>
              </a:rPr>
              <a:t>you</a:t>
            </a:r>
            <a:r>
              <a:rPr lang="en-US" dirty="0"/>
              <a:t> are my mother.    </a:t>
            </a:r>
          </a:p>
          <a:p>
            <a:r>
              <a:rPr lang="en-US" u="sng" dirty="0"/>
              <a:t>Gertrude</a:t>
            </a:r>
          </a:p>
          <a:p>
            <a:r>
              <a:rPr lang="en-US" dirty="0"/>
              <a:t>Nay, then, I'll set those to you that can speak. </a:t>
            </a:r>
          </a:p>
          <a:p>
            <a:r>
              <a:rPr lang="en-US" dirty="0"/>
              <a:t>[Gertrude starts to leave.]  </a:t>
            </a:r>
          </a:p>
          <a:p>
            <a:r>
              <a:rPr lang="en-US" u="sng" dirty="0"/>
              <a:t>Hamlet</a:t>
            </a:r>
          </a:p>
          <a:p>
            <a:r>
              <a:rPr lang="en-US" dirty="0"/>
              <a:t>Come. Come and sit </a:t>
            </a:r>
            <a:r>
              <a:rPr lang="en-US" dirty="0">
                <a:solidFill>
                  <a:srgbClr val="FFC000"/>
                </a:solidFill>
              </a:rPr>
              <a:t>you</a:t>
            </a:r>
            <a:r>
              <a:rPr lang="en-US" dirty="0"/>
              <a:t> down. You shall not budge.</a:t>
            </a:r>
          </a:p>
          <a:p>
            <a:r>
              <a:rPr lang="en-US" dirty="0">
                <a:solidFill>
                  <a:srgbClr val="FFC000"/>
                </a:solidFill>
              </a:rPr>
              <a:t>You</a:t>
            </a:r>
            <a:r>
              <a:rPr lang="en-US" dirty="0"/>
              <a:t> go not till I set </a:t>
            </a:r>
            <a:r>
              <a:rPr lang="en-US" dirty="0">
                <a:solidFill>
                  <a:srgbClr val="FFC000"/>
                </a:solidFill>
              </a:rPr>
              <a:t>you</a:t>
            </a:r>
            <a:r>
              <a:rPr lang="en-US" dirty="0"/>
              <a:t> up a glass</a:t>
            </a:r>
          </a:p>
          <a:p>
            <a:r>
              <a:rPr lang="en-US" dirty="0"/>
              <a:t>Where</a:t>
            </a:r>
            <a:r>
              <a:rPr lang="en-US" dirty="0">
                <a:solidFill>
                  <a:srgbClr val="FFC000"/>
                </a:solidFill>
              </a:rPr>
              <a:t> you </a:t>
            </a:r>
            <a:r>
              <a:rPr lang="en-US" dirty="0"/>
              <a:t>may see the inmost part of </a:t>
            </a:r>
            <a:r>
              <a:rPr lang="en-US" dirty="0">
                <a:solidFill>
                  <a:srgbClr val="FFC000"/>
                </a:solidFill>
              </a:rPr>
              <a:t>you.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611070-D3A7-46AF-9E01-58709BFB3A84}"/>
              </a:ext>
            </a:extLst>
          </p:cNvPr>
          <p:cNvSpPr txBox="1"/>
          <p:nvPr/>
        </p:nvSpPr>
        <p:spPr>
          <a:xfrm>
            <a:off x="1087443" y="1145405"/>
            <a:ext cx="2841172" cy="65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act 3, scene 4 </a:t>
            </a:r>
          </a:p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5AE0B50-8A69-4360-AADD-58A6235B1A12}"/>
              </a:ext>
            </a:extLst>
          </p:cNvPr>
          <p:cNvSpPr/>
          <p:nvPr/>
        </p:nvSpPr>
        <p:spPr>
          <a:xfrm>
            <a:off x="7633252" y="2690191"/>
            <a:ext cx="106018" cy="17227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EEE3405-6D0D-43DB-862B-32518C5B4A7B}"/>
              </a:ext>
            </a:extLst>
          </p:cNvPr>
          <p:cNvCxnSpPr>
            <a:cxnSpLocks/>
          </p:cNvCxnSpPr>
          <p:nvPr/>
        </p:nvCxnSpPr>
        <p:spPr>
          <a:xfrm>
            <a:off x="7739270" y="2690191"/>
            <a:ext cx="874643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72FBFB-EB5A-40F2-A9A8-3CF9781109D5}"/>
              </a:ext>
            </a:extLst>
          </p:cNvPr>
          <p:cNvSpPr txBox="1"/>
          <p:nvPr/>
        </p:nvSpPr>
        <p:spPr>
          <a:xfrm>
            <a:off x="8719931" y="2428581"/>
            <a:ext cx="188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Sound o </a:t>
            </a:r>
            <a:r>
              <a:rPr lang="it-IT" sz="1400" dirty="0" err="1"/>
              <a:t>conveys</a:t>
            </a:r>
            <a:r>
              <a:rPr lang="it-IT" sz="1400" dirty="0"/>
              <a:t> the idea of </a:t>
            </a:r>
            <a:r>
              <a:rPr lang="it-IT" sz="1400" dirty="0" err="1"/>
              <a:t>largeness</a:t>
            </a:r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306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1A05EF-18C8-43CC-A0E3-F462B56E275B}"/>
              </a:ext>
            </a:extLst>
          </p:cNvPr>
          <p:cNvSpPr txBox="1"/>
          <p:nvPr/>
        </p:nvSpPr>
        <p:spPr>
          <a:xfrm>
            <a:off x="2528207" y="1582340"/>
            <a:ext cx="713558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dirty="0"/>
              <a:t>SEMANTICAL ANALYSIS:</a:t>
            </a:r>
          </a:p>
          <a:p>
            <a:r>
              <a:rPr lang="en-GB" sz="2000" dirty="0"/>
              <a:t>Recurrent use of the pronoun you and derivates to underline that the problem is his mother’s attitude. </a:t>
            </a:r>
          </a:p>
          <a:p>
            <a:endParaRPr lang="en-GB" sz="2000" dirty="0"/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dirty="0"/>
              <a:t>Hamlet’ s indecision is evident in his attitude toward his mother. </a:t>
            </a:r>
          </a:p>
          <a:p>
            <a:pPr marL="742950" lvl="1" indent="-285750">
              <a:buFont typeface="Garamond" panose="02020404030301010803" pitchFamily="18" charset="0"/>
              <a:buChar char="─"/>
            </a:pPr>
            <a:r>
              <a:rPr lang="en-GB" sz="2000" dirty="0"/>
              <a:t>Probably it can be explained as a way to keep Gertrude away from Claudius</a:t>
            </a:r>
          </a:p>
          <a:p>
            <a:pPr marL="742950" lvl="1" indent="-285750">
              <a:buFont typeface="Garamond" panose="02020404030301010803" pitchFamily="18" charset="0"/>
              <a:buChar char="─"/>
            </a:pPr>
            <a:r>
              <a:rPr lang="en-GB" sz="2000" dirty="0"/>
              <a:t>It implies Hamlet loves his mother because he cares about 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0644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781</Words>
  <Application>Microsoft Office PowerPoint</Application>
  <PresentationFormat>Widescreen</PresentationFormat>
  <Paragraphs>121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Organico</vt:lpstr>
      <vt:lpstr>PERSONAL PATH ON HAMLET’S TRAGEDY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PATH ON HAMLET TRAGEDY</dc:title>
  <dc:creator>Jorge Garcia</dc:creator>
  <cp:lastModifiedBy>Jorge Garcia</cp:lastModifiedBy>
  <cp:revision>15</cp:revision>
  <dcterms:created xsi:type="dcterms:W3CDTF">2019-02-28T17:07:48Z</dcterms:created>
  <dcterms:modified xsi:type="dcterms:W3CDTF">2019-03-14T14:09:14Z</dcterms:modified>
</cp:coreProperties>
</file>