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9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40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67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77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55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523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84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54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36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06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07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57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1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11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95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7014-D208-4D4C-A955-BCD4DBDC755E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F5DE6C-6B61-4684-B464-F6638D3001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0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B93107-7610-491B-AF94-C0F4643CF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977" y="778933"/>
            <a:ext cx="8785579" cy="83537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it-IT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novel</a:t>
            </a:r>
            <a:r>
              <a:rPr lang="it-IT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in 18</a:t>
            </a:r>
            <a:r>
              <a:rPr lang="it-IT" sz="4400" b="1" baseline="30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</a:t>
            </a:r>
            <a:r>
              <a:rPr lang="it-IT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it-IT" sz="4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century</a:t>
            </a:r>
            <a:r>
              <a:rPr lang="it-IT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Britain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263274A-9A85-442B-9BC4-A2D64C250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4350" y="2300550"/>
            <a:ext cx="6360583" cy="3231006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it-IT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HISTORICAL AND POLITICAL CONTEXT: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England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emerging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empire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Continuing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exploration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Urbanization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modernization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Middle class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ascending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3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38F69-10D7-4441-AF9B-53459AB3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475" y="691842"/>
            <a:ext cx="2299049" cy="7870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News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896D36-DEDA-426E-88DF-11DD639EE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2167466"/>
            <a:ext cx="8915400" cy="377762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Enlightment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influencing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Europe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France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England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brought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France:</a:t>
            </a:r>
          </a:p>
          <a:p>
            <a:pPr marL="857250" lvl="2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 becomes the only valid element to reach the truth</a:t>
            </a:r>
          </a:p>
          <a:p>
            <a:pPr marL="857250" lvl="2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 of science</a:t>
            </a:r>
          </a:p>
          <a:p>
            <a:pPr marL="857250" lvl="2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Experimental spirit towards nature</a:t>
            </a:r>
          </a:p>
          <a:p>
            <a:pPr marL="857250" lvl="2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en-US" sz="2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partecipation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progress (debating society)</a:t>
            </a:r>
          </a:p>
          <a:p>
            <a:pPr marL="857250" lvl="2" indent="-457200"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Middle class was the protagonist of the progress. The main value was         liberalism, which included the use of Reason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907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F0C6DB-722F-4B65-9F17-56DE7C0CE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063786" cy="6741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Culture </a:t>
            </a:r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finds</a:t>
            </a:r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new ways to </a:t>
            </a:r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develop</a:t>
            </a:r>
            <a:endParaRPr lang="it-IT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EDD695-7CB1-4305-BCBB-E8E804D70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088444"/>
            <a:ext cx="8915400" cy="3589867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places and new ways to spread culture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allowed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philosophical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progress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Coffee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houses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Clubs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Libraries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Periodicals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0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E9A84-B1B4-4F81-9296-787A07EE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120" y="863721"/>
            <a:ext cx="4319759" cy="66282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Birth of the </a:t>
            </a:r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novel</a:t>
            </a:r>
            <a:endParaRPr lang="it-IT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2E9953-28C0-40AA-B162-4B7856A15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99733"/>
            <a:ext cx="7424032" cy="2652889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Novel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progressive and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exploratory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new middle class’ position in the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mainly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adressed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middle class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Takes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models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ancient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Greece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ancient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Rome</a:t>
            </a:r>
          </a:p>
        </p:txBody>
      </p:sp>
    </p:spTree>
    <p:extLst>
      <p:ext uri="{BB962C8B-B14F-4D97-AF65-F5344CB8AC3E}">
        <p14:creationId xmlns:p14="http://schemas.microsoft.com/office/powerpoint/2010/main" val="95613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EF98E-058F-4ED1-9F5A-5E5C98C57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462" y="759577"/>
            <a:ext cx="4519075" cy="75313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Novel’s</a:t>
            </a:r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main</a:t>
            </a:r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news: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0FEBCB-90FC-4B5F-8BF7-362978C66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539" y="2348089"/>
            <a:ext cx="8552921" cy="2912533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Contemporary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Varied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/new audiences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female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/readers/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subjects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Experimental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nature (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settings, plots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Personal/private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dimension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individually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consumed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560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D3124-3F99-4CCA-9C7B-52929A51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773" y="754867"/>
            <a:ext cx="4846453" cy="73055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Contents</a:t>
            </a:r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it-IT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topics</a:t>
            </a:r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CB736-9485-499F-A1D9-8AB3BC748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175677" cy="3668889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Comedies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manners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 crime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Chastity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Moralizing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Prosaic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25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E42B1-F2C2-49B8-922F-29B8218A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084" y="804731"/>
            <a:ext cx="1617831" cy="69669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Form: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A2DEC0-BF99-487B-B0B8-304AA43A4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4249" y="2144889"/>
            <a:ext cx="6543499" cy="3714044"/>
          </a:xfrm>
          <a:ln w="381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Epistolary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Diary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dramatic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Picaresque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heroic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protagonists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Narrator-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point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awareness</a:t>
            </a:r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Experimental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1177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240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Filo</vt:lpstr>
      <vt:lpstr>The novel in 18th century Britain</vt:lpstr>
      <vt:lpstr>News</vt:lpstr>
      <vt:lpstr>Culture finds new ways to develop</vt:lpstr>
      <vt:lpstr>Birth of the novel</vt:lpstr>
      <vt:lpstr>Novel’s main news:</vt:lpstr>
      <vt:lpstr>Contents and topics:</vt:lpstr>
      <vt:lpstr>Form: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novel in 18th century Britain</dc:title>
  <dc:creator>Utente</dc:creator>
  <cp:lastModifiedBy>Utente</cp:lastModifiedBy>
  <cp:revision>10</cp:revision>
  <dcterms:created xsi:type="dcterms:W3CDTF">2019-04-30T18:36:56Z</dcterms:created>
  <dcterms:modified xsi:type="dcterms:W3CDTF">2019-05-02T12:46:15Z</dcterms:modified>
</cp:coreProperties>
</file>