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4660"/>
  </p:normalViewPr>
  <p:slideViewPr>
    <p:cSldViewPr snapToGrid="0">
      <p:cViewPr varScale="1">
        <p:scale>
          <a:sx n="85" d="100"/>
          <a:sy n="85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7014-D208-4D4C-A955-BCD4DBDC755E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7F5DE6C-6B61-4684-B464-F6638D3001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399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7014-D208-4D4C-A955-BCD4DBDC755E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F5DE6C-6B61-4684-B464-F6638D3001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5401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7014-D208-4D4C-A955-BCD4DBDC755E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F5DE6C-6B61-4684-B464-F6638D300192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3674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7014-D208-4D4C-A955-BCD4DBDC755E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F5DE6C-6B61-4684-B464-F6638D3001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577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7014-D208-4D4C-A955-BCD4DBDC755E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F5DE6C-6B61-4684-B464-F6638D300192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7556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7014-D208-4D4C-A955-BCD4DBDC755E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F5DE6C-6B61-4684-B464-F6638D3001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2523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7014-D208-4D4C-A955-BCD4DBDC755E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DE6C-6B61-4684-B464-F6638D3001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844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7014-D208-4D4C-A955-BCD4DBDC755E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DE6C-6B61-4684-B464-F6638D3001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754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7014-D208-4D4C-A955-BCD4DBDC755E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DE6C-6B61-4684-B464-F6638D3001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736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7014-D208-4D4C-A955-BCD4DBDC755E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F5DE6C-6B61-4684-B464-F6638D3001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606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7014-D208-4D4C-A955-BCD4DBDC755E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7F5DE6C-6B61-4684-B464-F6638D3001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8076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7014-D208-4D4C-A955-BCD4DBDC755E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7F5DE6C-6B61-4684-B464-F6638D3001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571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7014-D208-4D4C-A955-BCD4DBDC755E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DE6C-6B61-4684-B464-F6638D3001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1712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7014-D208-4D4C-A955-BCD4DBDC755E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DE6C-6B61-4684-B464-F6638D3001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115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7014-D208-4D4C-A955-BCD4DBDC755E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DE6C-6B61-4684-B464-F6638D3001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9954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7014-D208-4D4C-A955-BCD4DBDC755E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F5DE6C-6B61-4684-B464-F6638D3001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87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D7014-D208-4D4C-A955-BCD4DBDC755E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7F5DE6C-6B61-4684-B464-F6638D3001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90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B93107-7610-491B-AF94-C0F4643CF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5977" y="778933"/>
            <a:ext cx="8785579" cy="835379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t-IT" sz="4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 </a:t>
            </a:r>
            <a:r>
              <a:rPr lang="it-IT" sz="44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novel</a:t>
            </a:r>
            <a:r>
              <a:rPr lang="it-IT" sz="4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in 18</a:t>
            </a:r>
            <a:r>
              <a:rPr lang="it-IT" sz="4400" b="1" baseline="300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</a:t>
            </a:r>
            <a:r>
              <a:rPr lang="it-IT" sz="4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it-IT" sz="44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century</a:t>
            </a:r>
            <a:r>
              <a:rPr lang="it-IT" sz="4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Britain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263274A-9A85-442B-9BC4-A2D64C250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54350" y="2300550"/>
            <a:ext cx="6360583" cy="3231006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it-IT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Calibri" panose="020F0502020204030204" pitchFamily="34" charset="0"/>
                <a:cs typeface="Calibri" panose="020F0502020204030204" pitchFamily="34" charset="0"/>
              </a:rPr>
              <a:t>HISTORICAL AND POLITICAL CONTEXT: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England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an </a:t>
            </a:r>
            <a:r>
              <a:rPr 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emerging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empire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Continuing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exploration</a:t>
            </a: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Urbanization</a:t>
            </a: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Political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modernization</a:t>
            </a: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Middle class </a:t>
            </a:r>
            <a:r>
              <a:rPr 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ascending</a:t>
            </a: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23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D38F69-10D7-4441-AF9B-53459AB36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6475" y="691842"/>
            <a:ext cx="2299049" cy="78700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t-IT" sz="4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News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896D36-DEDA-426E-88DF-11DD639EE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299" y="2167466"/>
            <a:ext cx="8915400" cy="3777622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Enlightment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influencing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Europe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starting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from France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Innovations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England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brought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from France:</a:t>
            </a:r>
          </a:p>
          <a:p>
            <a:pPr marL="857250" lvl="2" indent="-457200"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Reason becomes the only valid element to reach the truth</a:t>
            </a:r>
          </a:p>
          <a:p>
            <a:pPr marL="857250" lvl="2" indent="-457200"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Rise of science</a:t>
            </a:r>
          </a:p>
          <a:p>
            <a:pPr marL="857250" lvl="2" indent="-457200"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Experimental spirit towards nature</a:t>
            </a:r>
          </a:p>
          <a:p>
            <a:pPr marL="857250" lvl="2" indent="-457200"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 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partecipation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progress (debating society)</a:t>
            </a:r>
          </a:p>
          <a:p>
            <a:pPr marL="857250" lvl="2" indent="-457200"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Middle class was the protagonist of the progress. The main value was         liberalism, which included the use of Reason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9070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F0C6DB-722F-4B65-9F17-56DE7C0CE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8063786" cy="67411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it-IT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Culture </a:t>
            </a:r>
            <a:r>
              <a:rPr lang="it-IT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finds</a:t>
            </a:r>
            <a:r>
              <a:rPr lang="it-IT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new ways to </a:t>
            </a:r>
            <a:r>
              <a:rPr lang="it-IT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develop</a:t>
            </a:r>
            <a:endParaRPr lang="it-IT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EDD695-7CB1-4305-BCBB-E8E804D70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2088444"/>
            <a:ext cx="8915400" cy="3589867"/>
          </a:xfrm>
          <a:ln w="381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places and new ways to spread culture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allowed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exchange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ideas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the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scientific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political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economic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philosophical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progress</a:t>
            </a:r>
          </a:p>
          <a:p>
            <a:pPr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Coffee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houses</a:t>
            </a:r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Clubs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Libraries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Journals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Periodicals</a:t>
            </a:r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808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BE9A84-B1B4-4F81-9296-787A07EEB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6120" y="863721"/>
            <a:ext cx="4319759" cy="662823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t-IT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Birth of the </a:t>
            </a:r>
            <a:r>
              <a:rPr lang="it-IT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novel</a:t>
            </a:r>
            <a:endParaRPr lang="it-IT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2E9953-28C0-40AA-B162-4B7856A15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099733"/>
            <a:ext cx="7424032" cy="2652889"/>
          </a:xfrm>
          <a:ln w="381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Novel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Reflects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progressive and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exploratory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spirit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Reflects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new middle class’ position in the society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mainly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adressed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the middle class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Takes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its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models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ancient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Greece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ancient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Rome</a:t>
            </a:r>
          </a:p>
        </p:txBody>
      </p:sp>
    </p:spTree>
    <p:extLst>
      <p:ext uri="{BB962C8B-B14F-4D97-AF65-F5344CB8AC3E}">
        <p14:creationId xmlns:p14="http://schemas.microsoft.com/office/powerpoint/2010/main" val="956132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6EF98E-058F-4ED1-9F5A-5E5C98C57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462" y="759577"/>
            <a:ext cx="4519075" cy="75313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t-IT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Novel’s</a:t>
            </a:r>
            <a:r>
              <a:rPr lang="it-IT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it-IT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main</a:t>
            </a:r>
            <a:r>
              <a:rPr lang="it-IT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news: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0FEBCB-90FC-4B5F-8BF7-362978C66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9539" y="2348089"/>
            <a:ext cx="8552921" cy="2912533"/>
          </a:xfrm>
          <a:ln w="38100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Contemporary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content</a:t>
            </a:r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Varied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/new audiences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Presence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female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authors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/readers/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subjects</a:t>
            </a:r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Loss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structure</a:t>
            </a:r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Experimental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nature (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different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characters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settings, plots etc.)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Personal/private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dimension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individually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consumed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5603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3D3124-3F99-4CCA-9C7B-52929A51B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2773" y="754867"/>
            <a:ext cx="4846453" cy="730557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it-IT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Contents</a:t>
            </a:r>
            <a:r>
              <a:rPr lang="it-IT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and </a:t>
            </a:r>
            <a:r>
              <a:rPr lang="it-IT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topics</a:t>
            </a:r>
            <a:r>
              <a:rPr lang="it-IT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BCB736-9485-499F-A1D9-8AB3BC748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7175677" cy="3668889"/>
          </a:xfrm>
          <a:ln w="381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Comedies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manners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True crime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Travel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Chastity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tests</a:t>
            </a:r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Moralizing</a:t>
            </a:r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Thriller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Horror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Prosaic</a:t>
            </a:r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5256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EE42B1-F2C2-49B8-922F-29B8218A2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7084" y="804731"/>
            <a:ext cx="1617831" cy="696691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t-IT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Form: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A2DEC0-BF99-487B-B0B8-304AA43A4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4249" y="2144889"/>
            <a:ext cx="6543499" cy="3714044"/>
          </a:xfrm>
          <a:ln w="38100"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Prose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Epistolary</a:t>
            </a:r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Descriptive</a:t>
            </a:r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Diary</a:t>
            </a:r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dramatic</a:t>
            </a:r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Picaresque</a:t>
            </a:r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heroic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protagonists</a:t>
            </a:r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Narrator-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character</a:t>
            </a:r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 point of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</a:t>
            </a:r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Self-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awareness</a:t>
            </a:r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</a:t>
            </a:r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Experimental</a:t>
            </a:r>
            <a:endParaRPr lang="it-IT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411772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108</TotalTime>
  <Words>240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Wingdings</vt:lpstr>
      <vt:lpstr>Wingdings 3</vt:lpstr>
      <vt:lpstr>Filo</vt:lpstr>
      <vt:lpstr>The novel in 18th century Britain</vt:lpstr>
      <vt:lpstr>News</vt:lpstr>
      <vt:lpstr>Culture finds new ways to develop</vt:lpstr>
      <vt:lpstr>Birth of the novel</vt:lpstr>
      <vt:lpstr>Novel’s main news:</vt:lpstr>
      <vt:lpstr>Contents and topics:</vt:lpstr>
      <vt:lpstr>Form: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novel in 18th century Britain</dc:title>
  <dc:creator>Utente</dc:creator>
  <cp:lastModifiedBy>Utente</cp:lastModifiedBy>
  <cp:revision>10</cp:revision>
  <dcterms:created xsi:type="dcterms:W3CDTF">2019-04-30T18:36:56Z</dcterms:created>
  <dcterms:modified xsi:type="dcterms:W3CDTF">2019-05-02T12:46:15Z</dcterms:modified>
</cp:coreProperties>
</file>