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87E0-2FB9-458A-BF0A-2D024CE2B2B9}" type="datetimeFigureOut">
              <a:rPr lang="it-IT" smtClean="0"/>
              <a:pPr/>
              <a:t>21/03/2019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2F30-2799-4E98-8D7F-23189A0637E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HAMLET’S QUOTATION  </a:t>
            </a:r>
            <a:endParaRPr lang="it-IT" dirty="0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Wagner Nina</a:t>
            </a:r>
          </a:p>
          <a:p>
            <a:pPr algn="r"/>
            <a:r>
              <a:rPr lang="en-US" dirty="0" smtClean="0"/>
              <a:t>Class 4SLSA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HAMLET </a:t>
            </a:r>
            <a:r>
              <a:rPr lang="it-IT" dirty="0" err="1" smtClean="0"/>
              <a:t>Act</a:t>
            </a:r>
            <a:r>
              <a:rPr lang="it-IT" dirty="0" smtClean="0"/>
              <a:t> I, Scene II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829196"/>
          </a:xfrm>
        </p:spPr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en-US" sz="5200" b="1" dirty="0" smtClean="0"/>
              <a:t>HAMLET</a:t>
            </a:r>
          </a:p>
          <a:p>
            <a:pPr fontAlgn="base">
              <a:buNone/>
            </a:pPr>
            <a:r>
              <a:rPr lang="en-US" sz="5200" dirty="0" smtClean="0"/>
              <a:t>            Oh</a:t>
            </a:r>
            <a:r>
              <a:rPr lang="en-US" sz="5200" dirty="0"/>
              <a:t>, that this too, too sullied flesh would melt,</a:t>
            </a:r>
          </a:p>
          <a:p>
            <a:pPr fontAlgn="base">
              <a:buNone/>
            </a:pPr>
            <a:r>
              <a:rPr lang="en-US" sz="5200" dirty="0" smtClean="0"/>
              <a:t>130     Thaw</a:t>
            </a:r>
            <a:r>
              <a:rPr lang="en-US" sz="5200" dirty="0"/>
              <a:t>, and resolve itself into a dew,</a:t>
            </a:r>
          </a:p>
          <a:p>
            <a:pPr fontAlgn="base">
              <a:buNone/>
            </a:pPr>
            <a:r>
              <a:rPr lang="en-US" sz="5200" dirty="0" smtClean="0"/>
              <a:t>            Or </a:t>
            </a:r>
            <a:r>
              <a:rPr lang="en-US" sz="5200" dirty="0"/>
              <a:t>that the Everlasting had not fixed</a:t>
            </a:r>
          </a:p>
          <a:p>
            <a:pPr fontAlgn="base">
              <a:buNone/>
            </a:pPr>
            <a:r>
              <a:rPr lang="en-US" sz="5200" dirty="0" smtClean="0"/>
              <a:t>            His </a:t>
            </a:r>
            <a:r>
              <a:rPr lang="en-US" sz="5200" dirty="0"/>
              <a:t>canon '</a:t>
            </a:r>
            <a:r>
              <a:rPr lang="en-US" sz="5200" dirty="0" err="1"/>
              <a:t>gainst</a:t>
            </a:r>
            <a:r>
              <a:rPr lang="en-US" sz="5200" dirty="0"/>
              <a:t> self-slaughter! O God, God!</a:t>
            </a:r>
          </a:p>
          <a:p>
            <a:pPr fontAlgn="base">
              <a:buNone/>
            </a:pPr>
            <a:r>
              <a:rPr lang="en-US" sz="5200" dirty="0" smtClean="0"/>
              <a:t>            How </a:t>
            </a:r>
            <a:r>
              <a:rPr lang="en-US" sz="5200" dirty="0"/>
              <a:t>weary, stale, flat, and unprofitable</a:t>
            </a:r>
          </a:p>
          <a:p>
            <a:pPr fontAlgn="base">
              <a:buNone/>
            </a:pPr>
            <a:r>
              <a:rPr lang="en-US" sz="5200" dirty="0" smtClean="0"/>
              <a:t>            Seem </a:t>
            </a:r>
            <a:r>
              <a:rPr lang="en-US" sz="5200" dirty="0"/>
              <a:t>to me all the uses of this world!</a:t>
            </a:r>
          </a:p>
          <a:p>
            <a:pPr fontAlgn="base">
              <a:buNone/>
            </a:pPr>
            <a:r>
              <a:rPr lang="en-US" sz="5200" dirty="0" smtClean="0"/>
              <a:t>135     Fie </a:t>
            </a:r>
            <a:r>
              <a:rPr lang="en-US" sz="5200" dirty="0"/>
              <a:t>on ’t, ah fie! </a:t>
            </a:r>
            <a:r>
              <a:rPr lang="en-US" sz="5200" dirty="0" err="1"/>
              <a:t>'Tis</a:t>
            </a:r>
            <a:r>
              <a:rPr lang="en-US" sz="5200" dirty="0"/>
              <a:t> an </a:t>
            </a:r>
            <a:r>
              <a:rPr lang="en-US" sz="5200" dirty="0" err="1"/>
              <a:t>unweeded</a:t>
            </a:r>
            <a:r>
              <a:rPr lang="en-US" sz="5200" dirty="0"/>
              <a:t> garden</a:t>
            </a:r>
          </a:p>
          <a:p>
            <a:pPr fontAlgn="base">
              <a:buNone/>
            </a:pPr>
            <a:r>
              <a:rPr lang="en-US" sz="5200" dirty="0" smtClean="0"/>
              <a:t>            That </a:t>
            </a:r>
            <a:r>
              <a:rPr lang="en-US" sz="5200" dirty="0"/>
              <a:t>grows to seed. Things rank and gross in </a:t>
            </a:r>
            <a:r>
              <a:rPr lang="en-US" sz="5200" dirty="0" smtClean="0"/>
              <a:t>nature</a:t>
            </a:r>
            <a:endParaRPr lang="en-US" sz="5200" dirty="0"/>
          </a:p>
          <a:p>
            <a:pPr fontAlgn="base">
              <a:buNone/>
            </a:pPr>
            <a:r>
              <a:rPr lang="en-US" sz="5200" dirty="0" smtClean="0"/>
              <a:t>            Possess </a:t>
            </a:r>
            <a:r>
              <a:rPr lang="en-US" sz="5200" dirty="0"/>
              <a:t>it merely. That it should come to this.</a:t>
            </a:r>
          </a:p>
          <a:p>
            <a:pPr fontAlgn="base">
              <a:buNone/>
            </a:pPr>
            <a:r>
              <a:rPr lang="en-US" sz="5200" dirty="0" smtClean="0"/>
              <a:t>            But </a:t>
            </a:r>
            <a:r>
              <a:rPr lang="en-US" sz="5200" dirty="0"/>
              <a:t>two months dead—nay, not so much, not two.</a:t>
            </a:r>
          </a:p>
          <a:p>
            <a:pPr fontAlgn="base">
              <a:buNone/>
            </a:pPr>
            <a:r>
              <a:rPr lang="en-US" sz="5200" dirty="0" smtClean="0"/>
              <a:t>            So </a:t>
            </a:r>
            <a:r>
              <a:rPr lang="en-US" sz="5200" dirty="0"/>
              <a:t>excellent a king, that was to this</a:t>
            </a:r>
          </a:p>
          <a:p>
            <a:pPr marL="514350" indent="-514350" fontAlgn="base">
              <a:buNone/>
            </a:pPr>
            <a:r>
              <a:rPr lang="en-US" sz="5200" dirty="0" smtClean="0"/>
              <a:t>140     Hyperion </a:t>
            </a:r>
            <a:r>
              <a:rPr lang="en-US" sz="5200" dirty="0"/>
              <a:t>to a satyr. So loving to my </a:t>
            </a:r>
            <a:r>
              <a:rPr lang="en-US" sz="5200" dirty="0" smtClean="0"/>
              <a:t>mother</a:t>
            </a:r>
          </a:p>
          <a:p>
            <a:pPr fontAlgn="base">
              <a:buNone/>
            </a:pPr>
            <a:r>
              <a:rPr lang="en-US" sz="5200" dirty="0" smtClean="0"/>
              <a:t>            That he might not </a:t>
            </a:r>
            <a:r>
              <a:rPr lang="en-US" sz="5200" dirty="0" err="1" smtClean="0"/>
              <a:t>beteem</a:t>
            </a:r>
            <a:r>
              <a:rPr lang="en-US" sz="5200" dirty="0" smtClean="0"/>
              <a:t> the winds of heaven</a:t>
            </a:r>
          </a:p>
          <a:p>
            <a:pPr fontAlgn="base">
              <a:buNone/>
            </a:pPr>
            <a:r>
              <a:rPr lang="en-US" sz="5200" dirty="0" smtClean="0"/>
              <a:t>            Visit her face too roughly.—Heaven and earth,</a:t>
            </a:r>
          </a:p>
          <a:p>
            <a:pPr fontAlgn="base">
              <a:buNone/>
            </a:pPr>
            <a:r>
              <a:rPr lang="en-US" sz="5200" dirty="0" smtClean="0"/>
              <a:t>            Must I remember? Why, she would hang on him</a:t>
            </a:r>
          </a:p>
          <a:p>
            <a:pPr fontAlgn="base">
              <a:buNone/>
            </a:pPr>
            <a:r>
              <a:rPr lang="en-US" sz="5200" dirty="0" smtClean="0"/>
              <a:t>            As if increase of appetite had grown</a:t>
            </a:r>
          </a:p>
          <a:p>
            <a:pPr fontAlgn="base">
              <a:buNone/>
            </a:pPr>
            <a:r>
              <a:rPr lang="en-US" sz="5200" dirty="0" smtClean="0"/>
              <a:t>145     By what it fed on, and yet, within a month—</a:t>
            </a:r>
          </a:p>
          <a:p>
            <a:pPr fontAlgn="base">
              <a:buNone/>
            </a:pPr>
            <a:r>
              <a:rPr lang="en-US" sz="5200" dirty="0" smtClean="0"/>
              <a:t>           Let me not think on ’t. Frailty, thy name is woman!—</a:t>
            </a:r>
          </a:p>
          <a:p>
            <a:pPr fontAlgn="base">
              <a:buNone/>
            </a:pPr>
            <a:r>
              <a:rPr lang="en-US" sz="5200" dirty="0" smtClean="0"/>
              <a:t>            A little month, or ere those shoes were old</a:t>
            </a:r>
          </a:p>
          <a:p>
            <a:pPr fontAlgn="base">
              <a:buNone/>
            </a:pPr>
            <a:r>
              <a:rPr lang="en-US" sz="5200" dirty="0" smtClean="0"/>
              <a:t>            With which she followed my poor father’s body,</a:t>
            </a:r>
          </a:p>
          <a:p>
            <a:pPr fontAlgn="base">
              <a:buNone/>
            </a:pPr>
            <a:r>
              <a:rPr lang="en-US" sz="5200" dirty="0" smtClean="0"/>
              <a:t>            Like </a:t>
            </a:r>
            <a:r>
              <a:rPr lang="en-US" sz="5200" dirty="0" err="1" smtClean="0"/>
              <a:t>Niobe</a:t>
            </a:r>
            <a:r>
              <a:rPr lang="en-US" sz="5200" dirty="0" smtClean="0"/>
              <a:t>, all tears. Why she, even she—</a:t>
            </a:r>
          </a:p>
          <a:p>
            <a:pPr marL="514350" indent="-514350" fontAlgn="base">
              <a:buNone/>
            </a:pPr>
            <a:endParaRPr lang="en-US" dirty="0"/>
          </a:p>
          <a:p>
            <a:pPr>
              <a:buNone/>
            </a:pP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4572000" y="1500174"/>
            <a:ext cx="4071966" cy="5000660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400" dirty="0" smtClean="0"/>
              <a:t>       </a:t>
            </a:r>
            <a:r>
              <a:rPr lang="en-US" sz="1300" dirty="0" smtClean="0"/>
              <a:t>That </a:t>
            </a:r>
            <a:r>
              <a:rPr lang="en-US" sz="1300" dirty="0"/>
              <a:t>he might not </a:t>
            </a:r>
            <a:r>
              <a:rPr lang="en-US" sz="1300" dirty="0" err="1"/>
              <a:t>beteem</a:t>
            </a:r>
            <a:r>
              <a:rPr lang="en-US" sz="1300" dirty="0"/>
              <a:t> the winds of heaven</a:t>
            </a:r>
          </a:p>
          <a:p>
            <a:pPr fontAlgn="base">
              <a:buNone/>
            </a:pPr>
            <a:r>
              <a:rPr lang="en-US" sz="1300" dirty="0" smtClean="0"/>
              <a:t>        Visit </a:t>
            </a:r>
            <a:r>
              <a:rPr lang="en-US" sz="1300" dirty="0"/>
              <a:t>her face too roughly.—Heaven and earth,</a:t>
            </a:r>
          </a:p>
          <a:p>
            <a:pPr fontAlgn="base">
              <a:buNone/>
            </a:pPr>
            <a:r>
              <a:rPr lang="en-US" sz="1300" dirty="0" smtClean="0"/>
              <a:t>         Must </a:t>
            </a:r>
            <a:r>
              <a:rPr lang="en-US" sz="1300" dirty="0"/>
              <a:t>I remember? Why, she would hang on him</a:t>
            </a:r>
          </a:p>
          <a:p>
            <a:pPr fontAlgn="base">
              <a:buNone/>
            </a:pPr>
            <a:r>
              <a:rPr lang="en-US" sz="1300" dirty="0" smtClean="0"/>
              <a:t>         As </a:t>
            </a:r>
            <a:r>
              <a:rPr lang="en-US" sz="1300" dirty="0"/>
              <a:t>if increase of appetite had grown</a:t>
            </a:r>
          </a:p>
          <a:p>
            <a:pPr fontAlgn="base">
              <a:buNone/>
            </a:pPr>
            <a:r>
              <a:rPr lang="en-US" sz="1300" dirty="0" smtClean="0"/>
              <a:t>145 </a:t>
            </a:r>
            <a:r>
              <a:rPr lang="en-US" sz="1300" dirty="0" smtClean="0"/>
              <a:t> By </a:t>
            </a:r>
            <a:r>
              <a:rPr lang="en-US" sz="1300" dirty="0"/>
              <a:t>what it fed on, and yet, within a month—</a:t>
            </a:r>
          </a:p>
          <a:p>
            <a:pPr fontAlgn="base">
              <a:buNone/>
            </a:pPr>
            <a:r>
              <a:rPr lang="en-US" sz="1300" dirty="0" smtClean="0"/>
              <a:t>         Let </a:t>
            </a:r>
            <a:r>
              <a:rPr lang="en-US" sz="1300" dirty="0"/>
              <a:t>me not think on ’t. Frailty, thy name is woman!—</a:t>
            </a:r>
          </a:p>
          <a:p>
            <a:pPr fontAlgn="base">
              <a:buNone/>
            </a:pPr>
            <a:r>
              <a:rPr lang="en-US" sz="1300" dirty="0" smtClean="0"/>
              <a:t>         A </a:t>
            </a:r>
            <a:r>
              <a:rPr lang="en-US" sz="1300" dirty="0"/>
              <a:t>little month, or ere those shoes were old</a:t>
            </a:r>
          </a:p>
          <a:p>
            <a:pPr fontAlgn="base">
              <a:buNone/>
            </a:pPr>
            <a:r>
              <a:rPr lang="en-US" sz="1300" dirty="0" smtClean="0"/>
              <a:t>         With </a:t>
            </a:r>
            <a:r>
              <a:rPr lang="en-US" sz="1300" dirty="0"/>
              <a:t>which she followed my poor father’s body,</a:t>
            </a:r>
          </a:p>
          <a:p>
            <a:pPr fontAlgn="base">
              <a:buNone/>
            </a:pPr>
            <a:r>
              <a:rPr lang="en-US" sz="1300" dirty="0" smtClean="0"/>
              <a:t>         Like </a:t>
            </a:r>
            <a:r>
              <a:rPr lang="en-US" sz="1300" dirty="0" err="1"/>
              <a:t>Niobe</a:t>
            </a:r>
            <a:r>
              <a:rPr lang="en-US" sz="1300" dirty="0"/>
              <a:t>, all tears. Why she, even she—</a:t>
            </a:r>
          </a:p>
          <a:p>
            <a:pPr fontAlgn="base">
              <a:buNone/>
            </a:pPr>
            <a:r>
              <a:rPr lang="en-US" sz="1300" dirty="0" smtClean="0"/>
              <a:t>150 </a:t>
            </a:r>
            <a:r>
              <a:rPr lang="en-US" sz="1300" dirty="0" smtClean="0"/>
              <a:t> O </a:t>
            </a:r>
            <a:r>
              <a:rPr lang="en-US" sz="1300" dirty="0"/>
              <a:t>God, a beast that wants discourse of reason</a:t>
            </a:r>
          </a:p>
          <a:p>
            <a:pPr fontAlgn="base">
              <a:buNone/>
            </a:pPr>
            <a:r>
              <a:rPr lang="en-US" sz="1300" dirty="0" smtClean="0"/>
              <a:t>        Would </a:t>
            </a:r>
            <a:r>
              <a:rPr lang="en-US" sz="1300" dirty="0"/>
              <a:t>have mourned longer!—married with </a:t>
            </a:r>
            <a:r>
              <a:rPr lang="en-US" sz="1300" dirty="0" smtClean="0"/>
              <a:t>my uncle</a:t>
            </a:r>
            <a:r>
              <a:rPr lang="en-US" sz="1300" dirty="0"/>
              <a:t>,</a:t>
            </a:r>
          </a:p>
          <a:p>
            <a:pPr fontAlgn="base">
              <a:buNone/>
            </a:pPr>
            <a:r>
              <a:rPr lang="en-US" sz="1300" dirty="0" smtClean="0"/>
              <a:t>        My </a:t>
            </a:r>
            <a:r>
              <a:rPr lang="en-US" sz="1300" dirty="0"/>
              <a:t>father’s brother, but no more like my father</a:t>
            </a:r>
          </a:p>
          <a:p>
            <a:pPr fontAlgn="base">
              <a:buNone/>
            </a:pPr>
            <a:r>
              <a:rPr lang="en-US" sz="1300" dirty="0" smtClean="0"/>
              <a:t>        Than </a:t>
            </a:r>
            <a:r>
              <a:rPr lang="en-US" sz="1300" dirty="0"/>
              <a:t>I to Hercules. Within a month,</a:t>
            </a:r>
          </a:p>
          <a:p>
            <a:pPr fontAlgn="base">
              <a:buNone/>
            </a:pPr>
            <a:r>
              <a:rPr lang="en-US" sz="1300" dirty="0" smtClean="0"/>
              <a:t>        Ere </a:t>
            </a:r>
            <a:r>
              <a:rPr lang="en-US" sz="1300" dirty="0"/>
              <a:t>yet the salt of most unrighteous tears</a:t>
            </a:r>
          </a:p>
          <a:p>
            <a:pPr fontAlgn="base">
              <a:buNone/>
            </a:pPr>
            <a:r>
              <a:rPr lang="en-US" sz="1300" dirty="0" smtClean="0"/>
              <a:t>155  Had </a:t>
            </a:r>
            <a:r>
              <a:rPr lang="en-US" sz="1300" dirty="0"/>
              <a:t>left the flushing in her </a:t>
            </a:r>
            <a:r>
              <a:rPr lang="en-US" sz="1300" dirty="0" err="1"/>
              <a:t>gallèd</a:t>
            </a:r>
            <a:r>
              <a:rPr lang="en-US" sz="1300" dirty="0"/>
              <a:t> eyes,</a:t>
            </a:r>
          </a:p>
          <a:p>
            <a:pPr fontAlgn="base">
              <a:buNone/>
            </a:pPr>
            <a:r>
              <a:rPr lang="en-US" sz="1300" dirty="0" smtClean="0"/>
              <a:t>         She </a:t>
            </a:r>
            <a:r>
              <a:rPr lang="en-US" sz="1300" dirty="0"/>
              <a:t>married. O most wicked speed, to post</a:t>
            </a:r>
          </a:p>
          <a:p>
            <a:pPr fontAlgn="base">
              <a:buNone/>
            </a:pPr>
            <a:r>
              <a:rPr lang="en-US" sz="1300" dirty="0" smtClean="0"/>
              <a:t>          With </a:t>
            </a:r>
            <a:r>
              <a:rPr lang="en-US" sz="1300" dirty="0"/>
              <a:t>such dexterity to incestuous sheets!</a:t>
            </a:r>
          </a:p>
          <a:p>
            <a:pPr fontAlgn="base">
              <a:buNone/>
            </a:pPr>
            <a:r>
              <a:rPr lang="en-US" sz="1300" dirty="0" smtClean="0"/>
              <a:t>          It </a:t>
            </a:r>
            <a:r>
              <a:rPr lang="en-US" sz="1300" dirty="0"/>
              <a:t>is not nor it cannot come to good,</a:t>
            </a:r>
          </a:p>
          <a:p>
            <a:pPr fontAlgn="base">
              <a:buNone/>
            </a:pPr>
            <a:r>
              <a:rPr lang="en-US" sz="1300" dirty="0" smtClean="0"/>
              <a:t>          But </a:t>
            </a:r>
            <a:r>
              <a:rPr lang="en-US" sz="1300" dirty="0"/>
              <a:t>break, my heart, for I must hold my tongue.</a:t>
            </a:r>
          </a:p>
          <a:p>
            <a:pPr>
              <a:buNone/>
            </a:pPr>
            <a:endParaRPr lang="it-IT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SOLILOQUY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This</a:t>
            </a:r>
            <a:r>
              <a:rPr lang="it-IT" dirty="0" smtClean="0"/>
              <a:t> text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extract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Shakespeare’s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tragedie “</a:t>
            </a:r>
            <a:r>
              <a:rPr lang="it-IT" dirty="0" err="1" smtClean="0"/>
              <a:t>Hamlet</a:t>
            </a:r>
            <a:r>
              <a:rPr lang="it-IT" dirty="0" smtClean="0"/>
              <a:t>”.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soliloquy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means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</a:t>
            </a:r>
            <a:r>
              <a:rPr lang="it-IT" dirty="0" err="1" smtClean="0"/>
              <a:t>character</a:t>
            </a:r>
            <a:r>
              <a:rPr lang="it-IT" dirty="0" smtClean="0"/>
              <a:t> </a:t>
            </a:r>
            <a:r>
              <a:rPr lang="it-IT" dirty="0" err="1" smtClean="0"/>
              <a:t>speaks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himself</a:t>
            </a:r>
            <a:r>
              <a:rPr lang="it-IT" dirty="0" smtClean="0"/>
              <a:t>, </a:t>
            </a:r>
            <a:r>
              <a:rPr lang="it-IT" dirty="0" err="1" smtClean="0"/>
              <a:t>relating</a:t>
            </a:r>
            <a:r>
              <a:rPr lang="it-IT" dirty="0" smtClean="0"/>
              <a:t> </a:t>
            </a:r>
            <a:r>
              <a:rPr lang="it-IT" dirty="0" err="1" smtClean="0"/>
              <a:t>thoughts</a:t>
            </a:r>
            <a:r>
              <a:rPr lang="it-IT" dirty="0" smtClean="0"/>
              <a:t> and </a:t>
            </a:r>
            <a:r>
              <a:rPr lang="it-IT" dirty="0" err="1" smtClean="0"/>
              <a:t>feelings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Using</a:t>
            </a:r>
            <a:r>
              <a:rPr lang="it-IT" dirty="0" smtClean="0"/>
              <a:t> the </a:t>
            </a:r>
            <a:r>
              <a:rPr lang="it-IT" dirty="0" err="1" smtClean="0"/>
              <a:t>soliloquy</a:t>
            </a:r>
            <a:r>
              <a:rPr lang="it-IT" dirty="0" smtClean="0"/>
              <a:t> the </a:t>
            </a:r>
            <a:r>
              <a:rPr lang="it-IT" dirty="0" err="1" smtClean="0"/>
              <a:t>reader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the feeling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inside the </a:t>
            </a:r>
            <a:r>
              <a:rPr lang="it-IT" dirty="0" err="1" smtClean="0"/>
              <a:t>character</a:t>
            </a:r>
            <a:r>
              <a:rPr lang="it-IT" dirty="0" smtClean="0"/>
              <a:t>’s mind.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CHARACTERS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Hamlet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talking</a:t>
            </a:r>
            <a:r>
              <a:rPr lang="it-IT" dirty="0" smtClean="0"/>
              <a:t>,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teenager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lost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father</a:t>
            </a:r>
            <a:r>
              <a:rPr lang="it-IT" dirty="0" smtClean="0"/>
              <a:t>, the </a:t>
            </a:r>
            <a:r>
              <a:rPr lang="it-IT" dirty="0" err="1" smtClean="0"/>
              <a:t>king</a:t>
            </a:r>
            <a:r>
              <a:rPr lang="it-IT" dirty="0" smtClean="0"/>
              <a:t>, and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mother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married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uncle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extract</a:t>
            </a:r>
            <a:r>
              <a:rPr lang="it-IT" dirty="0" smtClean="0"/>
              <a:t> </a:t>
            </a:r>
            <a:r>
              <a:rPr lang="it-IT" dirty="0" err="1" smtClean="0"/>
              <a:t>Hamlet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holding a </a:t>
            </a:r>
            <a:r>
              <a:rPr lang="it-IT" dirty="0" err="1" smtClean="0"/>
              <a:t>soliloquy</a:t>
            </a:r>
            <a:r>
              <a:rPr lang="it-IT" dirty="0" smtClean="0"/>
              <a:t> and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speaking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death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father</a:t>
            </a:r>
            <a:r>
              <a:rPr lang="it-IT" dirty="0" smtClean="0"/>
              <a:t> and the </a:t>
            </a:r>
            <a:r>
              <a:rPr lang="it-IT" dirty="0" err="1" smtClean="0"/>
              <a:t>soon</a:t>
            </a:r>
            <a:r>
              <a:rPr lang="it-IT" dirty="0" smtClean="0"/>
              <a:t> </a:t>
            </a:r>
            <a:r>
              <a:rPr lang="it-IT" dirty="0" err="1" smtClean="0"/>
              <a:t>marriage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mother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uncle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WORD ANALYISIS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In the </a:t>
            </a:r>
            <a:r>
              <a:rPr lang="it-IT" dirty="0" err="1" smtClean="0"/>
              <a:t>extract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are some </a:t>
            </a:r>
            <a:r>
              <a:rPr lang="it-IT" dirty="0" err="1" smtClean="0"/>
              <a:t>words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are</a:t>
            </a:r>
          </a:p>
          <a:p>
            <a:pPr>
              <a:buNone/>
            </a:pPr>
            <a:r>
              <a:rPr lang="it-IT" dirty="0" err="1" smtClean="0"/>
              <a:t>written</a:t>
            </a:r>
            <a:r>
              <a:rPr lang="it-IT" dirty="0" smtClean="0"/>
              <a:t> </a:t>
            </a:r>
            <a:r>
              <a:rPr lang="it-IT" dirty="0" err="1" smtClean="0"/>
              <a:t>twice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Too</a:t>
            </a:r>
            <a:r>
              <a:rPr lang="it-IT" dirty="0" smtClean="0"/>
              <a:t> </a:t>
            </a:r>
            <a:r>
              <a:rPr lang="it-IT" dirty="0" err="1" smtClean="0"/>
              <a:t>too</a:t>
            </a:r>
            <a:r>
              <a:rPr lang="it-IT" dirty="0" smtClean="0"/>
              <a:t> (</a:t>
            </a:r>
            <a:r>
              <a:rPr lang="it-IT" dirty="0" err="1" smtClean="0"/>
              <a:t>line</a:t>
            </a:r>
            <a:r>
              <a:rPr lang="it-IT" dirty="0" smtClean="0"/>
              <a:t> 129)</a:t>
            </a:r>
          </a:p>
          <a:p>
            <a:r>
              <a:rPr lang="it-IT" dirty="0" err="1" smtClean="0"/>
              <a:t>God</a:t>
            </a:r>
            <a:r>
              <a:rPr lang="it-IT" dirty="0" smtClean="0"/>
              <a:t> </a:t>
            </a:r>
            <a:r>
              <a:rPr lang="it-IT" dirty="0" err="1" smtClean="0"/>
              <a:t>God</a:t>
            </a:r>
            <a:r>
              <a:rPr lang="it-IT" dirty="0" smtClean="0"/>
              <a:t> (</a:t>
            </a:r>
            <a:r>
              <a:rPr lang="it-IT" dirty="0" err="1" smtClean="0"/>
              <a:t>line</a:t>
            </a:r>
            <a:r>
              <a:rPr lang="it-IT" dirty="0" smtClean="0"/>
              <a:t> 132)</a:t>
            </a:r>
          </a:p>
          <a:p>
            <a:r>
              <a:rPr lang="it-IT" dirty="0" err="1" smtClean="0"/>
              <a:t>Fie</a:t>
            </a:r>
            <a:r>
              <a:rPr lang="it-IT" dirty="0" smtClean="0"/>
              <a:t> </a:t>
            </a:r>
            <a:r>
              <a:rPr lang="it-IT" dirty="0" err="1" smtClean="0"/>
              <a:t>fie</a:t>
            </a:r>
            <a:r>
              <a:rPr lang="it-IT" dirty="0" smtClean="0"/>
              <a:t> (</a:t>
            </a:r>
            <a:r>
              <a:rPr lang="it-IT" dirty="0" err="1" smtClean="0"/>
              <a:t>line</a:t>
            </a:r>
            <a:r>
              <a:rPr lang="it-IT" dirty="0" smtClean="0"/>
              <a:t> 135)</a:t>
            </a:r>
          </a:p>
          <a:p>
            <a:pPr>
              <a:buNone/>
            </a:pPr>
            <a:r>
              <a:rPr lang="it-IT" dirty="0" err="1" smtClean="0"/>
              <a:t>This</a:t>
            </a:r>
            <a:r>
              <a:rPr lang="it-IT" dirty="0" smtClean="0"/>
              <a:t> are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r>
              <a:rPr lang="it-IT" dirty="0" smtClean="0"/>
              <a:t> </a:t>
            </a:r>
            <a:r>
              <a:rPr lang="it-IT" dirty="0" err="1" smtClean="0"/>
              <a:t>refered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underline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smtClean="0"/>
              <a:t>situation </a:t>
            </a:r>
            <a:r>
              <a:rPr lang="it-IT" dirty="0" err="1" smtClean="0"/>
              <a:t>created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father</a:t>
            </a:r>
            <a:r>
              <a:rPr lang="it-IT" dirty="0" smtClean="0"/>
              <a:t>’s </a:t>
            </a:r>
            <a:r>
              <a:rPr lang="it-IT" dirty="0" err="1" smtClean="0"/>
              <a:t>death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WORD</a:t>
            </a:r>
            <a:r>
              <a:rPr lang="it-IT" dirty="0" smtClean="0"/>
              <a:t> </a:t>
            </a:r>
            <a:r>
              <a:rPr lang="it-IT" dirty="0" smtClean="0"/>
              <a:t>ANALYSIS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Hamlet uses mythological figures to refer to his father, to his mother and to himself.</a:t>
            </a:r>
          </a:p>
          <a:p>
            <a:r>
              <a:rPr lang="en-US" dirty="0" smtClean="0"/>
              <a:t>Hyperion (line 140) is a figure which is referred to the sun and in the text it is referred to his father </a:t>
            </a:r>
          </a:p>
          <a:p>
            <a:r>
              <a:rPr lang="en-US" dirty="0" err="1" smtClean="0"/>
              <a:t>Niobe</a:t>
            </a:r>
            <a:r>
              <a:rPr lang="en-US" dirty="0" smtClean="0"/>
              <a:t> (line 149) is a pride figure and in the extract it is referred to Hamle</a:t>
            </a:r>
            <a:r>
              <a:rPr lang="en-US" dirty="0" smtClean="0"/>
              <a:t>t’s mother</a:t>
            </a:r>
          </a:p>
          <a:p>
            <a:r>
              <a:rPr lang="en-US" dirty="0" smtClean="0"/>
              <a:t>Satyr (line 140) is referred to his uncle and it is in contrast with Hyperion and so with the figure of his father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ANALYSIS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err="1" smtClean="0"/>
              <a:t>But</a:t>
            </a:r>
            <a:r>
              <a:rPr lang="it-IT" sz="2400" dirty="0" smtClean="0"/>
              <a:t> no more </a:t>
            </a:r>
            <a:r>
              <a:rPr lang="it-IT" sz="2400" dirty="0" err="1" smtClean="0"/>
              <a:t>like</a:t>
            </a:r>
            <a:r>
              <a:rPr lang="it-IT" sz="2400" dirty="0" smtClean="0"/>
              <a:t> </a:t>
            </a:r>
            <a:r>
              <a:rPr lang="it-IT" sz="2400" dirty="0" err="1" smtClean="0"/>
              <a:t>my</a:t>
            </a:r>
            <a:r>
              <a:rPr lang="it-IT" sz="2400" dirty="0" smtClean="0"/>
              <a:t> </a:t>
            </a:r>
            <a:r>
              <a:rPr lang="it-IT" sz="2400" dirty="0" err="1" smtClean="0"/>
              <a:t>father</a:t>
            </a:r>
            <a:r>
              <a:rPr lang="it-IT" sz="2400" dirty="0" smtClean="0"/>
              <a:t> </a:t>
            </a:r>
            <a:r>
              <a:rPr lang="en-US" sz="2400" dirty="0" smtClean="0"/>
              <a:t>than I to Hercules (lines 152-153).</a:t>
            </a:r>
          </a:p>
          <a:p>
            <a:pPr>
              <a:buNone/>
            </a:pPr>
            <a:r>
              <a:rPr lang="en-US" sz="2400" dirty="0" smtClean="0"/>
              <a:t>This sentence makes a double </a:t>
            </a:r>
            <a:r>
              <a:rPr lang="en-US" sz="2400" dirty="0" err="1" smtClean="0"/>
              <a:t>simily</a:t>
            </a:r>
            <a:r>
              <a:rPr lang="en-US" sz="2400" dirty="0" smtClean="0"/>
              <a:t>, one between Hamlet’s</a:t>
            </a:r>
          </a:p>
          <a:p>
            <a:pPr>
              <a:buNone/>
            </a:pPr>
            <a:r>
              <a:rPr lang="en-US" sz="2400" dirty="0" smtClean="0"/>
              <a:t>father and his uncle and the other between Hamlet and</a:t>
            </a:r>
          </a:p>
          <a:p>
            <a:pPr>
              <a:buNone/>
            </a:pPr>
            <a:r>
              <a:rPr lang="en-US" sz="2400" dirty="0" smtClean="0"/>
              <a:t>Hercules, who is a mythological figure.</a:t>
            </a:r>
          </a:p>
          <a:p>
            <a:pPr>
              <a:buNone/>
            </a:pPr>
            <a:r>
              <a:rPr lang="en-US" sz="2400" dirty="0" smtClean="0"/>
              <a:t>The intelligent reader understands that Hamlet uses</a:t>
            </a:r>
          </a:p>
          <a:p>
            <a:pPr>
              <a:buNone/>
            </a:pPr>
            <a:r>
              <a:rPr lang="en-US" sz="2400" dirty="0" smtClean="0"/>
              <a:t>mythological figures to refer to his parents and a less important</a:t>
            </a:r>
          </a:p>
          <a:p>
            <a:pPr>
              <a:buNone/>
            </a:pPr>
            <a:r>
              <a:rPr lang="en-US" sz="2400" dirty="0" smtClean="0"/>
              <a:t>figure to refer to hi uncle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ANALYSIS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600" dirty="0" smtClean="0"/>
              <a:t>The last </a:t>
            </a:r>
            <a:r>
              <a:rPr lang="it-IT" sz="2600" dirty="0" err="1" smtClean="0"/>
              <a:t>sentence</a:t>
            </a:r>
            <a:r>
              <a:rPr lang="it-IT" sz="2600" dirty="0" smtClean="0"/>
              <a:t> </a:t>
            </a:r>
            <a:r>
              <a:rPr lang="it-IT" sz="2600" dirty="0" err="1" smtClean="0"/>
              <a:t>is</a:t>
            </a:r>
            <a:r>
              <a:rPr lang="it-IT" sz="2600" dirty="0" smtClean="0"/>
              <a:t> in </a:t>
            </a:r>
            <a:r>
              <a:rPr lang="it-IT" sz="2600" dirty="0" err="1" smtClean="0"/>
              <a:t>my</a:t>
            </a:r>
            <a:r>
              <a:rPr lang="it-IT" sz="2600" dirty="0" smtClean="0"/>
              <a:t> opinion the </a:t>
            </a:r>
            <a:r>
              <a:rPr lang="it-IT" sz="2600" dirty="0" err="1" smtClean="0"/>
              <a:t>most</a:t>
            </a:r>
            <a:r>
              <a:rPr lang="it-IT" sz="2600" dirty="0" smtClean="0"/>
              <a:t> </a:t>
            </a:r>
            <a:r>
              <a:rPr lang="it-IT" sz="2600" dirty="0" err="1" smtClean="0"/>
              <a:t>important</a:t>
            </a:r>
            <a:r>
              <a:rPr lang="it-IT" sz="2600" dirty="0" smtClean="0"/>
              <a:t> </a:t>
            </a:r>
            <a:r>
              <a:rPr lang="it-IT" sz="2600" dirty="0" err="1" smtClean="0"/>
              <a:t>of</a:t>
            </a:r>
            <a:endParaRPr lang="it-IT" sz="2600" dirty="0" smtClean="0"/>
          </a:p>
          <a:p>
            <a:pPr>
              <a:buNone/>
            </a:pPr>
            <a:r>
              <a:rPr lang="it-IT" sz="2600" dirty="0" smtClean="0"/>
              <a:t>the </a:t>
            </a:r>
            <a:r>
              <a:rPr lang="it-IT" sz="2600" dirty="0" err="1" smtClean="0"/>
              <a:t>extract</a:t>
            </a:r>
            <a:r>
              <a:rPr lang="it-IT" sz="2600" dirty="0" smtClean="0"/>
              <a:t> “</a:t>
            </a:r>
            <a:r>
              <a:rPr lang="it-IT" sz="2600" dirty="0" err="1" smtClean="0"/>
              <a:t>but</a:t>
            </a:r>
            <a:r>
              <a:rPr lang="it-IT" sz="2600" dirty="0" smtClean="0"/>
              <a:t> break, </a:t>
            </a:r>
            <a:r>
              <a:rPr lang="it-IT" sz="2600" dirty="0" err="1" smtClean="0"/>
              <a:t>my</a:t>
            </a:r>
            <a:r>
              <a:rPr lang="it-IT" sz="2600" dirty="0" smtClean="0"/>
              <a:t> </a:t>
            </a:r>
            <a:r>
              <a:rPr lang="it-IT" sz="2600" dirty="0" err="1" smtClean="0"/>
              <a:t>heart</a:t>
            </a:r>
            <a:r>
              <a:rPr lang="it-IT" sz="2600" dirty="0" smtClean="0"/>
              <a:t>, </a:t>
            </a:r>
            <a:r>
              <a:rPr lang="it-IT" sz="2600" dirty="0" err="1" smtClean="0"/>
              <a:t>for</a:t>
            </a:r>
            <a:r>
              <a:rPr lang="it-IT" sz="2600" dirty="0" smtClean="0"/>
              <a:t> I </a:t>
            </a:r>
            <a:r>
              <a:rPr lang="it-IT" sz="2600" dirty="0" err="1" smtClean="0"/>
              <a:t>must</a:t>
            </a:r>
            <a:r>
              <a:rPr lang="it-IT" sz="2600" dirty="0" smtClean="0"/>
              <a:t> </a:t>
            </a:r>
            <a:r>
              <a:rPr lang="it-IT" sz="2600" dirty="0" err="1" smtClean="0"/>
              <a:t>hold</a:t>
            </a:r>
            <a:r>
              <a:rPr lang="it-IT" sz="2600" dirty="0" smtClean="0"/>
              <a:t> </a:t>
            </a:r>
            <a:r>
              <a:rPr lang="it-IT" sz="2600" dirty="0" err="1" smtClean="0"/>
              <a:t>my</a:t>
            </a:r>
            <a:endParaRPr lang="it-IT" sz="2600" dirty="0" smtClean="0"/>
          </a:p>
          <a:p>
            <a:pPr>
              <a:buNone/>
            </a:pPr>
            <a:r>
              <a:rPr lang="it-IT" sz="2600" dirty="0" err="1" smtClean="0"/>
              <a:t>tongue</a:t>
            </a:r>
            <a:r>
              <a:rPr lang="it-IT" sz="2600" dirty="0" smtClean="0"/>
              <a:t>”.</a:t>
            </a:r>
          </a:p>
          <a:p>
            <a:pPr>
              <a:buNone/>
            </a:pPr>
            <a:r>
              <a:rPr lang="it-IT" sz="2600" dirty="0" err="1" smtClean="0"/>
              <a:t>Hamlet</a:t>
            </a:r>
            <a:r>
              <a:rPr lang="it-IT" sz="2600" dirty="0" smtClean="0"/>
              <a:t> </a:t>
            </a:r>
            <a:r>
              <a:rPr lang="it-IT" sz="2600" dirty="0" err="1" smtClean="0"/>
              <a:t>uses</a:t>
            </a:r>
            <a:r>
              <a:rPr lang="it-IT" sz="2600" dirty="0" smtClean="0"/>
              <a:t> </a:t>
            </a:r>
            <a:r>
              <a:rPr lang="it-IT" sz="2600" dirty="0" err="1" smtClean="0"/>
              <a:t>this</a:t>
            </a:r>
            <a:r>
              <a:rPr lang="it-IT" sz="2600" dirty="0" smtClean="0"/>
              <a:t> </a:t>
            </a:r>
            <a:r>
              <a:rPr lang="it-IT" sz="2600" dirty="0" err="1" smtClean="0"/>
              <a:t>sentence</a:t>
            </a:r>
            <a:r>
              <a:rPr lang="it-IT" sz="2600" dirty="0" smtClean="0"/>
              <a:t> </a:t>
            </a:r>
            <a:r>
              <a:rPr lang="it-IT" sz="2600" dirty="0" err="1" smtClean="0"/>
              <a:t>to</a:t>
            </a:r>
            <a:r>
              <a:rPr lang="it-IT" sz="2600" dirty="0" smtClean="0"/>
              <a:t> express </a:t>
            </a:r>
            <a:r>
              <a:rPr lang="it-IT" sz="2600" dirty="0" err="1" smtClean="0"/>
              <a:t>his</a:t>
            </a:r>
            <a:r>
              <a:rPr lang="it-IT" sz="2600" dirty="0" smtClean="0"/>
              <a:t> </a:t>
            </a:r>
            <a:r>
              <a:rPr lang="it-IT" sz="2600" dirty="0" err="1" smtClean="0"/>
              <a:t>feelings</a:t>
            </a:r>
            <a:r>
              <a:rPr lang="it-IT" sz="2600" dirty="0" smtClean="0"/>
              <a:t> </a:t>
            </a:r>
            <a:r>
              <a:rPr lang="it-IT" sz="2600" dirty="0" err="1" smtClean="0"/>
              <a:t>after</a:t>
            </a:r>
            <a:r>
              <a:rPr lang="it-IT" sz="2600" dirty="0" smtClean="0"/>
              <a:t> </a:t>
            </a:r>
            <a:r>
              <a:rPr lang="it-IT" sz="2600" dirty="0" err="1" smtClean="0"/>
              <a:t>his</a:t>
            </a:r>
            <a:endParaRPr lang="it-IT" sz="2600" dirty="0" smtClean="0"/>
          </a:p>
          <a:p>
            <a:pPr>
              <a:buNone/>
            </a:pPr>
            <a:r>
              <a:rPr lang="it-IT" sz="2600" dirty="0" err="1" smtClean="0"/>
              <a:t>father</a:t>
            </a:r>
            <a:r>
              <a:rPr lang="it-IT" sz="2600" dirty="0" smtClean="0"/>
              <a:t>’s </a:t>
            </a:r>
            <a:r>
              <a:rPr lang="it-IT" sz="2600" dirty="0" err="1" smtClean="0"/>
              <a:t>death</a:t>
            </a:r>
            <a:r>
              <a:rPr lang="it-IT" sz="2600" dirty="0" smtClean="0"/>
              <a:t> and </a:t>
            </a:r>
            <a:r>
              <a:rPr lang="it-IT" sz="2600" dirty="0" err="1" smtClean="0"/>
              <a:t>to</a:t>
            </a:r>
            <a:r>
              <a:rPr lang="it-IT" sz="2600" dirty="0" smtClean="0"/>
              <a:t> </a:t>
            </a:r>
            <a:r>
              <a:rPr lang="it-IT" sz="2600" dirty="0" err="1" smtClean="0"/>
              <a:t>say</a:t>
            </a:r>
            <a:r>
              <a:rPr lang="it-IT" sz="2600" dirty="0" smtClean="0"/>
              <a:t> </a:t>
            </a:r>
            <a:r>
              <a:rPr lang="it-IT" sz="2600" dirty="0" err="1" smtClean="0"/>
              <a:t>that</a:t>
            </a:r>
            <a:r>
              <a:rPr lang="it-IT" sz="2600" dirty="0" smtClean="0"/>
              <a:t> </a:t>
            </a:r>
            <a:r>
              <a:rPr lang="it-IT" sz="2600" dirty="0" err="1" smtClean="0"/>
              <a:t>if</a:t>
            </a:r>
            <a:r>
              <a:rPr lang="it-IT" sz="2600" dirty="0" smtClean="0"/>
              <a:t> </a:t>
            </a:r>
            <a:r>
              <a:rPr lang="it-IT" sz="2600" dirty="0" err="1" smtClean="0"/>
              <a:t>he</a:t>
            </a:r>
            <a:r>
              <a:rPr lang="it-IT" sz="2600" dirty="0" smtClean="0"/>
              <a:t> </a:t>
            </a:r>
            <a:r>
              <a:rPr lang="it-IT" sz="2600" dirty="0" err="1" smtClean="0"/>
              <a:t>says</a:t>
            </a:r>
            <a:r>
              <a:rPr lang="it-IT" sz="2600" dirty="0" smtClean="0"/>
              <a:t> </a:t>
            </a:r>
            <a:r>
              <a:rPr lang="it-IT" sz="2600" dirty="0" err="1" smtClean="0"/>
              <a:t>something</a:t>
            </a:r>
            <a:r>
              <a:rPr lang="it-IT" sz="2600" dirty="0" smtClean="0"/>
              <a:t> more </a:t>
            </a:r>
            <a:r>
              <a:rPr lang="it-IT" sz="2600" dirty="0" err="1" smtClean="0"/>
              <a:t>his</a:t>
            </a:r>
            <a:endParaRPr lang="it-IT" sz="2600" dirty="0" smtClean="0"/>
          </a:p>
          <a:p>
            <a:pPr>
              <a:buNone/>
            </a:pPr>
            <a:r>
              <a:rPr lang="it-IT" sz="2600" dirty="0" err="1" smtClean="0"/>
              <a:t>heart</a:t>
            </a:r>
            <a:r>
              <a:rPr lang="it-IT" sz="2600" dirty="0" smtClean="0"/>
              <a:t> </a:t>
            </a:r>
            <a:r>
              <a:rPr lang="it-IT" sz="2600" dirty="0" err="1" smtClean="0"/>
              <a:t>will</a:t>
            </a:r>
            <a:r>
              <a:rPr lang="it-IT" sz="2600" dirty="0" smtClean="0"/>
              <a:t> break, so </a:t>
            </a:r>
            <a:r>
              <a:rPr lang="it-IT" sz="2600" dirty="0" err="1" smtClean="0"/>
              <a:t>he</a:t>
            </a:r>
            <a:r>
              <a:rPr lang="it-IT" sz="2600" dirty="0" smtClean="0"/>
              <a:t> </a:t>
            </a:r>
            <a:r>
              <a:rPr lang="it-IT" sz="2600" dirty="0" err="1" smtClean="0"/>
              <a:t>expresses</a:t>
            </a:r>
            <a:r>
              <a:rPr lang="it-IT" sz="2600" dirty="0" smtClean="0"/>
              <a:t> </a:t>
            </a:r>
            <a:r>
              <a:rPr lang="it-IT" sz="2600" dirty="0" err="1" smtClean="0"/>
              <a:t>sadness</a:t>
            </a:r>
            <a:r>
              <a:rPr lang="it-IT" sz="2600" dirty="0" smtClean="0"/>
              <a:t>. </a:t>
            </a:r>
            <a:endParaRPr lang="it-IT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824</Words>
  <Application>Microsoft Office PowerPoint</Application>
  <PresentationFormat>Presentazione su schermo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HAMLET’S QUOTATION  </vt:lpstr>
      <vt:lpstr>HAMLET Act I, Scene II</vt:lpstr>
      <vt:lpstr>SOLILOQUY </vt:lpstr>
      <vt:lpstr>CHARACTERS </vt:lpstr>
      <vt:lpstr>WORD ANALYISIS </vt:lpstr>
      <vt:lpstr>WORD ANALYSIS </vt:lpstr>
      <vt:lpstr>ANALYSIS </vt:lpstr>
      <vt:lpstr>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HAMLET ANALYSIS</dc:title>
  <dc:creator>nina</dc:creator>
  <cp:lastModifiedBy>nina</cp:lastModifiedBy>
  <cp:revision>8</cp:revision>
  <dcterms:created xsi:type="dcterms:W3CDTF">2019-03-20T16:06:17Z</dcterms:created>
  <dcterms:modified xsi:type="dcterms:W3CDTF">2019-03-21T16:40:32Z</dcterms:modified>
</cp:coreProperties>
</file>