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753" r:id="rId1"/>
  </p:sldMasterIdLst>
  <p:sldIdLst>
    <p:sldId id="256" r:id="rId2"/>
    <p:sldId id="261" r:id="rId3"/>
    <p:sldId id="262" r:id="rId4"/>
    <p:sldId id="263" r:id="rId5"/>
    <p:sldId id="258" r:id="rId6"/>
    <p:sldId id="260" r:id="rId7"/>
    <p:sldId id="259"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5045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12893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96084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54773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56692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14186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78755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438397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smtClean="0"/>
              <a:t>Fare clic per modificare lo stile del titolo</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86704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‹N›</a:t>
            </a:fld>
            <a:endParaRPr lang="en-US" dirty="0"/>
          </a:p>
        </p:txBody>
      </p:sp>
    </p:spTree>
    <p:extLst>
      <p:ext uri="{BB962C8B-B14F-4D97-AF65-F5344CB8AC3E}">
        <p14:creationId xmlns:p14="http://schemas.microsoft.com/office/powerpoint/2010/main" val="2021800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97008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‹N›</a:t>
            </a:fld>
            <a:endParaRPr lang="en-US" dirty="0"/>
          </a:p>
        </p:txBody>
      </p:sp>
    </p:spTree>
    <p:extLst>
      <p:ext uri="{BB962C8B-B14F-4D97-AF65-F5344CB8AC3E}">
        <p14:creationId xmlns:p14="http://schemas.microsoft.com/office/powerpoint/2010/main" val="72363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27017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20722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84296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smtClean="0"/>
              <a:t>Fare clic per modificare lo stile del titolo</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95927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70665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61BEF0D-F0BB-DE4B-95CE-6DB70DBA9567}" type="datetimeFigureOut">
              <a:rPr lang="en-US" smtClean="0"/>
              <a:pPr/>
              <a:t>3/20/2019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95313864"/>
      </p:ext>
    </p:extLst>
  </p:cSld>
  <p:clrMap bg1="dk1" tx1="lt1" bg2="dk2" tx2="lt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 id="2147483770"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751012" y="561196"/>
            <a:ext cx="8689976" cy="2509213"/>
          </a:xfrm>
        </p:spPr>
        <p:txBody>
          <a:bodyPr>
            <a:normAutofit/>
          </a:bodyPr>
          <a:lstStyle/>
          <a:p>
            <a:r>
              <a:rPr lang="it-IT" sz="7200" dirty="0" err="1" smtClean="0">
                <a:latin typeface="Arial" panose="020B0604020202020204" pitchFamily="34" charset="0"/>
                <a:cs typeface="Arial" panose="020B0604020202020204" pitchFamily="34" charset="0"/>
              </a:rPr>
              <a:t>Hamlet</a:t>
            </a:r>
            <a:endParaRPr lang="it-IT" sz="7200" dirty="0">
              <a:latin typeface="Arial" panose="020B0604020202020204" pitchFamily="34" charset="0"/>
              <a:cs typeface="Arial" panose="020B0604020202020204" pitchFamily="34" charset="0"/>
            </a:endParaRPr>
          </a:p>
        </p:txBody>
      </p:sp>
      <p:sp>
        <p:nvSpPr>
          <p:cNvPr id="3" name="Sottotitolo 2"/>
          <p:cNvSpPr>
            <a:spLocks noGrp="1"/>
          </p:cNvSpPr>
          <p:nvPr>
            <p:ph type="subTitle" idx="1"/>
          </p:nvPr>
        </p:nvSpPr>
        <p:spPr>
          <a:xfrm>
            <a:off x="1751012" y="3070409"/>
            <a:ext cx="8689976" cy="1371599"/>
          </a:xfrm>
        </p:spPr>
        <p:txBody>
          <a:bodyPr/>
          <a:lstStyle/>
          <a:p>
            <a:r>
              <a:rPr lang="it-IT" sz="3200" b="1" dirty="0" smtClean="0">
                <a:latin typeface="Arial" panose="020B0604020202020204" pitchFamily="34" charset="0"/>
                <a:cs typeface="Arial" panose="020B0604020202020204" pitchFamily="34" charset="0"/>
              </a:rPr>
              <a:t>THE PLATFORM</a:t>
            </a:r>
            <a:endParaRPr lang="it-IT" sz="3200" b="1"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663189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latin typeface="Arial" panose="020B0604020202020204" pitchFamily="34" charset="0"/>
                <a:cs typeface="Arial" panose="020B0604020202020204" pitchFamily="34" charset="0"/>
              </a:rPr>
              <a:t>Dialogue</a:t>
            </a:r>
            <a:endParaRPr lang="it-IT" dirty="0">
              <a:latin typeface="Arial" panose="020B0604020202020204" pitchFamily="34" charset="0"/>
              <a:cs typeface="Arial" panose="020B0604020202020204" pitchFamily="34" charset="0"/>
            </a:endParaRPr>
          </a:p>
        </p:txBody>
      </p:sp>
      <p:sp>
        <p:nvSpPr>
          <p:cNvPr id="3" name="Segnaposto contenuto 2"/>
          <p:cNvSpPr>
            <a:spLocks noGrp="1"/>
          </p:cNvSpPr>
          <p:nvPr>
            <p:ph sz="quarter" idx="13"/>
          </p:nvPr>
        </p:nvSpPr>
        <p:spPr/>
        <p:txBody>
          <a:bodyPr/>
          <a:lstStyle/>
          <a:p>
            <a:r>
              <a:rPr lang="it-IT" dirty="0" smtClean="0">
                <a:latin typeface="Arial" panose="020B0604020202020204" pitchFamily="34" charset="0"/>
                <a:cs typeface="Arial" panose="020B0604020202020204" pitchFamily="34" charset="0"/>
              </a:rPr>
              <a:t>The </a:t>
            </a:r>
            <a:r>
              <a:rPr lang="it-IT" dirty="0" err="1" smtClean="0">
                <a:latin typeface="Arial" panose="020B0604020202020204" pitchFamily="34" charset="0"/>
                <a:cs typeface="Arial" panose="020B0604020202020204" pitchFamily="34" charset="0"/>
              </a:rPr>
              <a:t>platform</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is</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insert</a:t>
            </a:r>
            <a:r>
              <a:rPr lang="it-IT" dirty="0" smtClean="0">
                <a:latin typeface="Arial" panose="020B0604020202020204" pitchFamily="34" charset="0"/>
                <a:cs typeface="Arial" panose="020B0604020202020204" pitchFamily="34" charset="0"/>
              </a:rPr>
              <a:t> in </a:t>
            </a:r>
            <a:r>
              <a:rPr lang="it-IT" dirty="0" err="1" smtClean="0">
                <a:latin typeface="Arial" panose="020B0604020202020204" pitchFamily="34" charset="0"/>
                <a:cs typeface="Arial" panose="020B0604020202020204" pitchFamily="34" charset="0"/>
              </a:rPr>
              <a:t>act</a:t>
            </a:r>
            <a:r>
              <a:rPr lang="it-IT" dirty="0">
                <a:latin typeface="Arial" panose="020B0604020202020204" pitchFamily="34" charset="0"/>
                <a:cs typeface="Arial" panose="020B0604020202020204" pitchFamily="34" charset="0"/>
              </a:rPr>
              <a:t> </a:t>
            </a:r>
            <a:r>
              <a:rPr lang="it-IT" dirty="0" smtClean="0">
                <a:latin typeface="Arial" panose="020B0604020202020204" pitchFamily="34" charset="0"/>
                <a:cs typeface="Arial" panose="020B0604020202020204" pitchFamily="34" charset="0"/>
              </a:rPr>
              <a:t>I, scene IV,</a:t>
            </a:r>
          </a:p>
          <a:p>
            <a:r>
              <a:rPr lang="it-IT" dirty="0" smtClean="0">
                <a:latin typeface="Arial" panose="020B0604020202020204" pitchFamily="34" charset="0"/>
                <a:cs typeface="Arial" panose="020B0604020202020204" pitchFamily="34" charset="0"/>
              </a:rPr>
              <a:t>The </a:t>
            </a:r>
            <a:r>
              <a:rPr lang="it-IT" dirty="0" err="1" smtClean="0">
                <a:latin typeface="Arial" panose="020B0604020202020204" pitchFamily="34" charset="0"/>
                <a:cs typeface="Arial" panose="020B0604020202020204" pitchFamily="34" charset="0"/>
              </a:rPr>
              <a:t>main</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charact</a:t>
            </a:r>
            <a:r>
              <a:rPr lang="it-IT" dirty="0" err="1" smtClean="0">
                <a:latin typeface="Arial" panose="020B0604020202020204" pitchFamily="34" charset="0"/>
                <a:cs typeface="Arial" panose="020B0604020202020204" pitchFamily="34" charset="0"/>
              </a:rPr>
              <a:t>er</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is</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Hamlet</a:t>
            </a:r>
            <a:r>
              <a:rPr lang="it-IT" dirty="0" smtClean="0">
                <a:latin typeface="Arial" panose="020B0604020202020204" pitchFamily="34" charset="0"/>
                <a:cs typeface="Arial" panose="020B0604020202020204" pitchFamily="34" charset="0"/>
              </a:rPr>
              <a:t>, in the extra he </a:t>
            </a:r>
            <a:r>
              <a:rPr lang="it-IT" dirty="0" err="1" smtClean="0">
                <a:latin typeface="Arial" panose="020B0604020202020204" pitchFamily="34" charset="0"/>
                <a:cs typeface="Arial" panose="020B0604020202020204" pitchFamily="34" charset="0"/>
              </a:rPr>
              <a:t>dialogues</a:t>
            </a:r>
            <a:r>
              <a:rPr lang="it-IT" dirty="0" smtClean="0">
                <a:latin typeface="Arial" panose="020B0604020202020204" pitchFamily="34" charset="0"/>
                <a:cs typeface="Arial" panose="020B0604020202020204" pitchFamily="34" charset="0"/>
              </a:rPr>
              <a:t> with Horatio and </a:t>
            </a:r>
            <a:r>
              <a:rPr lang="it-IT" dirty="0" err="1" smtClean="0">
                <a:latin typeface="Arial" panose="020B0604020202020204" pitchFamily="34" charset="0"/>
                <a:cs typeface="Arial" panose="020B0604020202020204" pitchFamily="34" charset="0"/>
              </a:rPr>
              <a:t>marcellus</a:t>
            </a:r>
            <a:endParaRPr lang="it-IT" dirty="0" smtClean="0">
              <a:latin typeface="Arial" panose="020B0604020202020204" pitchFamily="34" charset="0"/>
              <a:cs typeface="Arial" panose="020B0604020202020204" pitchFamily="34" charset="0"/>
            </a:endParaRPr>
          </a:p>
          <a:p>
            <a:endParaRPr lang="it-IT" dirty="0" smtClean="0"/>
          </a:p>
          <a:p>
            <a:endParaRPr lang="it-IT" dirty="0"/>
          </a:p>
        </p:txBody>
      </p:sp>
    </p:spTree>
    <p:extLst>
      <p:ext uri="{BB962C8B-B14F-4D97-AF65-F5344CB8AC3E}">
        <p14:creationId xmlns:p14="http://schemas.microsoft.com/office/powerpoint/2010/main" val="2976142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sz="quarter" idx="13"/>
          </p:nvPr>
        </p:nvSpPr>
        <p:spPr bwMode="auto">
          <a:xfrm>
            <a:off x="3375211" y="56138"/>
            <a:ext cx="11398623" cy="7140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1" i="0" u="none" strike="noStrike" cap="none" normalizeH="0" baseline="0" dirty="0" smtClean="0">
                <a:ln>
                  <a:noFill/>
                </a:ln>
                <a:solidFill>
                  <a:srgbClr val="000000"/>
                </a:solidFill>
                <a:effectLst/>
                <a:cs typeface="Arial" panose="020B0604020202020204" pitchFamily="34" charset="0"/>
              </a:rPr>
              <a:t>H</a:t>
            </a:r>
            <a:r>
              <a:rPr kumimoji="0" lang="it-IT" altLang="it-IT" b="1" i="0" u="none" strike="noStrike" cap="none" normalizeH="0" baseline="0" dirty="0" smtClean="0" bmk="">
                <a:ln>
                  <a:noFill/>
                </a:ln>
                <a:solidFill>
                  <a:srgbClr val="000000"/>
                </a:solidFill>
                <a:effectLst/>
                <a:cs typeface="Arial" panose="020B0604020202020204" pitchFamily="34" charset="0"/>
              </a:rPr>
              <a:t>AMLET:</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0" u="none" strike="noStrike" cap="none" normalizeH="0" baseline="0" dirty="0" smtClean="0" bmk="">
                <a:ln>
                  <a:noFill/>
                </a:ln>
                <a:solidFill>
                  <a:schemeClr val="tx1"/>
                </a:solidFill>
                <a:effectLst/>
                <a:cs typeface="Arial" panose="020B0604020202020204" pitchFamily="34" charset="0"/>
              </a:rPr>
              <a:t>Angels and </a:t>
            </a:r>
            <a:r>
              <a:rPr kumimoji="0" lang="it-IT" altLang="it-IT" b="0" i="0" u="none" strike="noStrike" cap="none" normalizeH="0" baseline="0" dirty="0" err="1" smtClean="0" bmk="">
                <a:ln>
                  <a:noFill/>
                </a:ln>
                <a:solidFill>
                  <a:schemeClr val="tx1"/>
                </a:solidFill>
                <a:effectLst/>
                <a:cs typeface="Arial" panose="020B0604020202020204" pitchFamily="34" charset="0"/>
              </a:rPr>
              <a:t>ministers</a:t>
            </a:r>
            <a:r>
              <a:rPr kumimoji="0" lang="it-IT" altLang="it-IT" b="0" i="0" u="none" strike="noStrike" cap="none" normalizeH="0" baseline="0" dirty="0" smtClean="0" bmk="">
                <a:ln>
                  <a:noFill/>
                </a:ln>
                <a:solidFill>
                  <a:schemeClr val="tx1"/>
                </a:solidFill>
                <a:effectLst/>
                <a:cs typeface="Arial" panose="020B0604020202020204" pitchFamily="34" charset="0"/>
              </a:rPr>
              <a:t> of </a:t>
            </a:r>
            <a:r>
              <a:rPr kumimoji="0" lang="it-IT" altLang="it-IT" b="0" i="0" u="none" strike="noStrike" cap="none" normalizeH="0" baseline="0" dirty="0" err="1" smtClean="0" bmk="">
                <a:ln>
                  <a:noFill/>
                </a:ln>
                <a:solidFill>
                  <a:schemeClr val="tx1"/>
                </a:solidFill>
                <a:effectLst/>
                <a:cs typeface="Arial" panose="020B0604020202020204" pitchFamily="34" charset="0"/>
              </a:rPr>
              <a:t>grace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defend</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us</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smtClean="0" bmk="">
                <a:ln>
                  <a:noFill/>
                </a:ln>
                <a:solidFill>
                  <a:schemeClr val="tx1"/>
                </a:solidFill>
                <a:effectLst/>
                <a:cs typeface="Arial" panose="020B0604020202020204" pitchFamily="34" charset="0"/>
              </a:rPr>
              <a:t>Be </a:t>
            </a:r>
            <a:r>
              <a:rPr kumimoji="0" lang="it-IT" altLang="it-IT" b="0" i="0" u="none" strike="noStrike" cap="none" normalizeH="0" baseline="0" dirty="0" err="1" smtClean="0" bmk="">
                <a:ln>
                  <a:noFill/>
                </a:ln>
                <a:solidFill>
                  <a:schemeClr val="tx1"/>
                </a:solidFill>
                <a:effectLst/>
                <a:cs typeface="Arial" panose="020B0604020202020204" pitchFamily="34" charset="0"/>
              </a:rPr>
              <a:t>thou</a:t>
            </a:r>
            <a:r>
              <a:rPr kumimoji="0" lang="it-IT" altLang="it-IT" b="0" i="0" u="none" strike="noStrike" cap="none" normalizeH="0" baseline="0" dirty="0" smtClean="0" bmk="">
                <a:ln>
                  <a:noFill/>
                </a:ln>
                <a:solidFill>
                  <a:schemeClr val="tx1"/>
                </a:solidFill>
                <a:effectLst/>
                <a:cs typeface="Arial" panose="020B0604020202020204" pitchFamily="34" charset="0"/>
              </a:rPr>
              <a:t> a </a:t>
            </a:r>
            <a:r>
              <a:rPr kumimoji="0" lang="it-IT" altLang="it-IT" b="0" i="0" u="none" strike="noStrike" cap="none" normalizeH="0" baseline="0" dirty="0" err="1" smtClean="0" bmk="">
                <a:ln>
                  <a:noFill/>
                </a:ln>
                <a:solidFill>
                  <a:schemeClr val="tx1"/>
                </a:solidFill>
                <a:effectLst/>
                <a:cs typeface="Arial" panose="020B0604020202020204" pitchFamily="34" charset="0"/>
              </a:rPr>
              <a:t>spirit</a:t>
            </a:r>
            <a:r>
              <a:rPr kumimoji="0" lang="it-IT" altLang="it-IT" b="0" i="0" u="none" strike="noStrike" cap="none" normalizeH="0" baseline="0" dirty="0" smtClean="0" bmk="">
                <a:ln>
                  <a:noFill/>
                </a:ln>
                <a:solidFill>
                  <a:schemeClr val="tx1"/>
                </a:solidFill>
                <a:effectLst/>
                <a:cs typeface="Arial" panose="020B0604020202020204" pitchFamily="34" charset="0"/>
              </a:rPr>
              <a:t> of </a:t>
            </a:r>
            <a:r>
              <a:rPr kumimoji="0" lang="it-IT" altLang="it-IT" b="0" i="0" u="none" strike="noStrike" cap="none" normalizeH="0" baseline="0" dirty="0" err="1" smtClean="0" bmk="">
                <a:ln>
                  <a:noFill/>
                </a:ln>
                <a:solidFill>
                  <a:schemeClr val="tx1"/>
                </a:solidFill>
                <a:effectLst/>
                <a:cs typeface="Arial" panose="020B0604020202020204" pitchFamily="34" charset="0"/>
              </a:rPr>
              <a:t>health</a:t>
            </a:r>
            <a:r>
              <a:rPr kumimoji="0" lang="it-IT" altLang="it-IT" b="0" i="0" u="none" strike="noStrike" cap="none" normalizeH="0" baseline="0" dirty="0" smtClean="0" bmk="">
                <a:ln>
                  <a:noFill/>
                </a:ln>
                <a:solidFill>
                  <a:schemeClr val="tx1"/>
                </a:solidFill>
                <a:effectLst/>
                <a:cs typeface="Arial" panose="020B0604020202020204" pitchFamily="34" charset="0"/>
              </a:rPr>
              <a:t> or </a:t>
            </a:r>
            <a:r>
              <a:rPr kumimoji="0" lang="it-IT" altLang="it-IT" b="0" i="0" u="none" strike="noStrike" cap="none" normalizeH="0" baseline="0" dirty="0" err="1" smtClean="0" bmk="">
                <a:ln>
                  <a:noFill/>
                </a:ln>
                <a:solidFill>
                  <a:schemeClr val="tx1"/>
                </a:solidFill>
                <a:effectLst/>
                <a:cs typeface="Arial" panose="020B0604020202020204" pitchFamily="34" charset="0"/>
              </a:rPr>
              <a:t>goblin</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damn'd</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Bring</a:t>
            </a:r>
            <a:r>
              <a:rPr kumimoji="0" lang="it-IT" altLang="it-IT" b="0" i="0" u="none" strike="noStrike" cap="none" normalizeH="0" baseline="0" dirty="0" smtClean="0" bmk="">
                <a:ln>
                  <a:noFill/>
                </a:ln>
                <a:solidFill>
                  <a:schemeClr val="tx1"/>
                </a:solidFill>
                <a:effectLst/>
                <a:cs typeface="Arial" panose="020B0604020202020204" pitchFamily="34" charset="0"/>
              </a:rPr>
              <a:t> with </a:t>
            </a:r>
            <a:r>
              <a:rPr kumimoji="0" lang="it-IT" altLang="it-IT" b="0" i="0" u="none" strike="noStrike" cap="none" normalizeH="0" baseline="0" dirty="0" err="1" smtClean="0" bmk="">
                <a:ln>
                  <a:noFill/>
                </a:ln>
                <a:solidFill>
                  <a:schemeClr val="tx1"/>
                </a:solidFill>
                <a:effectLst/>
                <a:cs typeface="Arial" panose="020B0604020202020204" pitchFamily="34" charset="0"/>
              </a:rPr>
              <a:t>thee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airs</a:t>
            </a:r>
            <a:r>
              <a:rPr kumimoji="0" lang="it-IT" altLang="it-IT" b="0" i="0" u="none" strike="noStrike" cap="none" normalizeH="0" baseline="0" dirty="0" smtClean="0" bmk="">
                <a:ln>
                  <a:noFill/>
                </a:ln>
                <a:solidFill>
                  <a:schemeClr val="tx1"/>
                </a:solidFill>
                <a:effectLst/>
                <a:cs typeface="Arial" panose="020B0604020202020204" pitchFamily="34" charset="0"/>
              </a:rPr>
              <a:t> from </a:t>
            </a:r>
            <a:r>
              <a:rPr kumimoji="0" lang="it-IT" altLang="it-IT" b="0" i="0" u="none" strike="noStrike" cap="none" normalizeH="0" baseline="0" dirty="0" err="1" smtClean="0" bmk="">
                <a:ln>
                  <a:noFill/>
                </a:ln>
                <a:solidFill>
                  <a:schemeClr val="tx1"/>
                </a:solidFill>
                <a:effectLst/>
                <a:cs typeface="Arial" panose="020B0604020202020204" pitchFamily="34" charset="0"/>
              </a:rPr>
              <a:t>heaven</a:t>
            </a:r>
            <a:r>
              <a:rPr kumimoji="0" lang="it-IT" altLang="it-IT" b="0" i="0" u="none" strike="noStrike" cap="none" normalizeH="0" baseline="0" dirty="0" smtClean="0" bmk="">
                <a:ln>
                  <a:noFill/>
                </a:ln>
                <a:solidFill>
                  <a:schemeClr val="tx1"/>
                </a:solidFill>
                <a:effectLst/>
                <a:cs typeface="Arial" panose="020B0604020202020204" pitchFamily="34" charset="0"/>
              </a:rPr>
              <a:t> or </a:t>
            </a:r>
            <a:r>
              <a:rPr kumimoji="0" lang="it-IT" altLang="it-IT" b="0" i="0" u="none" strike="noStrike" cap="none" normalizeH="0" baseline="0" dirty="0" err="1" smtClean="0" bmk="">
                <a:ln>
                  <a:noFill/>
                </a:ln>
                <a:solidFill>
                  <a:schemeClr val="tx1"/>
                </a:solidFill>
                <a:effectLst/>
                <a:cs typeface="Arial" panose="020B0604020202020204" pitchFamily="34" charset="0"/>
              </a:rPr>
              <a:t>blasts</a:t>
            </a:r>
            <a:r>
              <a:rPr kumimoji="0" lang="it-IT" altLang="it-IT" b="0" i="0" u="none" strike="noStrike" cap="none" normalizeH="0" baseline="0" dirty="0" smtClean="0" bmk="">
                <a:ln>
                  <a:noFill/>
                </a:ln>
                <a:solidFill>
                  <a:schemeClr val="tx1"/>
                </a:solidFill>
                <a:effectLst/>
                <a:cs typeface="Arial" panose="020B0604020202020204" pitchFamily="34" charset="0"/>
              </a:rPr>
              <a:t> from </a:t>
            </a:r>
            <a:r>
              <a:rPr kumimoji="0" lang="it-IT" altLang="it-IT" b="0" i="0" u="none" strike="noStrike" cap="none" normalizeH="0" baseline="0" dirty="0" err="1" smtClean="0" bmk="">
                <a:ln>
                  <a:noFill/>
                </a:ln>
                <a:solidFill>
                  <a:schemeClr val="tx1"/>
                </a:solidFill>
                <a:effectLst/>
                <a:cs typeface="Arial" panose="020B0604020202020204" pitchFamily="34" charset="0"/>
              </a:rPr>
              <a:t>hell</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smtClean="0" bmk="">
                <a:ln>
                  <a:noFill/>
                </a:ln>
                <a:solidFill>
                  <a:schemeClr val="tx1"/>
                </a:solidFill>
                <a:effectLst/>
                <a:cs typeface="Arial" panose="020B0604020202020204" pitchFamily="34" charset="0"/>
              </a:rPr>
              <a:t>Be </a:t>
            </a:r>
            <a:r>
              <a:rPr kumimoji="0" lang="it-IT" altLang="it-IT" b="0" i="0" u="none" strike="noStrike" cap="none" normalizeH="0" baseline="0" dirty="0" err="1" smtClean="0" bmk="">
                <a:ln>
                  <a:noFill/>
                </a:ln>
                <a:solidFill>
                  <a:schemeClr val="tx1"/>
                </a:solidFill>
                <a:effectLst/>
                <a:cs typeface="Arial" panose="020B0604020202020204" pitchFamily="34" charset="0"/>
              </a:rPr>
              <a:t>thy</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intents</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wicked</a:t>
            </a:r>
            <a:r>
              <a:rPr kumimoji="0" lang="it-IT" altLang="it-IT" b="0" i="0" u="none" strike="noStrike" cap="none" normalizeH="0" baseline="0" dirty="0" smtClean="0" bmk="">
                <a:ln>
                  <a:noFill/>
                </a:ln>
                <a:solidFill>
                  <a:schemeClr val="tx1"/>
                </a:solidFill>
                <a:effectLst/>
                <a:cs typeface="Arial" panose="020B0604020202020204" pitchFamily="34" charset="0"/>
              </a:rPr>
              <a:t> or </a:t>
            </a:r>
            <a:r>
              <a:rPr kumimoji="0" lang="it-IT" altLang="it-IT" b="0" i="0" u="none" strike="noStrike" cap="none" normalizeH="0" baseline="0" dirty="0" err="1" smtClean="0" bmk="">
                <a:ln>
                  <a:noFill/>
                </a:ln>
                <a:solidFill>
                  <a:schemeClr val="tx1"/>
                </a:solidFill>
                <a:effectLst/>
                <a:cs typeface="Arial" panose="020B0604020202020204" pitchFamily="34" charset="0"/>
              </a:rPr>
              <a:t>charitable</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Thou</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comest</a:t>
            </a:r>
            <a:r>
              <a:rPr kumimoji="0" lang="it-IT" altLang="it-IT" b="0" i="0" u="none" strike="noStrike" cap="none" normalizeH="0" baseline="0" dirty="0" smtClean="0" bmk="">
                <a:ln>
                  <a:noFill/>
                </a:ln>
                <a:solidFill>
                  <a:schemeClr val="tx1"/>
                </a:solidFill>
                <a:effectLst/>
                <a:cs typeface="Arial" panose="020B0604020202020204" pitchFamily="34" charset="0"/>
              </a:rPr>
              <a:t> in </a:t>
            </a:r>
            <a:r>
              <a:rPr kumimoji="0" lang="it-IT" altLang="it-IT" b="0" i="0" u="none" strike="noStrike" cap="none" normalizeH="0" baseline="0" dirty="0" err="1" smtClean="0" bmk="">
                <a:ln>
                  <a:noFill/>
                </a:ln>
                <a:solidFill>
                  <a:schemeClr val="tx1"/>
                </a:solidFill>
                <a:effectLst/>
                <a:cs typeface="Arial" panose="020B0604020202020204" pitchFamily="34" charset="0"/>
              </a:rPr>
              <a:t>such</a:t>
            </a:r>
            <a:r>
              <a:rPr kumimoji="0" lang="it-IT" altLang="it-IT" b="0" i="0" u="none" strike="noStrike" cap="none" normalizeH="0" baseline="0" dirty="0" smtClean="0" bmk="">
                <a:ln>
                  <a:noFill/>
                </a:ln>
                <a:solidFill>
                  <a:schemeClr val="tx1"/>
                </a:solidFill>
                <a:effectLst/>
                <a:cs typeface="Arial" panose="020B0604020202020204" pitchFamily="34" charset="0"/>
              </a:rPr>
              <a:t> a </a:t>
            </a:r>
            <a:r>
              <a:rPr kumimoji="0" lang="it-IT" altLang="it-IT" b="0" i="0" u="none" strike="noStrike" cap="none" normalizeH="0" baseline="0" dirty="0" err="1" smtClean="0" bmk="">
                <a:ln>
                  <a:noFill/>
                </a:ln>
                <a:solidFill>
                  <a:schemeClr val="tx1"/>
                </a:solidFill>
                <a:effectLst/>
                <a:cs typeface="Arial" panose="020B0604020202020204" pitchFamily="34" charset="0"/>
              </a:rPr>
              <a:t>questionable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shape</a:t>
            </a:r>
            <a:r>
              <a:rPr kumimoji="0" lang="it-IT" altLang="it-IT" b="0" i="0" u="none" strike="noStrike" cap="none" normalizeH="0" baseline="0" dirty="0" smtClean="0" bmk="">
                <a:ln>
                  <a:noFill/>
                </a:ln>
                <a:solidFill>
                  <a:schemeClr val="tx1"/>
                </a:solidFill>
                <a:effectLst/>
                <a:cs typeface="Arial" panose="020B0604020202020204" pitchFamily="34" charset="0"/>
              </a:rPr>
              <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That</a:t>
            </a:r>
            <a:r>
              <a:rPr kumimoji="0" lang="it-IT" altLang="it-IT" b="0" i="0" u="none" strike="noStrike" cap="none" normalizeH="0" baseline="0" dirty="0" smtClean="0" bmk="">
                <a:ln>
                  <a:noFill/>
                </a:ln>
                <a:solidFill>
                  <a:schemeClr val="tx1"/>
                </a:solidFill>
                <a:effectLst/>
                <a:cs typeface="Arial" panose="020B0604020202020204" pitchFamily="34" charset="0"/>
              </a:rPr>
              <a:t> I </a:t>
            </a:r>
            <a:r>
              <a:rPr kumimoji="0" lang="it-IT" altLang="it-IT" b="0" i="0" u="none" strike="noStrike" cap="none" normalizeH="0" baseline="0" dirty="0" err="1" smtClean="0" bmk="">
                <a:ln>
                  <a:noFill/>
                </a:ln>
                <a:solidFill>
                  <a:schemeClr val="tx1"/>
                </a:solidFill>
                <a:effectLst/>
                <a:cs typeface="Arial" panose="020B0604020202020204" pitchFamily="34" charset="0"/>
              </a:rPr>
              <a:t>will</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speak</a:t>
            </a:r>
            <a:r>
              <a:rPr kumimoji="0" lang="it-IT" altLang="it-IT" b="0" i="0" u="none" strike="noStrike" cap="none" normalizeH="0" baseline="0" dirty="0" smtClean="0" bmk="">
                <a:ln>
                  <a:noFill/>
                </a:ln>
                <a:solidFill>
                  <a:schemeClr val="tx1"/>
                </a:solidFill>
                <a:effectLst/>
                <a:cs typeface="Arial" panose="020B0604020202020204" pitchFamily="34" charset="0"/>
              </a:rPr>
              <a:t> to </a:t>
            </a:r>
            <a:r>
              <a:rPr kumimoji="0" lang="it-IT" altLang="it-IT" b="0" i="0" u="none" strike="noStrike" cap="none" normalizeH="0" baseline="0" dirty="0" err="1" smtClean="0" bmk="">
                <a:ln>
                  <a:noFill/>
                </a:ln>
                <a:solidFill>
                  <a:schemeClr val="tx1"/>
                </a:solidFill>
                <a:effectLst/>
                <a:cs typeface="Arial" panose="020B0604020202020204" pitchFamily="34" charset="0"/>
              </a:rPr>
              <a:t>thee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I'll</a:t>
            </a:r>
            <a:r>
              <a:rPr kumimoji="0" lang="it-IT" altLang="it-IT" b="0" i="0" u="none" strike="noStrike" cap="none" normalizeH="0" baseline="0" dirty="0" smtClean="0" bmk="">
                <a:ln>
                  <a:noFill/>
                </a:ln>
                <a:solidFill>
                  <a:schemeClr val="tx1"/>
                </a:solidFill>
                <a:effectLst/>
                <a:cs typeface="Arial" panose="020B0604020202020204" pitchFamily="34" charset="0"/>
              </a:rPr>
              <a:t> call </a:t>
            </a:r>
            <a:r>
              <a:rPr kumimoji="0" lang="it-IT" altLang="it-IT" b="0" i="0" u="none" strike="noStrike" cap="none" normalizeH="0" baseline="0" dirty="0" err="1" smtClean="0" bmk="">
                <a:ln>
                  <a:noFill/>
                </a:ln>
                <a:solidFill>
                  <a:schemeClr val="tx1"/>
                </a:solidFill>
                <a:effectLst/>
                <a:cs typeface="Arial" panose="020B0604020202020204" pitchFamily="34" charset="0"/>
              </a:rPr>
              <a:t>thee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Hamlet</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smtClean="0" bmk="">
                <a:ln>
                  <a:noFill/>
                </a:ln>
                <a:solidFill>
                  <a:schemeClr val="tx1"/>
                </a:solidFill>
                <a:effectLst/>
                <a:cs typeface="Arial" panose="020B0604020202020204" pitchFamily="34" charset="0"/>
              </a:rPr>
              <a:t>King, </a:t>
            </a:r>
            <a:r>
              <a:rPr kumimoji="0" lang="it-IT" altLang="it-IT" b="0" i="0" u="none" strike="noStrike" cap="none" normalizeH="0" baseline="0" dirty="0" err="1" smtClean="0" bmk="">
                <a:ln>
                  <a:noFill/>
                </a:ln>
                <a:solidFill>
                  <a:schemeClr val="tx1"/>
                </a:solidFill>
                <a:effectLst/>
                <a:cs typeface="Arial" panose="020B0604020202020204" pitchFamily="34" charset="0"/>
              </a:rPr>
              <a:t>father</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royal</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Dane</a:t>
            </a:r>
            <a:r>
              <a:rPr kumimoji="0" lang="it-IT" altLang="it-IT" b="0" i="0" u="none" strike="noStrike" cap="none" normalizeH="0" baseline="0" dirty="0" smtClean="0" bmk="">
                <a:ln>
                  <a:noFill/>
                </a:ln>
                <a:solidFill>
                  <a:schemeClr val="tx1"/>
                </a:solidFill>
                <a:effectLst/>
                <a:cs typeface="Arial" panose="020B0604020202020204" pitchFamily="34" charset="0"/>
              </a:rPr>
              <a:t>: O, </a:t>
            </a:r>
            <a:r>
              <a:rPr kumimoji="0" lang="it-IT" altLang="it-IT" b="0" i="0" u="none" strike="noStrike" cap="none" normalizeH="0" baseline="0" dirty="0" err="1" smtClean="0" bmk="">
                <a:ln>
                  <a:noFill/>
                </a:ln>
                <a:solidFill>
                  <a:schemeClr val="tx1"/>
                </a:solidFill>
                <a:effectLst/>
                <a:cs typeface="Arial" panose="020B0604020202020204" pitchFamily="34" charset="0"/>
              </a:rPr>
              <a:t>answer</a:t>
            </a:r>
            <a:r>
              <a:rPr kumimoji="0" lang="it-IT" altLang="it-IT" b="0" i="0" u="none" strike="noStrike" cap="none" normalizeH="0" baseline="0" dirty="0" smtClean="0" bmk="">
                <a:ln>
                  <a:noFill/>
                </a:ln>
                <a:solidFill>
                  <a:schemeClr val="tx1"/>
                </a:solidFill>
                <a:effectLst/>
                <a:cs typeface="Arial" panose="020B0604020202020204" pitchFamily="34" charset="0"/>
              </a:rPr>
              <a:t> me!</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Let</a:t>
            </a:r>
            <a:r>
              <a:rPr kumimoji="0" lang="it-IT" altLang="it-IT" b="0" i="0" u="none" strike="noStrike" cap="none" normalizeH="0" baseline="0" dirty="0" smtClean="0" bmk="">
                <a:ln>
                  <a:noFill/>
                </a:ln>
                <a:solidFill>
                  <a:schemeClr val="tx1"/>
                </a:solidFill>
                <a:effectLst/>
                <a:cs typeface="Arial" panose="020B0604020202020204" pitchFamily="34" charset="0"/>
              </a:rPr>
              <a:t> me </a:t>
            </a:r>
            <a:r>
              <a:rPr kumimoji="0" lang="it-IT" altLang="it-IT" b="0" i="0" u="none" strike="noStrike" cap="none" normalizeH="0" baseline="0" dirty="0" err="1" smtClean="0" bmk="">
                <a:ln>
                  <a:noFill/>
                </a:ln>
                <a:solidFill>
                  <a:schemeClr val="tx1"/>
                </a:solidFill>
                <a:effectLst/>
                <a:cs typeface="Arial" panose="020B0604020202020204" pitchFamily="34" charset="0"/>
              </a:rPr>
              <a:t>not</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burst</a:t>
            </a:r>
            <a:r>
              <a:rPr kumimoji="0" lang="it-IT" altLang="it-IT" b="0" i="0" u="none" strike="noStrike" cap="none" normalizeH="0" baseline="0" dirty="0" smtClean="0" bmk="">
                <a:ln>
                  <a:noFill/>
                </a:ln>
                <a:solidFill>
                  <a:schemeClr val="tx1"/>
                </a:solidFill>
                <a:effectLst/>
                <a:cs typeface="Arial" panose="020B0604020202020204" pitchFamily="34" charset="0"/>
              </a:rPr>
              <a:t> in </a:t>
            </a:r>
            <a:r>
              <a:rPr kumimoji="0" lang="it-IT" altLang="it-IT" b="0" i="0" u="none" strike="noStrike" cap="none" normalizeH="0" baseline="0" dirty="0" err="1" smtClean="0" bmk="">
                <a:ln>
                  <a:noFill/>
                </a:ln>
                <a:solidFill>
                  <a:schemeClr val="tx1"/>
                </a:solidFill>
                <a:effectLst/>
                <a:cs typeface="Arial" panose="020B0604020202020204" pitchFamily="34" charset="0"/>
              </a:rPr>
              <a:t>ignorance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but</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tell</a:t>
            </a:r>
            <a:r>
              <a:rPr kumimoji="0" lang="it-IT" altLang="it-IT" b="0" i="0" u="none" strike="noStrike" cap="none" normalizeH="0" baseline="0" dirty="0" smtClean="0" bmk="">
                <a:ln>
                  <a:noFill/>
                </a:ln>
                <a:solidFill>
                  <a:schemeClr val="tx1"/>
                </a:solidFill>
                <a:effectLst/>
                <a:cs typeface="Arial" panose="020B0604020202020204" pitchFamily="34" charset="0"/>
              </a:rPr>
              <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Why</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thy</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canonized</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bones</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hearsed</a:t>
            </a:r>
            <a:r>
              <a:rPr kumimoji="0" lang="it-IT" altLang="it-IT" b="0" i="0" u="none" strike="noStrike" cap="none" normalizeH="0" baseline="0" dirty="0" smtClean="0" bmk="">
                <a:ln>
                  <a:noFill/>
                </a:ln>
                <a:solidFill>
                  <a:schemeClr val="tx1"/>
                </a:solidFill>
                <a:effectLst/>
                <a:cs typeface="Arial" panose="020B0604020202020204" pitchFamily="34" charset="0"/>
              </a:rPr>
              <a:t> in </a:t>
            </a:r>
            <a:r>
              <a:rPr kumimoji="0" lang="it-IT" altLang="it-IT" b="0" i="0" u="none" strike="noStrike" cap="none" normalizeH="0" baseline="0" dirty="0" err="1" smtClean="0" bmk="">
                <a:ln>
                  <a:noFill/>
                </a:ln>
                <a:solidFill>
                  <a:schemeClr val="tx1"/>
                </a:solidFill>
                <a:effectLst/>
                <a:cs typeface="Arial" panose="020B0604020202020204" pitchFamily="34" charset="0"/>
              </a:rPr>
              <a:t>death</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Have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burst</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their</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cerements</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why</a:t>
            </a:r>
            <a:r>
              <a:rPr kumimoji="0" lang="it-IT" altLang="it-IT" b="0" i="0" u="none" strike="noStrike" cap="none" normalizeH="0" baseline="0" dirty="0" smtClean="0" bmk="">
                <a:ln>
                  <a:noFill/>
                </a:ln>
                <a:solidFill>
                  <a:schemeClr val="tx1"/>
                </a:solidFill>
                <a:effectLst/>
                <a:cs typeface="Arial" panose="020B0604020202020204" pitchFamily="34" charset="0"/>
              </a:rPr>
              <a:t> the </a:t>
            </a:r>
            <a:r>
              <a:rPr kumimoji="0" lang="it-IT" altLang="it-IT" b="0" i="0" u="none" strike="noStrike" cap="none" normalizeH="0" baseline="0" dirty="0" err="1" smtClean="0" bmk="">
                <a:ln>
                  <a:noFill/>
                </a:ln>
                <a:solidFill>
                  <a:schemeClr val="tx1"/>
                </a:solidFill>
                <a:effectLst/>
                <a:cs typeface="Arial" panose="020B0604020202020204" pitchFamily="34" charset="0"/>
              </a:rPr>
              <a:t>sepulchre</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Wherein</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we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saw</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thee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quietly</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inurn'd</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Hath</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oped</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his</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ponderous</a:t>
            </a:r>
            <a:r>
              <a:rPr kumimoji="0" lang="it-IT" altLang="it-IT" b="0" i="0" u="none" strike="noStrike" cap="none" normalizeH="0" baseline="0" dirty="0" smtClean="0" bmk="">
                <a:ln>
                  <a:noFill/>
                </a:ln>
                <a:solidFill>
                  <a:schemeClr val="tx1"/>
                </a:solidFill>
                <a:effectLst/>
                <a:cs typeface="Arial" panose="020B0604020202020204" pitchFamily="34" charset="0"/>
              </a:rPr>
              <a:t> and </a:t>
            </a:r>
            <a:r>
              <a:rPr kumimoji="0" lang="it-IT" altLang="it-IT" b="0" i="0" u="none" strike="noStrike" cap="none" normalizeH="0" baseline="0" dirty="0" err="1" smtClean="0" bmk="">
                <a:ln>
                  <a:noFill/>
                </a:ln>
                <a:solidFill>
                  <a:schemeClr val="tx1"/>
                </a:solidFill>
                <a:effectLst/>
                <a:cs typeface="Arial" panose="020B0604020202020204" pitchFamily="34" charset="0"/>
              </a:rPr>
              <a:t>marble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jaws</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smtClean="0" bmk="">
                <a:ln>
                  <a:noFill/>
                </a:ln>
                <a:solidFill>
                  <a:schemeClr val="tx1"/>
                </a:solidFill>
                <a:effectLst/>
                <a:cs typeface="Arial" panose="020B0604020202020204" pitchFamily="34" charset="0"/>
              </a:rPr>
              <a:t>To cast </a:t>
            </a:r>
            <a:r>
              <a:rPr kumimoji="0" lang="it-IT" altLang="it-IT" b="0" i="0" u="none" strike="noStrike" cap="none" normalizeH="0" baseline="0" dirty="0" err="1" smtClean="0" bmk="">
                <a:ln>
                  <a:noFill/>
                </a:ln>
                <a:solidFill>
                  <a:schemeClr val="tx1"/>
                </a:solidFill>
                <a:effectLst/>
                <a:cs typeface="Arial" panose="020B0604020202020204" pitchFamily="34" charset="0"/>
              </a:rPr>
              <a:t>thee</a:t>
            </a:r>
            <a:r>
              <a:rPr kumimoji="0" lang="it-IT" altLang="it-IT" b="0" i="0" u="none" strike="noStrike" cap="none" normalizeH="0" baseline="0" dirty="0" smtClean="0" bmk="">
                <a:ln>
                  <a:noFill/>
                </a:ln>
                <a:solidFill>
                  <a:schemeClr val="tx1"/>
                </a:solidFill>
                <a:effectLst/>
                <a:cs typeface="Arial" panose="020B0604020202020204" pitchFamily="34" charset="0"/>
              </a:rPr>
              <a:t> up </a:t>
            </a:r>
            <a:r>
              <a:rPr kumimoji="0" lang="it-IT" altLang="it-IT" b="0" i="0" u="none" strike="noStrike" cap="none" normalizeH="0" baseline="0" dirty="0" err="1" smtClean="0" bmk="">
                <a:ln>
                  <a:noFill/>
                </a:ln>
                <a:solidFill>
                  <a:schemeClr val="tx1"/>
                </a:solidFill>
                <a:effectLst/>
                <a:cs typeface="Arial" panose="020B0604020202020204" pitchFamily="34" charset="0"/>
              </a:rPr>
              <a:t>again</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What</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may</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this</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mean</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That</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thou</a:t>
            </a:r>
            <a:r>
              <a:rPr kumimoji="0" lang="it-IT" altLang="it-IT" b="0" i="0" u="none" strike="noStrike" cap="none" normalizeH="0" baseline="0" dirty="0" smtClean="0" bmk="">
                <a:ln>
                  <a:noFill/>
                </a:ln>
                <a:solidFill>
                  <a:schemeClr val="tx1"/>
                </a:solidFill>
                <a:effectLst/>
                <a:cs typeface="Arial" panose="020B0604020202020204" pitchFamily="34" charset="0"/>
              </a:rPr>
              <a:t>, dead corse, </a:t>
            </a:r>
            <a:r>
              <a:rPr kumimoji="0" lang="it-IT" altLang="it-IT" b="0" i="0" u="none" strike="noStrike" cap="none" normalizeH="0" baseline="0" dirty="0" err="1" smtClean="0" bmk="">
                <a:ln>
                  <a:noFill/>
                </a:ln>
                <a:solidFill>
                  <a:schemeClr val="tx1"/>
                </a:solidFill>
                <a:effectLst/>
                <a:cs typeface="Arial" panose="020B0604020202020204" pitchFamily="34" charset="0"/>
              </a:rPr>
              <a:t>again</a:t>
            </a:r>
            <a:r>
              <a:rPr kumimoji="0" lang="it-IT" altLang="it-IT" b="0" i="0" u="none" strike="noStrike" cap="none" normalizeH="0" baseline="0" dirty="0" smtClean="0" bmk="">
                <a:ln>
                  <a:noFill/>
                </a:ln>
                <a:solidFill>
                  <a:schemeClr val="tx1"/>
                </a:solidFill>
                <a:effectLst/>
                <a:cs typeface="Arial" panose="020B0604020202020204" pitchFamily="34" charset="0"/>
              </a:rPr>
              <a:t> in complete </a:t>
            </a:r>
            <a:r>
              <a:rPr kumimoji="0" lang="it-IT" altLang="it-IT" b="0" i="0" u="none" strike="noStrike" cap="none" normalizeH="0" baseline="0" dirty="0" err="1" smtClean="0" bmk="">
                <a:ln>
                  <a:noFill/>
                </a:ln>
                <a:solidFill>
                  <a:schemeClr val="tx1"/>
                </a:solidFill>
                <a:effectLst/>
                <a:cs typeface="Arial" panose="020B0604020202020204" pitchFamily="34" charset="0"/>
              </a:rPr>
              <a:t>steel</a:t>
            </a:r>
            <a:r>
              <a:rPr kumimoji="0" lang="it-IT" altLang="it-IT" b="0" i="0" u="none" strike="noStrike" cap="none" normalizeH="0" baseline="0" dirty="0" smtClean="0" bmk="">
                <a:ln>
                  <a:noFill/>
                </a:ln>
                <a:solidFill>
                  <a:schemeClr val="tx1"/>
                </a:solidFill>
                <a:effectLst/>
                <a:cs typeface="Arial" panose="020B0604020202020204" pitchFamily="34" charset="0"/>
              </a:rPr>
              <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Revisit'st</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thus</a:t>
            </a:r>
            <a:r>
              <a:rPr kumimoji="0" lang="it-IT" altLang="it-IT" b="0" i="0" u="none" strike="noStrike" cap="none" normalizeH="0" baseline="0" dirty="0" smtClean="0" bmk="">
                <a:ln>
                  <a:noFill/>
                </a:ln>
                <a:solidFill>
                  <a:schemeClr val="tx1"/>
                </a:solidFill>
                <a:effectLst/>
                <a:cs typeface="Arial" panose="020B0604020202020204" pitchFamily="34" charset="0"/>
              </a:rPr>
              <a:t> the </a:t>
            </a:r>
            <a:r>
              <a:rPr kumimoji="0" lang="it-IT" altLang="it-IT" b="0" i="0" u="none" strike="noStrike" cap="none" normalizeH="0" baseline="0" dirty="0" err="1" smtClean="0" bmk="">
                <a:ln>
                  <a:noFill/>
                </a:ln>
                <a:solidFill>
                  <a:schemeClr val="tx1"/>
                </a:solidFill>
                <a:effectLst/>
                <a:cs typeface="Arial" panose="020B0604020202020204" pitchFamily="34" charset="0"/>
              </a:rPr>
              <a:t>glimpses</a:t>
            </a:r>
            <a:r>
              <a:rPr kumimoji="0" lang="it-IT" altLang="it-IT" b="0" i="0" u="none" strike="noStrike" cap="none" normalizeH="0" baseline="0" dirty="0" smtClean="0" bmk="">
                <a:ln>
                  <a:noFill/>
                </a:ln>
                <a:solidFill>
                  <a:schemeClr val="tx1"/>
                </a:solidFill>
                <a:effectLst/>
                <a:cs typeface="Arial" panose="020B0604020202020204" pitchFamily="34" charset="0"/>
              </a:rPr>
              <a:t> of the </a:t>
            </a:r>
            <a:r>
              <a:rPr kumimoji="0" lang="it-IT" altLang="it-IT" b="0" i="0" u="none" strike="noStrike" cap="none" normalizeH="0" baseline="0" dirty="0" err="1" smtClean="0" bmk="">
                <a:ln>
                  <a:noFill/>
                </a:ln>
                <a:solidFill>
                  <a:schemeClr val="tx1"/>
                </a:solidFill>
                <a:effectLst/>
                <a:cs typeface="Arial" panose="020B0604020202020204" pitchFamily="34" charset="0"/>
              </a:rPr>
              <a:t>moon</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Making</a:t>
            </a:r>
            <a:r>
              <a:rPr kumimoji="0" lang="it-IT" altLang="it-IT" b="0" i="0" u="none" strike="noStrike" cap="none" normalizeH="0" baseline="0" dirty="0" smtClean="0" bmk="">
                <a:ln>
                  <a:noFill/>
                </a:ln>
                <a:solidFill>
                  <a:schemeClr val="tx1"/>
                </a:solidFill>
                <a:effectLst/>
                <a:cs typeface="Arial" panose="020B0604020202020204" pitchFamily="34" charset="0"/>
              </a:rPr>
              <a:t> night </a:t>
            </a:r>
            <a:r>
              <a:rPr kumimoji="0" lang="it-IT" altLang="it-IT" b="0" i="0" u="none" strike="noStrike" cap="none" normalizeH="0" baseline="0" dirty="0" err="1" smtClean="0" bmk="">
                <a:ln>
                  <a:noFill/>
                </a:ln>
                <a:solidFill>
                  <a:schemeClr val="tx1"/>
                </a:solidFill>
                <a:effectLst/>
                <a:cs typeface="Arial" panose="020B0604020202020204" pitchFamily="34" charset="0"/>
              </a:rPr>
              <a:t>hideous</a:t>
            </a:r>
            <a:r>
              <a:rPr kumimoji="0" lang="it-IT" altLang="it-IT" b="0" i="0" u="none" strike="noStrike" cap="none" normalizeH="0" baseline="0" dirty="0" smtClean="0" bmk="">
                <a:ln>
                  <a:noFill/>
                </a:ln>
                <a:solidFill>
                  <a:schemeClr val="tx1"/>
                </a:solidFill>
                <a:effectLst/>
                <a:cs typeface="Arial" panose="020B0604020202020204" pitchFamily="34" charset="0"/>
              </a:rPr>
              <a:t>; and </a:t>
            </a:r>
            <a:r>
              <a:rPr kumimoji="0" lang="it-IT" altLang="it-IT" b="0" i="0" u="none" strike="noStrike" cap="none" normalizeH="0" baseline="0" dirty="0" err="1" smtClean="0" bmk="">
                <a:ln>
                  <a:noFill/>
                </a:ln>
                <a:solidFill>
                  <a:schemeClr val="tx1"/>
                </a:solidFill>
                <a:effectLst/>
                <a:cs typeface="Arial" panose="020B0604020202020204" pitchFamily="34" charset="0"/>
              </a:rPr>
              <a:t>we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fools</a:t>
            </a:r>
            <a:r>
              <a:rPr kumimoji="0" lang="it-IT" altLang="it-IT" b="0" i="0" u="none" strike="noStrike" cap="none" normalizeH="0" baseline="0" dirty="0" smtClean="0" bmk="">
                <a:ln>
                  <a:noFill/>
                </a:ln>
                <a:solidFill>
                  <a:schemeClr val="tx1"/>
                </a:solidFill>
                <a:effectLst/>
                <a:cs typeface="Arial" panose="020B0604020202020204" pitchFamily="34" charset="0"/>
              </a:rPr>
              <a:t> of nature</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smtClean="0" bmk="">
                <a:ln>
                  <a:noFill/>
                </a:ln>
                <a:solidFill>
                  <a:schemeClr val="tx1"/>
                </a:solidFill>
                <a:effectLst/>
                <a:cs typeface="Arial" panose="020B0604020202020204" pitchFamily="34" charset="0"/>
              </a:rPr>
              <a:t>So </a:t>
            </a:r>
            <a:r>
              <a:rPr kumimoji="0" lang="it-IT" altLang="it-IT" b="0" i="0" u="none" strike="noStrike" cap="none" normalizeH="0" baseline="0" dirty="0" err="1" smtClean="0" bmk="">
                <a:ln>
                  <a:noFill/>
                </a:ln>
                <a:solidFill>
                  <a:schemeClr val="tx1"/>
                </a:solidFill>
                <a:effectLst/>
                <a:cs typeface="Arial" panose="020B0604020202020204" pitchFamily="34" charset="0"/>
              </a:rPr>
              <a:t>horridly</a:t>
            </a:r>
            <a:r>
              <a:rPr kumimoji="0" lang="it-IT" altLang="it-IT" b="0" i="0" u="none" strike="noStrike" cap="none" normalizeH="0" baseline="0" dirty="0" smtClean="0" bmk="">
                <a:ln>
                  <a:noFill/>
                </a:ln>
                <a:solidFill>
                  <a:schemeClr val="tx1"/>
                </a:solidFill>
                <a:effectLst/>
                <a:cs typeface="Arial" panose="020B0604020202020204" pitchFamily="34" charset="0"/>
              </a:rPr>
              <a:t> to shake </a:t>
            </a:r>
            <a:r>
              <a:rPr kumimoji="0" lang="it-IT" altLang="it-IT" b="0" i="0" u="none" strike="noStrike" cap="none" normalizeH="0" baseline="0" dirty="0" err="1" smtClean="0" bmk="">
                <a:ln>
                  <a:noFill/>
                </a:ln>
                <a:solidFill>
                  <a:schemeClr val="tx1"/>
                </a:solidFill>
                <a:effectLst/>
                <a:cs typeface="Arial" panose="020B0604020202020204" pitchFamily="34" charset="0"/>
              </a:rPr>
              <a:t>our</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disposition</a:t>
            </a:r>
            <a:r>
              <a:rPr kumimoji="0" lang="it-IT" altLang="it-IT" b="0" i="0" u="none" strike="noStrike" cap="none" normalizeH="0" baseline="0" dirty="0" smtClean="0" bmk="">
                <a:ln>
                  <a:noFill/>
                </a:ln>
                <a:solidFill>
                  <a:schemeClr val="tx1"/>
                </a:solidFill>
                <a:effectLst/>
                <a:cs typeface="Arial" panose="020B0604020202020204" pitchFamily="34" charset="0"/>
              </a:rPr>
              <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smtClean="0" bmk="">
                <a:ln>
                  <a:noFill/>
                </a:ln>
                <a:solidFill>
                  <a:schemeClr val="tx1"/>
                </a:solidFill>
                <a:effectLst/>
                <a:cs typeface="Arial" panose="020B0604020202020204" pitchFamily="34" charset="0"/>
              </a:rPr>
              <a:t>With </a:t>
            </a:r>
            <a:r>
              <a:rPr kumimoji="0" lang="it-IT" altLang="it-IT" b="0" i="0" u="none" strike="noStrike" cap="none" normalizeH="0" baseline="0" dirty="0" err="1" smtClean="0" bmk="">
                <a:ln>
                  <a:noFill/>
                </a:ln>
                <a:solidFill>
                  <a:schemeClr val="tx1"/>
                </a:solidFill>
                <a:effectLst/>
                <a:cs typeface="Arial" panose="020B0604020202020204" pitchFamily="34" charset="0"/>
              </a:rPr>
              <a:t>thoughts</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beyond</a:t>
            </a:r>
            <a:r>
              <a:rPr kumimoji="0" lang="it-IT" altLang="it-IT" b="0" i="0" u="none" strike="noStrike" cap="none" normalizeH="0" baseline="0" dirty="0" smtClean="0" bmk="">
                <a:ln>
                  <a:noFill/>
                </a:ln>
                <a:solidFill>
                  <a:schemeClr val="tx1"/>
                </a:solidFill>
                <a:effectLst/>
                <a:cs typeface="Arial" panose="020B0604020202020204" pitchFamily="34" charset="0"/>
              </a:rPr>
              <a:t> the </a:t>
            </a:r>
            <a:r>
              <a:rPr kumimoji="0" lang="it-IT" altLang="it-IT" b="0" i="0" u="none" strike="noStrike" cap="none" normalizeH="0" baseline="0" dirty="0" err="1" smtClean="0" bmk="">
                <a:ln>
                  <a:noFill/>
                </a:ln>
                <a:solidFill>
                  <a:schemeClr val="tx1"/>
                </a:solidFill>
                <a:effectLst/>
                <a:cs typeface="Arial" panose="020B0604020202020204" pitchFamily="34" charset="0"/>
              </a:rPr>
              <a:t>reaches</a:t>
            </a:r>
            <a:r>
              <a:rPr kumimoji="0" lang="it-IT" altLang="it-IT" b="0" i="0" u="none" strike="noStrike" cap="none" normalizeH="0" baseline="0" dirty="0" smtClean="0" bmk="">
                <a:ln>
                  <a:noFill/>
                </a:ln>
                <a:solidFill>
                  <a:schemeClr val="tx1"/>
                </a:solidFill>
                <a:effectLst/>
                <a:cs typeface="Arial" panose="020B0604020202020204" pitchFamily="34" charset="0"/>
              </a:rPr>
              <a:t> of </a:t>
            </a:r>
            <a:r>
              <a:rPr kumimoji="0" lang="it-IT" altLang="it-IT" b="0" i="0" u="none" strike="noStrike" cap="none" normalizeH="0" baseline="0" dirty="0" err="1" smtClean="0" bmk="">
                <a:ln>
                  <a:noFill/>
                </a:ln>
                <a:solidFill>
                  <a:schemeClr val="tx1"/>
                </a:solidFill>
                <a:effectLst/>
                <a:cs typeface="Arial" panose="020B0604020202020204" pitchFamily="34" charset="0"/>
              </a:rPr>
              <a:t>our</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souls</a:t>
            </a:r>
            <a:r>
              <a:rPr kumimoji="0" lang="it-IT" altLang="it-IT" b="0" i="0" u="none" strike="noStrike" cap="none" normalizeH="0" baseline="0" dirty="0" smtClean="0" bmk="">
                <a:ln>
                  <a:noFill/>
                </a:ln>
                <a:solidFill>
                  <a:schemeClr val="tx1"/>
                </a:solidFill>
                <a:effectLst/>
                <a:cs typeface="Arial" panose="020B0604020202020204" pitchFamily="34" charset="0"/>
              </a:rPr>
              <a:t>?</a:t>
            </a:r>
            <a:br>
              <a:rPr kumimoji="0" lang="it-IT" altLang="it-IT" b="0" i="0" u="none" strike="noStrike" cap="none" normalizeH="0" baseline="0" dirty="0" smtClean="0" bmk="">
                <a:ln>
                  <a:noFill/>
                </a:ln>
                <a:solidFill>
                  <a:schemeClr val="tx1"/>
                </a:solidFill>
                <a:effectLst/>
                <a:cs typeface="Arial" panose="020B0604020202020204" pitchFamily="34" charset="0"/>
              </a:rPr>
            </a:br>
            <a:r>
              <a:rPr kumimoji="0" lang="it-IT" altLang="it-IT" b="0" i="0" u="none" strike="noStrike" cap="none" normalizeH="0" baseline="0" dirty="0" err="1" smtClean="0" bmk="">
                <a:ln>
                  <a:noFill/>
                </a:ln>
                <a:solidFill>
                  <a:schemeClr val="tx1"/>
                </a:solidFill>
                <a:effectLst/>
                <a:cs typeface="Arial" panose="020B0604020202020204" pitchFamily="34" charset="0"/>
              </a:rPr>
              <a:t>Say</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why</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is</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this</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wherefore</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what</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should</a:t>
            </a:r>
            <a:r>
              <a:rPr kumimoji="0" lang="it-IT" altLang="it-IT" b="0" i="0" u="none" strike="noStrike" cap="none" normalizeH="0" baseline="0" dirty="0" smtClean="0" bmk="">
                <a:ln>
                  <a:noFill/>
                </a:ln>
                <a:solidFill>
                  <a:schemeClr val="tx1"/>
                </a:solidFill>
                <a:effectLst/>
                <a:cs typeface="Arial" panose="020B0604020202020204" pitchFamily="34" charset="0"/>
              </a:rPr>
              <a:t> </a:t>
            </a:r>
            <a:r>
              <a:rPr kumimoji="0" lang="it-IT" altLang="it-IT" b="0" i="0" u="none" strike="noStrike" cap="none" normalizeH="0" baseline="0" dirty="0" err="1" smtClean="0" bmk="">
                <a:ln>
                  <a:noFill/>
                </a:ln>
                <a:solidFill>
                  <a:schemeClr val="tx1"/>
                </a:solidFill>
                <a:effectLst/>
                <a:cs typeface="Arial" panose="020B0604020202020204" pitchFamily="34" charset="0"/>
              </a:rPr>
              <a:t>we</a:t>
            </a:r>
            <a:r>
              <a:rPr kumimoji="0" lang="it-IT" altLang="it-IT" b="0" i="0" u="none" strike="noStrike" cap="none" normalizeH="0" baseline="0" dirty="0" smtClean="0" bmk="">
                <a:ln>
                  <a:noFill/>
                </a:ln>
                <a:solidFill>
                  <a:schemeClr val="tx1"/>
                </a:solidFill>
                <a:effectLst/>
                <a:cs typeface="Arial" panose="020B0604020202020204" pitchFamily="34" charset="0"/>
              </a:rPr>
              <a:t> do?</a:t>
            </a:r>
            <a:r>
              <a:rPr kumimoji="0" lang="it-IT" altLang="it-IT" b="0" i="0" u="none" strike="noStrike" cap="none" normalizeH="0" baseline="0" dirty="0" smtClean="0">
                <a:ln>
                  <a:noFill/>
                </a:ln>
                <a:solidFill>
                  <a:schemeClr val="tx1"/>
                </a:solidFill>
                <a:effectLst/>
                <a:cs typeface="Arial" panose="020B0604020202020204" pitchFamily="34" charset="0"/>
              </a:rPr>
              <a:t/>
            </a:r>
            <a:br>
              <a:rPr kumimoji="0" lang="it-IT" altLang="it-IT" b="0" i="0" u="none" strike="noStrike" cap="none" normalizeH="0" baseline="0" dirty="0" smtClean="0">
                <a:ln>
                  <a:noFill/>
                </a:ln>
                <a:solidFill>
                  <a:schemeClr val="tx1"/>
                </a:solidFill>
                <a:effectLst/>
                <a:cs typeface="Arial" panose="020B0604020202020204" pitchFamily="34" charset="0"/>
              </a:rPr>
            </a:br>
            <a:endParaRPr kumimoji="0" lang="it-IT" altLang="it-IT"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b="0" i="1" u="none" strike="noStrike" cap="none" normalizeH="0" baseline="0" dirty="0" err="1" smtClean="0">
                <a:ln>
                  <a:noFill/>
                </a:ln>
                <a:solidFill>
                  <a:schemeClr val="tx1"/>
                </a:solidFill>
                <a:effectLst/>
                <a:cs typeface="Arial" panose="020B0604020202020204" pitchFamily="34" charset="0"/>
              </a:rPr>
              <a:t>Ghost</a:t>
            </a:r>
            <a:r>
              <a:rPr kumimoji="0" lang="it-IT" altLang="it-IT" b="0" i="1" u="none" strike="noStrike" cap="none" normalizeH="0" baseline="0" dirty="0" smtClean="0">
                <a:ln>
                  <a:noFill/>
                </a:ln>
                <a:solidFill>
                  <a:schemeClr val="tx1"/>
                </a:solidFill>
                <a:effectLst/>
                <a:cs typeface="Arial" panose="020B0604020202020204" pitchFamily="34" charset="0"/>
              </a:rPr>
              <a:t> </a:t>
            </a:r>
            <a:r>
              <a:rPr kumimoji="0" lang="it-IT" altLang="it-IT" b="0" i="1" u="none" strike="noStrike" cap="none" normalizeH="0" baseline="0" dirty="0" err="1" smtClean="0">
                <a:ln>
                  <a:noFill/>
                </a:ln>
                <a:solidFill>
                  <a:schemeClr val="tx1"/>
                </a:solidFill>
                <a:effectLst/>
                <a:cs typeface="Arial" panose="020B0604020202020204" pitchFamily="34" charset="0"/>
              </a:rPr>
              <a:t>beckons</a:t>
            </a:r>
            <a:r>
              <a:rPr kumimoji="0" lang="it-IT" altLang="it-IT" b="0" i="1" u="none" strike="noStrike" cap="none" normalizeH="0" baseline="0" dirty="0" smtClean="0">
                <a:ln>
                  <a:noFill/>
                </a:ln>
                <a:solidFill>
                  <a:schemeClr val="tx1"/>
                </a:solidFill>
                <a:effectLst/>
                <a:cs typeface="Arial" panose="020B0604020202020204" pitchFamily="34" charset="0"/>
              </a:rPr>
              <a:t> HAMLET</a:t>
            </a:r>
            <a:endParaRPr kumimoji="0" lang="it-IT" altLang="it-IT"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3206153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sz="quarter" idx="13"/>
          </p:nvPr>
        </p:nvSpPr>
        <p:spPr>
          <a:xfrm>
            <a:off x="2164663" y="963706"/>
            <a:ext cx="8364384" cy="4930587"/>
          </a:xfrm>
        </p:spPr>
        <p:txBody>
          <a:bodyPr>
            <a:normAutofit fontScale="85000" lnSpcReduction="10000"/>
          </a:bodyPr>
          <a:lstStyle/>
          <a:p>
            <a:pPr marL="0" indent="0">
              <a:buNone/>
            </a:pPr>
            <a:r>
              <a:rPr lang="it-IT" dirty="0" smtClean="0">
                <a:latin typeface="Arial" panose="020B0604020202020204" pitchFamily="34" charset="0"/>
                <a:cs typeface="Arial" panose="020B0604020202020204" pitchFamily="34" charset="0"/>
              </a:rPr>
              <a:t>Traduzione:</a:t>
            </a:r>
          </a:p>
          <a:p>
            <a:pPr marL="0" indent="0">
              <a:buNone/>
            </a:pPr>
            <a:r>
              <a:rPr lang="it-IT" dirty="0" smtClean="0">
                <a:latin typeface="Arial" panose="020B0604020202020204" pitchFamily="34" charset="0"/>
                <a:cs typeface="Arial" panose="020B0604020202020204" pitchFamily="34" charset="0"/>
              </a:rPr>
              <a:t>Angeli </a:t>
            </a:r>
            <a:r>
              <a:rPr lang="it-IT" dirty="0">
                <a:latin typeface="Arial" panose="020B0604020202020204" pitchFamily="34" charset="0"/>
                <a:cs typeface="Arial" panose="020B0604020202020204" pitchFamily="34" charset="0"/>
              </a:rPr>
              <a:t>e ministri della grazia ci difendono! Sii spirito di salute o folletto maledetto, Porta con te arie dal cielo o scoppi d'inferno, sii intento malvagio o caritatevole, tu vieni in una forma così discutibile che ti parlerò: ti chiamerò Amleto , Re, padre, danese reale: O, rispondimi! Non lasciarmi scoppiare nell'ignoranza; ma di 'perché le tue ossa canonizzate, ascoltate nella morte, hanno scoppiato i loro riti; perché il sepolcro, dove ti vedemmo in silenzio, ha spinto le sue poderose e mascelle di marmo, a gettarti di nuovo su. Che cosa può significare, Che tu, morto corso, di nuovo in pieno acciaio Rivisita così gli scorci della luna, Rendere notte orribile; e noi sciocchi della natura così orribilmente da scuotere la nostra disposizione con pensieri al di là della portata delle nostre anime? Dimmi, perché è questo? Perché? cosa dovremmo fare?</a:t>
            </a:r>
          </a:p>
        </p:txBody>
      </p:sp>
    </p:spTree>
    <p:extLst>
      <p:ext uri="{BB962C8B-B14F-4D97-AF65-F5344CB8AC3E}">
        <p14:creationId xmlns:p14="http://schemas.microsoft.com/office/powerpoint/2010/main" val="3531410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Arial" panose="020B0604020202020204" pitchFamily="34" charset="0"/>
                <a:cs typeface="Arial" panose="020B0604020202020204" pitchFamily="34" charset="0"/>
              </a:rPr>
              <a:t>THEMES</a:t>
            </a:r>
            <a:endParaRPr lang="it-IT" dirty="0">
              <a:latin typeface="Arial" panose="020B0604020202020204" pitchFamily="34" charset="0"/>
              <a:cs typeface="Arial" panose="020B0604020202020204" pitchFamily="34" charset="0"/>
            </a:endParaRPr>
          </a:p>
        </p:txBody>
      </p:sp>
      <p:sp>
        <p:nvSpPr>
          <p:cNvPr id="3" name="Segnaposto contenuto 2"/>
          <p:cNvSpPr>
            <a:spLocks noGrp="1"/>
          </p:cNvSpPr>
          <p:nvPr>
            <p:ph sz="quarter" idx="13"/>
          </p:nvPr>
        </p:nvSpPr>
        <p:spPr/>
        <p:txBody>
          <a:bodyPr/>
          <a:lstStyle/>
          <a:p>
            <a:r>
              <a:rPr lang="it-IT" dirty="0" smtClean="0">
                <a:latin typeface="Arial" panose="020B0604020202020204" pitchFamily="34" charset="0"/>
                <a:cs typeface="Arial" panose="020B0604020202020204" pitchFamily="34" charset="0"/>
              </a:rPr>
              <a:t>The </a:t>
            </a:r>
            <a:r>
              <a:rPr lang="it-IT" dirty="0" err="1" smtClean="0">
                <a:latin typeface="Arial" panose="020B0604020202020204" pitchFamily="34" charset="0"/>
                <a:cs typeface="Arial" panose="020B0604020202020204" pitchFamily="34" charset="0"/>
              </a:rPr>
              <a:t>impossibility</a:t>
            </a:r>
            <a:r>
              <a:rPr lang="it-IT" dirty="0" smtClean="0">
                <a:latin typeface="Arial" panose="020B0604020202020204" pitchFamily="34" charset="0"/>
                <a:cs typeface="Arial" panose="020B0604020202020204" pitchFamily="34" charset="0"/>
              </a:rPr>
              <a:t> of </a:t>
            </a:r>
            <a:r>
              <a:rPr lang="it-IT" dirty="0" err="1" smtClean="0">
                <a:latin typeface="Arial" panose="020B0604020202020204" pitchFamily="34" charset="0"/>
                <a:cs typeface="Arial" panose="020B0604020202020204" pitchFamily="34" charset="0"/>
              </a:rPr>
              <a:t>certainty</a:t>
            </a:r>
            <a:endParaRPr lang="it-IT" dirty="0" smtClean="0">
              <a:latin typeface="Arial" panose="020B0604020202020204" pitchFamily="34" charset="0"/>
              <a:cs typeface="Arial" panose="020B0604020202020204" pitchFamily="34" charset="0"/>
            </a:endParaRPr>
          </a:p>
          <a:p>
            <a:r>
              <a:rPr lang="it-IT" dirty="0" smtClean="0">
                <a:latin typeface="Arial" panose="020B0604020202020204" pitchFamily="34" charset="0"/>
                <a:cs typeface="Arial" panose="020B0604020202020204" pitchFamily="34" charset="0"/>
              </a:rPr>
              <a:t>The mystery of </a:t>
            </a:r>
            <a:r>
              <a:rPr lang="it-IT" dirty="0" err="1" smtClean="0">
                <a:latin typeface="Arial" panose="020B0604020202020204" pitchFamily="34" charset="0"/>
                <a:cs typeface="Arial" panose="020B0604020202020204" pitchFamily="34" charset="0"/>
              </a:rPr>
              <a:t>death</a:t>
            </a:r>
            <a:endParaRPr lang="it-IT" dirty="0" smtClean="0">
              <a:latin typeface="Arial" panose="020B0604020202020204" pitchFamily="34" charset="0"/>
              <a:cs typeface="Arial" panose="020B0604020202020204" pitchFamily="34" charset="0"/>
            </a:endParaRPr>
          </a:p>
          <a:p>
            <a:r>
              <a:rPr lang="it-IT" dirty="0" smtClean="0">
                <a:latin typeface="Arial" panose="020B0604020202020204" pitchFamily="34" charset="0"/>
                <a:cs typeface="Arial" panose="020B0604020202020204" pitchFamily="34" charset="0"/>
              </a:rPr>
              <a:t>The </a:t>
            </a:r>
            <a:r>
              <a:rPr lang="it-IT" dirty="0" err="1" smtClean="0">
                <a:latin typeface="Arial" panose="020B0604020202020204" pitchFamily="34" charset="0"/>
                <a:cs typeface="Arial" panose="020B0604020202020204" pitchFamily="34" charset="0"/>
              </a:rPr>
              <a:t>Contrast</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between</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hell</a:t>
            </a:r>
            <a:r>
              <a:rPr lang="it-IT" dirty="0" smtClean="0">
                <a:latin typeface="Arial" panose="020B0604020202020204" pitchFamily="34" charset="0"/>
                <a:cs typeface="Arial" panose="020B0604020202020204" pitchFamily="34" charset="0"/>
              </a:rPr>
              <a:t> and </a:t>
            </a:r>
            <a:r>
              <a:rPr lang="it-IT" dirty="0" err="1" smtClean="0">
                <a:latin typeface="Arial" panose="020B0604020202020204" pitchFamily="34" charset="0"/>
                <a:cs typeface="Arial" panose="020B0604020202020204" pitchFamily="34" charset="0"/>
              </a:rPr>
              <a:t>heaven</a:t>
            </a:r>
            <a:endParaRPr lang="it-IT" dirty="0" smtClean="0">
              <a:latin typeface="Arial" panose="020B0604020202020204" pitchFamily="34" charset="0"/>
              <a:cs typeface="Arial" panose="020B0604020202020204" pitchFamily="34" charset="0"/>
            </a:endParaRPr>
          </a:p>
          <a:p>
            <a:r>
              <a:rPr lang="it-IT" dirty="0" smtClean="0">
                <a:latin typeface="Arial" panose="020B0604020202020204" pitchFamily="34" charset="0"/>
                <a:cs typeface="Arial" panose="020B0604020202020204" pitchFamily="34" charset="0"/>
              </a:rPr>
              <a:t>The </a:t>
            </a:r>
            <a:r>
              <a:rPr lang="it-IT" dirty="0" err="1">
                <a:latin typeface="Arial" panose="020B0604020202020204" pitchFamily="34" charset="0"/>
                <a:cs typeface="Arial" panose="020B0604020202020204" pitchFamily="34" charset="0"/>
              </a:rPr>
              <a:t>Complexity</a:t>
            </a:r>
            <a:r>
              <a:rPr lang="it-IT" dirty="0">
                <a:latin typeface="Arial" panose="020B0604020202020204" pitchFamily="34" charset="0"/>
                <a:cs typeface="Arial" panose="020B0604020202020204" pitchFamily="34" charset="0"/>
              </a:rPr>
              <a:t> of </a:t>
            </a:r>
            <a:r>
              <a:rPr lang="it-IT" dirty="0" smtClean="0">
                <a:latin typeface="Arial" panose="020B0604020202020204" pitchFamily="34" charset="0"/>
                <a:cs typeface="Arial" panose="020B0604020202020204" pitchFamily="34" charset="0"/>
              </a:rPr>
              <a:t>Action</a:t>
            </a:r>
            <a:endParaRPr lang="it-IT" dirty="0">
              <a:latin typeface="Arial" panose="020B0604020202020204" pitchFamily="34" charset="0"/>
              <a:cs typeface="Arial" panose="020B0604020202020204" pitchFamily="34" charset="0"/>
            </a:endParaRPr>
          </a:p>
          <a:p>
            <a:r>
              <a:rPr lang="it-IT" dirty="0" err="1" smtClean="0">
                <a:latin typeface="Arial" panose="020B0604020202020204" pitchFamily="34" charset="0"/>
                <a:cs typeface="Arial" panose="020B0604020202020204" pitchFamily="34" charset="0"/>
              </a:rPr>
              <a:t>There</a:t>
            </a:r>
            <a:r>
              <a:rPr lang="it-IT" dirty="0" smtClean="0">
                <a:latin typeface="Arial" panose="020B0604020202020204" pitchFamily="34" charset="0"/>
                <a:cs typeface="Arial" panose="020B0604020202020204" pitchFamily="34" charset="0"/>
              </a:rPr>
              <a:t> are </a:t>
            </a:r>
            <a:r>
              <a:rPr lang="it-IT" dirty="0" err="1" smtClean="0">
                <a:latin typeface="Arial" panose="020B0604020202020204" pitchFamily="34" charset="0"/>
                <a:cs typeface="Arial" panose="020B0604020202020204" pitchFamily="34" charset="0"/>
              </a:rPr>
              <a:t>fantastic</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insertions</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117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latin typeface="Arial" panose="020B0604020202020204" pitchFamily="34" charset="0"/>
                <a:cs typeface="Arial" panose="020B0604020202020204" pitchFamily="34" charset="0"/>
              </a:rPr>
              <a:t>Summary: Act I, scene iv</a:t>
            </a:r>
            <a:r>
              <a:rPr lang="en-US" dirty="0">
                <a:latin typeface="Century" panose="02040604050505020304" pitchFamily="18" charset="0"/>
              </a:rPr>
              <a:t/>
            </a:r>
            <a:br>
              <a:rPr lang="en-US" dirty="0">
                <a:latin typeface="Century" panose="02040604050505020304" pitchFamily="18" charset="0"/>
              </a:rPr>
            </a:br>
            <a:endParaRPr lang="it-IT" dirty="0">
              <a:latin typeface="Century" panose="02040604050505020304" pitchFamily="18" charset="0"/>
            </a:endParaRPr>
          </a:p>
        </p:txBody>
      </p:sp>
      <p:sp>
        <p:nvSpPr>
          <p:cNvPr id="3" name="Segnaposto contenuto 2"/>
          <p:cNvSpPr>
            <a:spLocks noGrp="1"/>
          </p:cNvSpPr>
          <p:nvPr>
            <p:ph sz="quarter" idx="13"/>
          </p:nvPr>
        </p:nvSpPr>
        <p:spPr/>
        <p:txBody>
          <a:bodyPr>
            <a:normAutofit lnSpcReduction="10000"/>
          </a:bodyPr>
          <a:lstStyle/>
          <a:p>
            <a:r>
              <a:rPr lang="en-US" dirty="0">
                <a:latin typeface="Arial" panose="020B0604020202020204" pitchFamily="34" charset="0"/>
                <a:cs typeface="Arial" panose="020B0604020202020204" pitchFamily="34" charset="0"/>
              </a:rPr>
              <a:t>One night Hamlet </a:t>
            </a:r>
            <a:r>
              <a:rPr lang="en-US" dirty="0" smtClean="0">
                <a:latin typeface="Arial" panose="020B0604020202020204" pitchFamily="34" charset="0"/>
                <a:cs typeface="Arial" panose="020B0604020202020204" pitchFamily="34" charset="0"/>
              </a:rPr>
              <a:t>guards </a:t>
            </a:r>
            <a:r>
              <a:rPr lang="en-US" dirty="0">
                <a:latin typeface="Arial" panose="020B0604020202020204" pitchFamily="34" charset="0"/>
                <a:cs typeface="Arial" panose="020B0604020202020204" pitchFamily="34" charset="0"/>
              </a:rPr>
              <a:t>the castle with Horatio and Marcello, waiting for the ghost to appear. After midnight they hear noises and Hamlet explains that the new king, his uncle, has </a:t>
            </a:r>
            <a:r>
              <a:rPr lang="en-US" dirty="0" smtClean="0">
                <a:latin typeface="Arial" panose="020B0604020202020204" pitchFamily="34" charset="0"/>
                <a:cs typeface="Arial" panose="020B0604020202020204" pitchFamily="34" charset="0"/>
              </a:rPr>
              <a:t>fun</a:t>
            </a:r>
            <a:r>
              <a:rPr lang="en-US" dirty="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Hamlet </a:t>
            </a:r>
            <a:r>
              <a:rPr lang="en-US" dirty="0">
                <a:latin typeface="Arial" panose="020B0604020202020204" pitchFamily="34" charset="0"/>
                <a:cs typeface="Arial" panose="020B0604020202020204" pitchFamily="34" charset="0"/>
              </a:rPr>
              <a:t>criticizes the king's attitudes, which he believes will bring Denmark to </a:t>
            </a:r>
            <a:r>
              <a:rPr lang="en-US" dirty="0" smtClean="0">
                <a:latin typeface="Arial" panose="020B0604020202020204" pitchFamily="34" charset="0"/>
                <a:cs typeface="Arial" panose="020B0604020202020204" pitchFamily="34" charset="0"/>
              </a:rPr>
              <a:t>failure.</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Then the ghost appears and Hamlet calls him. The ghost calls Hamlet to follow him in the night. His companions </a:t>
            </a:r>
            <a:r>
              <a:rPr lang="en-US" dirty="0" smtClean="0">
                <a:latin typeface="Arial" panose="020B0604020202020204" pitchFamily="34" charset="0"/>
                <a:cs typeface="Arial" panose="020B0604020202020204" pitchFamily="34" charset="0"/>
              </a:rPr>
              <a:t>try to convince Hamlet to don’t follow the apparition, </a:t>
            </a:r>
            <a:r>
              <a:rPr lang="en-US" dirty="0">
                <a:latin typeface="Arial" panose="020B0604020202020204" pitchFamily="34" charset="0"/>
                <a:cs typeface="Arial" panose="020B0604020202020204" pitchFamily="34" charset="0"/>
              </a:rPr>
              <a:t>because the ghost could take him to evil.</a:t>
            </a:r>
          </a:p>
        </p:txBody>
      </p:sp>
    </p:spTree>
    <p:extLst>
      <p:ext uri="{BB962C8B-B14F-4D97-AF65-F5344CB8AC3E}">
        <p14:creationId xmlns:p14="http://schemas.microsoft.com/office/powerpoint/2010/main" val="4285089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latin typeface="Arial" panose="020B0604020202020204" pitchFamily="34" charset="0"/>
                <a:cs typeface="Arial" panose="020B0604020202020204" pitchFamily="34" charset="0"/>
              </a:rPr>
              <a:t>Summary: Act I, scene iv</a:t>
            </a:r>
            <a:r>
              <a:rPr lang="en-US" dirty="0"/>
              <a:t/>
            </a:r>
            <a:br>
              <a:rPr lang="en-US" dirty="0"/>
            </a:br>
            <a:endParaRPr lang="it-IT" dirty="0"/>
          </a:p>
        </p:txBody>
      </p:sp>
      <p:sp>
        <p:nvSpPr>
          <p:cNvPr id="3" name="Segnaposto contenuto 2"/>
          <p:cNvSpPr>
            <a:spLocks noGrp="1"/>
          </p:cNvSpPr>
          <p:nvPr>
            <p:ph sz="quarter" idx="13"/>
          </p:nvPr>
        </p:nvSpPr>
        <p:spPr/>
        <p:txBody>
          <a:bodyPr>
            <a:normAutofit/>
          </a:bodyPr>
          <a:lstStyle/>
          <a:p>
            <a:r>
              <a:rPr lang="en-US" dirty="0">
                <a:latin typeface="Arial" panose="020B0604020202020204" pitchFamily="34" charset="0"/>
                <a:cs typeface="Arial" panose="020B0604020202020204" pitchFamily="34" charset="0"/>
              </a:rPr>
              <a:t>Hamlet </a:t>
            </a:r>
            <a:r>
              <a:rPr lang="en-US" dirty="0" smtClean="0">
                <a:latin typeface="Arial" panose="020B0604020202020204" pitchFamily="34" charset="0"/>
                <a:cs typeface="Arial" panose="020B0604020202020204" pitchFamily="34" charset="0"/>
              </a:rPr>
              <a:t>isn’t sure </a:t>
            </a:r>
            <a:r>
              <a:rPr lang="en-US" dirty="0">
                <a:latin typeface="Arial" panose="020B0604020202020204" pitchFamily="34" charset="0"/>
                <a:cs typeface="Arial" panose="020B0604020202020204" pitchFamily="34" charset="0"/>
              </a:rPr>
              <a:t>that the </a:t>
            </a:r>
            <a:r>
              <a:rPr lang="en-US" dirty="0" smtClean="0">
                <a:latin typeface="Arial" panose="020B0604020202020204" pitchFamily="34" charset="0"/>
                <a:cs typeface="Arial" panose="020B0604020202020204" pitchFamily="34" charset="0"/>
              </a:rPr>
              <a:t>apparition </a:t>
            </a:r>
            <a:r>
              <a:rPr lang="en-US" dirty="0">
                <a:latin typeface="Arial" panose="020B0604020202020204" pitchFamily="34" charset="0"/>
                <a:cs typeface="Arial" panose="020B0604020202020204" pitchFamily="34" charset="0"/>
              </a:rPr>
              <a:t>of his father is really the spirit of the king or an evil demon, but now he has lost hope in life and therefore the ghost can not do anything to damage his soul.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Hamlet </a:t>
            </a:r>
            <a:r>
              <a:rPr lang="en-US" dirty="0">
                <a:latin typeface="Arial" panose="020B0604020202020204" pitchFamily="34" charset="0"/>
                <a:cs typeface="Arial" panose="020B0604020202020204" pitchFamily="34" charset="0"/>
              </a:rPr>
              <a:t>disappears in the darkness. </a:t>
            </a:r>
            <a:r>
              <a:rPr lang="en-US" dirty="0" smtClean="0">
                <a:latin typeface="Arial" panose="020B0604020202020204" pitchFamily="34" charset="0"/>
                <a:cs typeface="Arial" panose="020B0604020202020204" pitchFamily="34" charset="0"/>
              </a:rPr>
              <a:t>Horatio </a:t>
            </a:r>
            <a:r>
              <a:rPr lang="en-US" dirty="0">
                <a:latin typeface="Arial" panose="020B0604020202020204" pitchFamily="34" charset="0"/>
                <a:cs typeface="Arial" panose="020B0604020202020204" pitchFamily="34" charset="0"/>
              </a:rPr>
              <a:t>and Marcello are worried about </a:t>
            </a:r>
            <a:r>
              <a:rPr lang="en-US" dirty="0" smtClean="0">
                <a:latin typeface="Arial" panose="020B0604020202020204" pitchFamily="34" charset="0"/>
                <a:cs typeface="Arial" panose="020B0604020202020204" pitchFamily="34" charset="0"/>
              </a:rPr>
              <a:t>Hamlet so </a:t>
            </a:r>
            <a:r>
              <a:rPr lang="en-US" dirty="0">
                <a:latin typeface="Arial" panose="020B0604020202020204" pitchFamily="34" charset="0"/>
                <a:cs typeface="Arial" panose="020B0604020202020204" pitchFamily="34" charset="0"/>
              </a:rPr>
              <a:t>they follow him.</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2643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Arial" panose="020B0604020202020204" pitchFamily="34" charset="0"/>
                <a:cs typeface="Arial" panose="020B0604020202020204" pitchFamily="34" charset="0"/>
              </a:rPr>
              <a:t>ANALYSIS</a:t>
            </a:r>
            <a:endParaRPr lang="it-IT" dirty="0">
              <a:latin typeface="Arial" panose="020B0604020202020204" pitchFamily="34" charset="0"/>
              <a:cs typeface="Arial" panose="020B0604020202020204" pitchFamily="34" charset="0"/>
            </a:endParaRPr>
          </a:p>
        </p:txBody>
      </p:sp>
      <p:sp>
        <p:nvSpPr>
          <p:cNvPr id="3" name="Segnaposto contenuto 2"/>
          <p:cNvSpPr>
            <a:spLocks noGrp="1"/>
          </p:cNvSpPr>
          <p:nvPr>
            <p:ph sz="quarter" idx="13"/>
          </p:nvPr>
        </p:nvSpPr>
        <p:spPr/>
        <p:txBody>
          <a:bodyPr>
            <a:normAutofit/>
          </a:bodyPr>
          <a:lstStyle/>
          <a:p>
            <a:pPr marL="0" indent="0">
              <a:buNone/>
            </a:pPr>
            <a:r>
              <a:rPr lang="en-US" dirty="0" smtClean="0">
                <a:effectLst/>
                <a:latin typeface="Arial" panose="020B0604020202020204" pitchFamily="34" charset="0"/>
                <a:cs typeface="Arial" panose="020B0604020202020204" pitchFamily="34" charset="0"/>
              </a:rPr>
              <a:t>Hamlet </a:t>
            </a:r>
            <a:r>
              <a:rPr lang="en-US" dirty="0">
                <a:effectLst/>
                <a:latin typeface="Arial" panose="020B0604020202020204" pitchFamily="34" charset="0"/>
                <a:cs typeface="Arial" panose="020B0604020202020204" pitchFamily="34" charset="0"/>
              </a:rPr>
              <a:t>is part of a literary tradition called revenge, in which a man must take revenge on those who in some way have offended him. </a:t>
            </a:r>
            <a:endParaRPr lang="en-US" dirty="0" smtClean="0">
              <a:effectLst/>
              <a:latin typeface="Arial" panose="020B0604020202020204" pitchFamily="34" charset="0"/>
              <a:cs typeface="Arial" panose="020B0604020202020204" pitchFamily="34" charset="0"/>
            </a:endParaRPr>
          </a:p>
          <a:p>
            <a:pPr marL="0" indent="0">
              <a:buNone/>
            </a:pPr>
            <a:r>
              <a:rPr lang="en-US" dirty="0" smtClean="0">
                <a:effectLst/>
                <a:latin typeface="Arial" panose="020B0604020202020204" pitchFamily="34" charset="0"/>
                <a:cs typeface="Arial" panose="020B0604020202020204" pitchFamily="34" charset="0"/>
              </a:rPr>
              <a:t>Yet </a:t>
            </a:r>
            <a:r>
              <a:rPr lang="en-US" dirty="0">
                <a:effectLst/>
                <a:latin typeface="Arial" panose="020B0604020202020204" pitchFamily="34" charset="0"/>
                <a:cs typeface="Arial" panose="020B0604020202020204" pitchFamily="34" charset="0"/>
              </a:rPr>
              <a:t>Hamlet is often considered an example of the classic "undecided" person, who thinks a lot and acts too little</a:t>
            </a:r>
            <a:r>
              <a:rPr lang="en-US" dirty="0" smtClean="0">
                <a:effectLst/>
                <a:latin typeface="Arial" panose="020B0604020202020204" pitchFamily="34" charset="0"/>
                <a:cs typeface="Arial" panose="020B0604020202020204" pitchFamily="34" charset="0"/>
              </a:rPr>
              <a:t>.</a:t>
            </a:r>
          </a:p>
          <a:p>
            <a:pPr marL="0" indent="0">
              <a:buNone/>
            </a:pPr>
            <a:r>
              <a:rPr lang="en-US" dirty="0" smtClean="0">
                <a:effectLst/>
                <a:latin typeface="Arial" panose="020B0604020202020204" pitchFamily="34" charset="0"/>
                <a:cs typeface="Arial" panose="020B0604020202020204" pitchFamily="34" charset="0"/>
              </a:rPr>
              <a:t>the </a:t>
            </a:r>
            <a:r>
              <a:rPr lang="en-US" dirty="0">
                <a:effectLst/>
                <a:latin typeface="Arial" panose="020B0604020202020204" pitchFamily="34" charset="0"/>
                <a:cs typeface="Arial" panose="020B0604020202020204" pitchFamily="34" charset="0"/>
              </a:rPr>
              <a:t>protagonist is more complicated and interesting because while it is true that Hamlet does not act while many other people act, it is not as if the actions of the other characters in the game are resolved.</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8852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Arial" panose="020B0604020202020204" pitchFamily="34" charset="0"/>
                <a:cs typeface="Arial" panose="020B0604020202020204" pitchFamily="34" charset="0"/>
              </a:rPr>
              <a:t>ANALYSIS</a:t>
            </a:r>
            <a:endParaRPr lang="it-IT" dirty="0"/>
          </a:p>
        </p:txBody>
      </p:sp>
      <p:sp>
        <p:nvSpPr>
          <p:cNvPr id="3" name="Segnaposto contenuto 2"/>
          <p:cNvSpPr>
            <a:spLocks noGrp="1"/>
          </p:cNvSpPr>
          <p:nvPr>
            <p:ph sz="quarter" idx="13"/>
          </p:nvPr>
        </p:nvSpPr>
        <p:spPr/>
        <p:txBody>
          <a:bodyPr/>
          <a:lstStyle/>
          <a:p>
            <a:r>
              <a:rPr lang="it-IT" dirty="0" smtClean="0">
                <a:latin typeface="Arial" panose="020B0604020202020204" pitchFamily="34" charset="0"/>
                <a:cs typeface="Arial" panose="020B0604020202020204" pitchFamily="34" charset="0"/>
              </a:rPr>
              <a:t>In the </a:t>
            </a:r>
            <a:r>
              <a:rPr lang="it-IT" dirty="0" err="1" smtClean="0">
                <a:latin typeface="Arial" panose="020B0604020202020204" pitchFamily="34" charset="0"/>
                <a:cs typeface="Arial" panose="020B0604020202020204" pitchFamily="34" charset="0"/>
              </a:rPr>
              <a:t>extract</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there</a:t>
            </a:r>
            <a:r>
              <a:rPr lang="it-IT" dirty="0" smtClean="0">
                <a:latin typeface="Arial" panose="020B0604020202020204" pitchFamily="34" charset="0"/>
                <a:cs typeface="Arial" panose="020B0604020202020204" pitchFamily="34" charset="0"/>
              </a:rPr>
              <a:t> are </a:t>
            </a:r>
            <a:r>
              <a:rPr lang="it-IT" dirty="0" err="1" smtClean="0">
                <a:latin typeface="Arial" panose="020B0604020202020204" pitchFamily="34" charset="0"/>
                <a:cs typeface="Arial" panose="020B0604020202020204" pitchFamily="34" charset="0"/>
              </a:rPr>
              <a:t>many</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retorical</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questions</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that</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haven’t</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answer</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As</a:t>
            </a:r>
            <a:r>
              <a:rPr lang="it-IT" dirty="0" smtClean="0">
                <a:latin typeface="Arial" panose="020B0604020202020204" pitchFamily="34" charset="0"/>
                <a:cs typeface="Arial" panose="020B0604020202020204" pitchFamily="34" charset="0"/>
              </a:rPr>
              <a:t> a </a:t>
            </a:r>
            <a:r>
              <a:rPr lang="it-IT" dirty="0" err="1" smtClean="0">
                <a:latin typeface="Arial" panose="020B0604020202020204" pitchFamily="34" charset="0"/>
                <a:cs typeface="Arial" panose="020B0604020202020204" pitchFamily="34" charset="0"/>
              </a:rPr>
              <a:t>consequence</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all</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questions</a:t>
            </a:r>
            <a:r>
              <a:rPr lang="it-IT" dirty="0" smtClean="0">
                <a:latin typeface="Arial" panose="020B0604020202020204" pitchFamily="34" charset="0"/>
                <a:cs typeface="Arial" panose="020B0604020202020204" pitchFamily="34" charset="0"/>
              </a:rPr>
              <a:t> sound </a:t>
            </a:r>
            <a:r>
              <a:rPr lang="it-IT" dirty="0" err="1" smtClean="0">
                <a:latin typeface="Arial" panose="020B0604020202020204" pitchFamily="34" charset="0"/>
                <a:cs typeface="Arial" panose="020B0604020202020204" pitchFamily="34" charset="0"/>
              </a:rPr>
              <a:t>like</a:t>
            </a:r>
            <a:r>
              <a:rPr lang="it-IT" dirty="0" smtClean="0">
                <a:latin typeface="Arial" panose="020B0604020202020204" pitchFamily="34" charset="0"/>
                <a:cs typeface="Arial" panose="020B0604020202020204" pitchFamily="34" charset="0"/>
              </a:rPr>
              <a:t> a </a:t>
            </a:r>
            <a:r>
              <a:rPr lang="it-IT" dirty="0" err="1" smtClean="0">
                <a:latin typeface="Arial" panose="020B0604020202020204" pitchFamily="34" charset="0"/>
                <a:cs typeface="Arial" panose="020B0604020202020204" pitchFamily="34" charset="0"/>
              </a:rPr>
              <a:t>cry</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they</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created</a:t>
            </a:r>
            <a:r>
              <a:rPr lang="it-IT" dirty="0" smtClean="0">
                <a:latin typeface="Arial" panose="020B0604020202020204" pitchFamily="34" charset="0"/>
                <a:cs typeface="Arial" panose="020B0604020202020204" pitchFamily="34" charset="0"/>
              </a:rPr>
              <a:t> a </a:t>
            </a:r>
            <a:r>
              <a:rPr lang="it-IT" dirty="0" err="1" smtClean="0">
                <a:latin typeface="Arial" panose="020B0604020202020204" pitchFamily="34" charset="0"/>
                <a:cs typeface="Arial" panose="020B0604020202020204" pitchFamily="34" charset="0"/>
              </a:rPr>
              <a:t>nostalgic</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tone</a:t>
            </a:r>
            <a:r>
              <a:rPr lang="it-IT" dirty="0" smtClean="0">
                <a:latin typeface="Arial" panose="020B0604020202020204" pitchFamily="34" charset="0"/>
                <a:cs typeface="Arial" panose="020B0604020202020204" pitchFamily="34" charset="0"/>
              </a:rPr>
              <a:t>.</a:t>
            </a:r>
          </a:p>
          <a:p>
            <a:r>
              <a:rPr lang="it-IT" dirty="0" smtClean="0">
                <a:latin typeface="Arial" panose="020B0604020202020204" pitchFamily="34" charset="0"/>
                <a:cs typeface="Arial" panose="020B0604020202020204" pitchFamily="34" charset="0"/>
              </a:rPr>
              <a:t>The </a:t>
            </a:r>
            <a:r>
              <a:rPr lang="it-IT" dirty="0" err="1" smtClean="0">
                <a:latin typeface="Arial" panose="020B0604020202020204" pitchFamily="34" charset="0"/>
                <a:cs typeface="Arial" panose="020B0604020202020204" pitchFamily="34" charset="0"/>
              </a:rPr>
              <a:t>author</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focuses</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reader’s</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attenction</a:t>
            </a:r>
            <a:r>
              <a:rPr lang="it-IT" dirty="0" smtClean="0">
                <a:latin typeface="Arial" panose="020B0604020202020204" pitchFamily="34" charset="0"/>
                <a:cs typeface="Arial" panose="020B0604020202020204" pitchFamily="34" charset="0"/>
              </a:rPr>
              <a:t> on the dark </a:t>
            </a:r>
            <a:r>
              <a:rPr lang="it-IT" dirty="0" err="1" smtClean="0">
                <a:latin typeface="Arial" panose="020B0604020202020204" pitchFamily="34" charset="0"/>
                <a:cs typeface="Arial" panose="020B0604020202020204" pitchFamily="34" charset="0"/>
              </a:rPr>
              <a:t>atmosphere</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that</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is</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suitable</a:t>
            </a:r>
            <a:r>
              <a:rPr lang="it-IT" dirty="0" smtClean="0">
                <a:latin typeface="Arial" panose="020B0604020202020204" pitchFamily="34" charset="0"/>
                <a:cs typeface="Arial" panose="020B0604020202020204" pitchFamily="34" charset="0"/>
              </a:rPr>
              <a:t> with the </a:t>
            </a:r>
            <a:r>
              <a:rPr lang="it-IT" dirty="0" err="1" smtClean="0">
                <a:latin typeface="Arial" panose="020B0604020202020204" pitchFamily="34" charset="0"/>
                <a:cs typeface="Arial" panose="020B0604020202020204" pitchFamily="34" charset="0"/>
              </a:rPr>
              <a:t>ghostly</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theme</a:t>
            </a:r>
            <a:r>
              <a:rPr lang="it-IT" dirty="0" smtClean="0">
                <a:latin typeface="Arial" panose="020B0604020202020204" pitchFamily="34" charset="0"/>
                <a:cs typeface="Arial" panose="020B0604020202020204" pitchFamily="34" charset="0"/>
              </a:rPr>
              <a:t> of </a:t>
            </a:r>
            <a:r>
              <a:rPr lang="it-IT" dirty="0" err="1" smtClean="0">
                <a:latin typeface="Arial" panose="020B0604020202020204" pitchFamily="34" charset="0"/>
                <a:cs typeface="Arial" panose="020B0604020202020204" pitchFamily="34" charset="0"/>
              </a:rPr>
              <a:t>extract</a:t>
            </a:r>
            <a:r>
              <a:rPr lang="it-IT" dirty="0" smtClean="0">
                <a:latin typeface="Arial" panose="020B0604020202020204" pitchFamily="34" charset="0"/>
                <a:cs typeface="Arial" panose="020B0604020202020204" pitchFamily="34" charset="0"/>
              </a:rPr>
              <a:t>.  </a:t>
            </a:r>
          </a:p>
          <a:p>
            <a:pPr marL="0" indent="0">
              <a:buNone/>
            </a:pP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8672089"/>
      </p:ext>
    </p:extLst>
  </p:cSld>
  <p:clrMapOvr>
    <a:masterClrMapping/>
  </p:clrMapOvr>
</p:sld>
</file>

<file path=ppt/theme/theme1.xml><?xml version="1.0" encoding="utf-8"?>
<a:theme xmlns:a="http://schemas.openxmlformats.org/drawingml/2006/main" name="Goccia">
  <a:themeElements>
    <a:clrScheme name="Goccia">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Gocci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cci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892FADA9-420D-4323-A7A4-C1060166525B}"/>
    </a:ext>
  </a:extLst>
</a:theme>
</file>

<file path=docProps/app.xml><?xml version="1.0" encoding="utf-8"?>
<Properties xmlns="http://schemas.openxmlformats.org/officeDocument/2006/extended-properties" xmlns:vt="http://schemas.openxmlformats.org/officeDocument/2006/docPropsVTypes">
  <Template>Goccia</Template>
  <TotalTime>100</TotalTime>
  <Words>542</Words>
  <Application>Microsoft Office PowerPoint</Application>
  <PresentationFormat>Widescreen</PresentationFormat>
  <Paragraphs>30</Paragraphs>
  <Slides>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Century</vt:lpstr>
      <vt:lpstr>Tw Cen MT</vt:lpstr>
      <vt:lpstr>Goccia</vt:lpstr>
      <vt:lpstr>Hamlet</vt:lpstr>
      <vt:lpstr>Dialogue</vt:lpstr>
      <vt:lpstr>Presentazione standard di PowerPoint</vt:lpstr>
      <vt:lpstr>Presentazione standard di PowerPoint</vt:lpstr>
      <vt:lpstr>THEMES</vt:lpstr>
      <vt:lpstr>Summary: Act I, scene iv </vt:lpstr>
      <vt:lpstr>Summary: Act I, scene iv </vt:lpstr>
      <vt:lpstr>ANALYSIS</vt:lpstr>
      <vt:lpstr>ANALYSIS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Hamlet</dc:title>
  <dc:creator>silvy.fattori@gmail.com</dc:creator>
  <cp:lastModifiedBy>silvy.fattori@gmail.com</cp:lastModifiedBy>
  <cp:revision>16</cp:revision>
  <dcterms:created xsi:type="dcterms:W3CDTF">2019-02-20T17:49:23Z</dcterms:created>
  <dcterms:modified xsi:type="dcterms:W3CDTF">2019-03-20T15:15:46Z</dcterms:modified>
</cp:coreProperties>
</file>