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8" r:id="rId4"/>
    <p:sldId id="265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4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63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1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50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82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51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9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24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0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2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0CD1FF-EA95-4D56-B2F6-729B3C20F3AB}" type="datetimeFigureOut">
              <a:rPr lang="it-IT" smtClean="0"/>
              <a:pPr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E3B21B-3451-43AE-85B2-FC5897DAC814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7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notes.com/shakespeare/hamlet/section11/" TargetMode="External"/><Relationship Id="rId2" Type="http://schemas.openxmlformats.org/officeDocument/2006/relationships/hyperlink" Target="http://shakespeare.mit.edu/hamlet/hamlet.4.4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50899"/>
          </a:xfrm>
        </p:spPr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ACT IV, SCENE IV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3600" b="1" dirty="0" err="1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</a:t>
            </a:r>
            <a:r>
              <a:rPr lang="it-IT" sz="3600" b="1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600" b="1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600" b="1" dirty="0" err="1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dANMARK</a:t>
            </a:r>
            <a:endParaRPr lang="it-IT" sz="3600" b="1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8871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LEGEND</a:t>
            </a:r>
            <a:endParaRPr lang="it-IT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 MONOLOGUE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TRANSLATION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PATHOS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HAMLET AND FORTINBRAS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THOUGHTS ON KING’S DEATH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THE HONOR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mtClean="0"/>
              <a:t>SOURCES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0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93176" y="326571"/>
            <a:ext cx="4767943" cy="5542524"/>
          </a:xfrm>
        </p:spPr>
        <p:txBody>
          <a:bodyPr>
            <a:noAutofit/>
          </a:bodyPr>
          <a:lstStyle/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occasions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me,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spur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dull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revenge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 man,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chief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market of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feed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? a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beast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no more.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made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large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discourse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gave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capability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god-like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fust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unused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Bestial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oblivion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or some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craven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scruple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precisely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quarter'd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hath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part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wisdom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coward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I do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I live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'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thing's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to do;'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Sith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cause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do't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gross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exhort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me: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Witness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army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mass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Led by a delicate and tender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prince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with divine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ambition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puff'd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mouths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invisible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Exposing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mortal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unsure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fortune,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danger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dare,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for an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egg-shell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Rightly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stir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argument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greatly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quarrel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straw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honour's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stake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 How stand I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kill'd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stain'd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Excitements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shame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imminent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twenty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thousand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men,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for a fantasy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trick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of fame,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graves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beds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fight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for a plot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Whereon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the cause,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tomb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enough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continent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hide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slain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? O, from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forth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thoughts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bloody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, or be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worth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75144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806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endParaRPr lang="it-IT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78" y="1985552"/>
            <a:ext cx="4820195" cy="3883541"/>
          </a:xfrm>
        </p:spPr>
        <p:txBody>
          <a:bodyPr>
            <a:normAutofit fontScale="70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tutte le occasioni informano contro di me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spronano la mia ottusa vendetta! Che cos'è un uomo,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il suo capo bene e il mercato del suo tempo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sii limitato a dormire e nutrirsi? una bestia, non di più.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Certo, colui che ci ha fatto con un discorso così ampio,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Guardando prima e dopo, non ci ha dato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quella capacità e la ragione divina per affondare in noi inutilizzati. Ora, che si tratti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un oblio bestiale o di qualche scrupolo vile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pensare troppo precisamente all'evento, un pensiero che, quarto d'ora, ha solo una parte di saggezza e sempre tre parti codardo,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so perché ancora vivo per dire 'questa cosa deve fare';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Sith</a:t>
            </a: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 causa, volontà, forza e mezzi per farlo.</a:t>
            </a:r>
            <a:r>
              <a:rPr lang="it-IT" alt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 grossolani come la terra che mi esorta: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17920" y="1985553"/>
            <a:ext cx="4937760" cy="3883541"/>
          </a:xfrm>
        </p:spPr>
        <p:txBody>
          <a:bodyPr>
            <a:normAutofit fontScale="70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testimonia questo esercito di tale massa e carica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guidato da un principe delicato e tenero,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 cui spirito con ambizione divina sbuffa all'evento invisibile, esponendo ciò che è mortale e insicuro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tutta quella fortuna, morte e il pericolo osa,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per un guscio d'uovo. Giustamente essere grande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è agitarsi senza grandi discussioni,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 è molto difficile trovare una lite in una paglia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quando l'onore è sul rogo.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posso allora, che un padre ha ucciso, una madre macchiata,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eccitate della mia ragione e del mio sangue,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tutto il sonno? mentre, con mia vergogna, vedo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morte imminente di ventimila uomini, che, per una fantasia e un trucco di fama,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vanno alle loro tombe come letti, lottano per un complotto,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 i numeri non possono provare la causa,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 non è abbastanza tomba e continente per nascondere gli uccisi?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O, da questo momento in avanti,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miei pensieri sono sanguinosi, o non valgono nulla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807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574766"/>
            <a:ext cx="10058400" cy="159366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5300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PATHOS</a:t>
            </a:r>
            <a:r>
              <a:rPr lang="it-IT" sz="5300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5300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soliloquy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delivered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comunity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audience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Hamlet's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thoughts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emotions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feelings;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The audience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appreciates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Hamlet’s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confused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emotional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state or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guilty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turmoil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feels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defeated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96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HAMLET AND FORTINBRAS</a:t>
            </a:r>
            <a:endParaRPr lang="it-IT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Fortinbras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and Fortinbras: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fathers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killed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inherited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country's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thrones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uncles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nation’s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throne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somewhat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impotent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princes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Fortinbras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intellectual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he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soldier</a:t>
            </a:r>
            <a:endParaRPr lang="it-I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thinker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philosopher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9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feels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everything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spurring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onto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avenge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king’s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unsure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holding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back from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killing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Claudius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believes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to do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soldier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killer,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Fortinbras. He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thoughtful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intelligent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man, for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killing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come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easily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97279" y="859233"/>
            <a:ext cx="9418321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THOUGHTS ON KING’S DEATH  </a:t>
            </a:r>
          </a:p>
        </p:txBody>
      </p:sp>
    </p:spTree>
    <p:extLst>
      <p:ext uri="{BB962C8B-B14F-4D97-AF65-F5344CB8AC3E}">
        <p14:creationId xmlns:p14="http://schemas.microsoft.com/office/powerpoint/2010/main" val="293843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8243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HONOR</a:t>
            </a:r>
            <a:endParaRPr lang="it-IT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Fortinbras 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proud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ambitious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entire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army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Fortinbras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fight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over trivia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honour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stake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Hamlet’s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honour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severely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destroyed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causing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huge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emotional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distress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murdered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defiled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uncle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forth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thoughts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bloody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or be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worth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 :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Hamlet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decides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the time for stop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08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724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SOURCES</a:t>
            </a:r>
            <a:endParaRPr lang="it-IT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 </a:t>
            </a:r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shakespeare.mit.edu/hamlet/hamlet.4.4.html</a:t>
            </a:r>
            <a:endParaRPr lang="it-IT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hlinkClick r:id="rId3"/>
              </a:rPr>
              <a:t>https://www.sparknotes.com/shakespeare/hamlet/section11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CLASS BOOK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6881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698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Retrospettivo</vt:lpstr>
      <vt:lpstr>ACT IV, SCENE IV</vt:lpstr>
      <vt:lpstr>LEGEND</vt:lpstr>
      <vt:lpstr>Presentazione standard di PowerPoint</vt:lpstr>
      <vt:lpstr>TRANSLATION</vt:lpstr>
      <vt:lpstr>      PATHOS  </vt:lpstr>
      <vt:lpstr>HAMLET AND FORTINBRAS</vt:lpstr>
      <vt:lpstr>THOUGHTS ON KING’S DEATH  </vt:lpstr>
      <vt:lpstr>THE HONOR</vt:lpstr>
      <vt:lpstr>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 IV, SCENE IV</dc:title>
  <dc:creator>ASUS</dc:creator>
  <cp:lastModifiedBy>ASUS</cp:lastModifiedBy>
  <cp:revision>13</cp:revision>
  <dcterms:created xsi:type="dcterms:W3CDTF">2019-02-09T15:45:22Z</dcterms:created>
  <dcterms:modified xsi:type="dcterms:W3CDTF">2019-03-20T17:31:39Z</dcterms:modified>
</cp:coreProperties>
</file>