
<file path=[Content_Types].xml><?xml version="1.0" encoding="utf-8"?>
<Types xmlns="http://schemas.openxmlformats.org/package/2006/content-types">
  <Default Extension="xml" ContentType="application/xml"/>
  <Default Extension="rels" ContentType="application/vnd.openxmlformats-package.relationships+xml"/>
  <Default Extension="jpeg" ContentType="image/jpg"/>
  <Default Extension="png" ContentType="image/png"/>
  <Default Extension="bmp" ContentType="image/bmp"/>
  <Default Extension="gif" ContentType="image/gif"/>
  <Default Extension="tif" ContentType="image/tif"/>
  <Default Extension="pdf" ContentType="application/pdf"/>
  <Default Extension="mov" ContentType="application/movie"/>
  <Default Extension="vml" ContentType="application/vnd.openxmlformats-officedocument.vmlDrawing"/>
  <Default Extension="xlsx" ContentType="application/vnd.openxmlformats-officedocument.spreadsheetml.sheet"/>
  <Override PartName="/docProps/core.xml" ContentType="application/vnd.openxmlformats-package.core-properties+xml"/>
  <Override PartName="/docProps/app.xml" ContentType="application/vnd.openxmlformats-officedocument.extended-properties+xml"/>
  <Override PartName="/ppt/presentation.xml" ContentType="application/vnd.openxmlformats-officedocument.presentationml.presentation.main+xml"/>
  <Override PartName="/ppt/presProps.xml" ContentType="application/vnd.openxmlformats-officedocument.presentationml.presProps+xml"/>
  <Override PartName="/ppt/viewProps.xml" ContentType="application/vnd.openxmlformats-officedocument.presentationml.viewProps+xml"/>
  <Override PartName="/ppt/commentAuthors.xml" ContentType="application/vnd.openxmlformats-officedocument.presentationml.commentAuthors+xml"/>
  <Override PartName="/ppt/tableStyles.xml" ContentType="application/vnd.openxmlformats-officedocument.presentationml.tableStyles+xml"/>
  <Override PartName="/ppt/slideMasters/slideMaster1.xml" ContentType="application/vnd.openxmlformats-officedocument.presentationml.slideMaster+xml"/>
  <Override PartName="/ppt/theme/theme1.xml" ContentType="application/vnd.openxmlformats-officedocument.theme+xml"/>
  <Override PartName="/ppt/notesMasters/notesMaster1.xml" ContentType="application/vnd.openxmlformats-officedocument.presentationml.notes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media/image1.jpeg" ContentType="image/jpeg"/>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media/image2.jpeg" ContentType="image/jpeg"/>
  <Override PartName="/ppt/media/image3.jpeg" ContentType="image/jpeg"/>
  <Override PartName="/ppt/media/image4.jpeg" ContentType="image/jpeg"/>
  <Override PartName="/ppt/media/image5.jpeg" ContentType="image/jpeg"/>
  <Override PartName="/ppt/media/image6.jpeg" ContentType="image/jpeg"/>
  <Override PartName="/ppt/media/image7.jpeg" ContentType="image/jpeg"/>
  <Override PartName="/ppt/media/image8.jpeg" ContentType="image/jpeg"/>
  <Override PartName="/ppt/media/image9.jpeg" ContentType="image/jpeg"/>
  <Override PartName="/ppt/media/image10.jpeg" ContentType="image/jpeg"/>
</Types>
</file>

<file path=_rels/.rels><?xml version="1.0" encoding="UTF-8" standalone="yes"?><Relationships xmlns="http://schemas.openxmlformats.org/package/2006/relationships"><Relationship Id="rId1" Type="http://schemas.openxmlformats.org/package/2006/relationships/metadata/core-properties" Target="docProps/core.xml"/><Relationship Id="rId2" Type="http://schemas.openxmlformats.org/officeDocument/2006/relationships/extended-properties" Target="docProps/app.xml"/><Relationship Id="rId3"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5"/>
  </p:sldMasterIdLst>
  <p:notesMasterIdLst>
    <p:notesMasterId r:id="rId7"/>
  </p:notesMasterIdLst>
  <p:sldIdLst>
    <p:sldId id="256" r:id="rId8"/>
    <p:sldId id="257" r:id="rId9"/>
    <p:sldId id="258" r:id="rId10"/>
    <p:sldId id="259" r:id="rId11"/>
    <p:sldId id="260" r:id="rId12"/>
    <p:sldId id="261" r:id="rId13"/>
    <p:sldId id="262" r:id="rId14"/>
    <p:sldId id="263" r:id="rId15"/>
    <p:sldId id="264" r:id="rId16"/>
    <p:sldId id="265" r:id="rId17"/>
  </p:sldIdLst>
  <p:sldSz cx="13004800" cy="9753600"/>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ctr" defTabSz="584200" rtl="0" fontAlgn="auto" latinLnBrk="0" hangingPunct="0">
      <a:lnSpc>
        <a:spcPct val="100000"/>
      </a:lnSpc>
      <a:spcBef>
        <a:spcPts val="0"/>
      </a:spcBef>
      <a:spcAft>
        <a:spcPts val="0"/>
      </a:spcAft>
      <a:buClrTx/>
      <a:buSzTx/>
      <a:buFontTx/>
      <a:buNone/>
      <a:tabLst/>
      <a:defRPr b="0" baseline="0" cap="none" i="0" spc="0" strike="noStrike" sz="3800" u="none" kumimoji="0" normalizeH="0">
        <a:ln>
          <a:noFill/>
        </a:ln>
        <a:solidFill>
          <a:srgbClr val="FFFFFF"/>
        </a:solidFill>
        <a:effectLst/>
        <a:uFillTx/>
        <a:latin typeface="+mn-lt"/>
        <a:ea typeface="+mn-ea"/>
        <a:cs typeface="+mn-cs"/>
        <a:sym typeface="Helvetica Light"/>
      </a:defRPr>
    </a:lvl1pPr>
    <a:lvl2pPr marL="0" marR="0" indent="228600" algn="ctr" defTabSz="584200" rtl="0" fontAlgn="auto" latinLnBrk="0" hangingPunct="0">
      <a:lnSpc>
        <a:spcPct val="100000"/>
      </a:lnSpc>
      <a:spcBef>
        <a:spcPts val="0"/>
      </a:spcBef>
      <a:spcAft>
        <a:spcPts val="0"/>
      </a:spcAft>
      <a:buClrTx/>
      <a:buSzTx/>
      <a:buFontTx/>
      <a:buNone/>
      <a:tabLst/>
      <a:defRPr b="0" baseline="0" cap="none" i="0" spc="0" strike="noStrike" sz="3800" u="none" kumimoji="0" normalizeH="0">
        <a:ln>
          <a:noFill/>
        </a:ln>
        <a:solidFill>
          <a:srgbClr val="FFFFFF"/>
        </a:solidFill>
        <a:effectLst/>
        <a:uFillTx/>
        <a:latin typeface="+mn-lt"/>
        <a:ea typeface="+mn-ea"/>
        <a:cs typeface="+mn-cs"/>
        <a:sym typeface="Helvetica Light"/>
      </a:defRPr>
    </a:lvl2pPr>
    <a:lvl3pPr marL="0" marR="0" indent="457200" algn="ctr" defTabSz="584200" rtl="0" fontAlgn="auto" latinLnBrk="0" hangingPunct="0">
      <a:lnSpc>
        <a:spcPct val="100000"/>
      </a:lnSpc>
      <a:spcBef>
        <a:spcPts val="0"/>
      </a:spcBef>
      <a:spcAft>
        <a:spcPts val="0"/>
      </a:spcAft>
      <a:buClrTx/>
      <a:buSzTx/>
      <a:buFontTx/>
      <a:buNone/>
      <a:tabLst/>
      <a:defRPr b="0" baseline="0" cap="none" i="0" spc="0" strike="noStrike" sz="3800" u="none" kumimoji="0" normalizeH="0">
        <a:ln>
          <a:noFill/>
        </a:ln>
        <a:solidFill>
          <a:srgbClr val="FFFFFF"/>
        </a:solidFill>
        <a:effectLst/>
        <a:uFillTx/>
        <a:latin typeface="+mn-lt"/>
        <a:ea typeface="+mn-ea"/>
        <a:cs typeface="+mn-cs"/>
        <a:sym typeface="Helvetica Light"/>
      </a:defRPr>
    </a:lvl3pPr>
    <a:lvl4pPr marL="0" marR="0" indent="685800" algn="ctr" defTabSz="584200" rtl="0" fontAlgn="auto" latinLnBrk="0" hangingPunct="0">
      <a:lnSpc>
        <a:spcPct val="100000"/>
      </a:lnSpc>
      <a:spcBef>
        <a:spcPts val="0"/>
      </a:spcBef>
      <a:spcAft>
        <a:spcPts val="0"/>
      </a:spcAft>
      <a:buClrTx/>
      <a:buSzTx/>
      <a:buFontTx/>
      <a:buNone/>
      <a:tabLst/>
      <a:defRPr b="0" baseline="0" cap="none" i="0" spc="0" strike="noStrike" sz="3800" u="none" kumimoji="0" normalizeH="0">
        <a:ln>
          <a:noFill/>
        </a:ln>
        <a:solidFill>
          <a:srgbClr val="FFFFFF"/>
        </a:solidFill>
        <a:effectLst/>
        <a:uFillTx/>
        <a:latin typeface="+mn-lt"/>
        <a:ea typeface="+mn-ea"/>
        <a:cs typeface="+mn-cs"/>
        <a:sym typeface="Helvetica Light"/>
      </a:defRPr>
    </a:lvl4pPr>
    <a:lvl5pPr marL="0" marR="0" indent="914400" algn="ctr" defTabSz="584200" rtl="0" fontAlgn="auto" latinLnBrk="0" hangingPunct="0">
      <a:lnSpc>
        <a:spcPct val="100000"/>
      </a:lnSpc>
      <a:spcBef>
        <a:spcPts val="0"/>
      </a:spcBef>
      <a:spcAft>
        <a:spcPts val="0"/>
      </a:spcAft>
      <a:buClrTx/>
      <a:buSzTx/>
      <a:buFontTx/>
      <a:buNone/>
      <a:tabLst/>
      <a:defRPr b="0" baseline="0" cap="none" i="0" spc="0" strike="noStrike" sz="3800" u="none" kumimoji="0" normalizeH="0">
        <a:ln>
          <a:noFill/>
        </a:ln>
        <a:solidFill>
          <a:srgbClr val="FFFFFF"/>
        </a:solidFill>
        <a:effectLst/>
        <a:uFillTx/>
        <a:latin typeface="+mn-lt"/>
        <a:ea typeface="+mn-ea"/>
        <a:cs typeface="+mn-cs"/>
        <a:sym typeface="Helvetica Light"/>
      </a:defRPr>
    </a:lvl5pPr>
    <a:lvl6pPr marL="0" marR="0" indent="1143000" algn="ctr" defTabSz="584200" rtl="0" fontAlgn="auto" latinLnBrk="0" hangingPunct="0">
      <a:lnSpc>
        <a:spcPct val="100000"/>
      </a:lnSpc>
      <a:spcBef>
        <a:spcPts val="0"/>
      </a:spcBef>
      <a:spcAft>
        <a:spcPts val="0"/>
      </a:spcAft>
      <a:buClrTx/>
      <a:buSzTx/>
      <a:buFontTx/>
      <a:buNone/>
      <a:tabLst/>
      <a:defRPr b="0" baseline="0" cap="none" i="0" spc="0" strike="noStrike" sz="3800" u="none" kumimoji="0" normalizeH="0">
        <a:ln>
          <a:noFill/>
        </a:ln>
        <a:solidFill>
          <a:srgbClr val="FFFFFF"/>
        </a:solidFill>
        <a:effectLst/>
        <a:uFillTx/>
        <a:latin typeface="+mn-lt"/>
        <a:ea typeface="+mn-ea"/>
        <a:cs typeface="+mn-cs"/>
        <a:sym typeface="Helvetica Light"/>
      </a:defRPr>
    </a:lvl6pPr>
    <a:lvl7pPr marL="0" marR="0" indent="1371600" algn="ctr" defTabSz="584200" rtl="0" fontAlgn="auto" latinLnBrk="0" hangingPunct="0">
      <a:lnSpc>
        <a:spcPct val="100000"/>
      </a:lnSpc>
      <a:spcBef>
        <a:spcPts val="0"/>
      </a:spcBef>
      <a:spcAft>
        <a:spcPts val="0"/>
      </a:spcAft>
      <a:buClrTx/>
      <a:buSzTx/>
      <a:buFontTx/>
      <a:buNone/>
      <a:tabLst/>
      <a:defRPr b="0" baseline="0" cap="none" i="0" spc="0" strike="noStrike" sz="3800" u="none" kumimoji="0" normalizeH="0">
        <a:ln>
          <a:noFill/>
        </a:ln>
        <a:solidFill>
          <a:srgbClr val="FFFFFF"/>
        </a:solidFill>
        <a:effectLst/>
        <a:uFillTx/>
        <a:latin typeface="+mn-lt"/>
        <a:ea typeface="+mn-ea"/>
        <a:cs typeface="+mn-cs"/>
        <a:sym typeface="Helvetica Light"/>
      </a:defRPr>
    </a:lvl7pPr>
    <a:lvl8pPr marL="0" marR="0" indent="1600200" algn="ctr" defTabSz="584200" rtl="0" fontAlgn="auto" latinLnBrk="0" hangingPunct="0">
      <a:lnSpc>
        <a:spcPct val="100000"/>
      </a:lnSpc>
      <a:spcBef>
        <a:spcPts val="0"/>
      </a:spcBef>
      <a:spcAft>
        <a:spcPts val="0"/>
      </a:spcAft>
      <a:buClrTx/>
      <a:buSzTx/>
      <a:buFontTx/>
      <a:buNone/>
      <a:tabLst/>
      <a:defRPr b="0" baseline="0" cap="none" i="0" spc="0" strike="noStrike" sz="3800" u="none" kumimoji="0" normalizeH="0">
        <a:ln>
          <a:noFill/>
        </a:ln>
        <a:solidFill>
          <a:srgbClr val="FFFFFF"/>
        </a:solidFill>
        <a:effectLst/>
        <a:uFillTx/>
        <a:latin typeface="+mn-lt"/>
        <a:ea typeface="+mn-ea"/>
        <a:cs typeface="+mn-cs"/>
        <a:sym typeface="Helvetica Light"/>
      </a:defRPr>
    </a:lvl8pPr>
    <a:lvl9pPr marL="0" marR="0" indent="1828800" algn="ctr" defTabSz="584200" rtl="0" fontAlgn="auto" latinLnBrk="0" hangingPunct="0">
      <a:lnSpc>
        <a:spcPct val="100000"/>
      </a:lnSpc>
      <a:spcBef>
        <a:spcPts val="0"/>
      </a:spcBef>
      <a:spcAft>
        <a:spcPts val="0"/>
      </a:spcAft>
      <a:buClrTx/>
      <a:buSzTx/>
      <a:buFontTx/>
      <a:buNone/>
      <a:tabLst/>
      <a:defRPr b="0" baseline="0" cap="none" i="0" spc="0" strike="noStrike" sz="3800" u="none" kumimoji="0" normalizeH="0">
        <a:ln>
          <a:noFill/>
        </a:ln>
        <a:solidFill>
          <a:srgbClr val="FFFFFF"/>
        </a:solidFill>
        <a:effectLst/>
        <a:uFillTx/>
        <a:latin typeface="+mn-lt"/>
        <a:ea typeface="+mn-ea"/>
        <a:cs typeface="+mn-cs"/>
        <a:sym typeface="Helvetica Light"/>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file>

<file path=ppt/presProps.xml><?xml version="1.0" encoding="utf-8"?>
<p:presentationPr xmlns:a="http://schemas.openxmlformats.org/drawingml/2006/main" xmlns:r="http://schemas.openxmlformats.org/officeDocument/2006/relationships" xmlns:p="http://schemas.openxmlformats.org/presentationml/2006/main">
  <p:showPr loop="0"/>
</p:presentationPr>
</file>

<file path=ppt/tableStyles.xml><?xml version="1.0" encoding="utf-8"?>
<a:tblStyleLst xmlns:a="http://schemas.openxmlformats.org/drawingml/2006/main" xmlns:r="http://schemas.openxmlformats.org/officeDocument/2006/relationships" def="{5940675A-B579-460E-94D1-54222C63F5DA}">
  <a:tblStyle styleId="{4C3C2611-4C71-4FC5-86AE-919BDF0F9419}" styleName="">
    <a:tblBg/>
    <a:wholeTbl>
      <a:tcTxStyle b="off" i="off">
        <a:fontRef idx="minor">
          <a:srgbClr val="FFFFFF"/>
        </a:fontRef>
        <a:srgbClr val="FFFFFF"/>
      </a:tcTxStyle>
      <a:tcStyle>
        <a:tcBdr>
          <a:left>
            <a:ln w="12700" cap="flat">
              <a:solidFill>
                <a:srgbClr val="B4B4B4"/>
              </a:solidFill>
              <a:prstDash val="solid"/>
              <a:miter lim="400000"/>
            </a:ln>
          </a:left>
          <a:right>
            <a:ln w="12700" cap="flat">
              <a:solidFill>
                <a:srgbClr val="B4B4B4"/>
              </a:solidFill>
              <a:prstDash val="solid"/>
              <a:miter lim="400000"/>
            </a:ln>
          </a:right>
          <a:top>
            <a:ln w="12700" cap="flat">
              <a:solidFill>
                <a:srgbClr val="B4B4B4"/>
              </a:solidFill>
              <a:prstDash val="solid"/>
              <a:miter lim="400000"/>
            </a:ln>
          </a:top>
          <a:bottom>
            <a:ln w="12700" cap="flat">
              <a:solidFill>
                <a:srgbClr val="B4B4B4"/>
              </a:solidFill>
              <a:prstDash val="solid"/>
              <a:miter lim="400000"/>
            </a:ln>
          </a:bottom>
          <a:insideH>
            <a:ln w="12700" cap="flat">
              <a:solidFill>
                <a:srgbClr val="B4B4B4"/>
              </a:solidFill>
              <a:prstDash val="solid"/>
              <a:miter lim="400000"/>
            </a:ln>
          </a:insideH>
          <a:insideV>
            <a:ln w="12700" cap="flat">
              <a:solidFill>
                <a:srgbClr val="B4B4B4"/>
              </a:solidFill>
              <a:prstDash val="solid"/>
              <a:miter lim="400000"/>
            </a:ln>
          </a:insideV>
        </a:tcBdr>
        <a:fill>
          <a:noFill/>
        </a:fill>
      </a:tcStyle>
    </a:wholeTbl>
    <a:band2H>
      <a:tcTxStyle b="def" i="def"/>
      <a:tcStyle>
        <a:tcBdr/>
        <a:fill>
          <a:solidFill>
            <a:srgbClr val="797A7C">
              <a:alpha val="30000"/>
            </a:srgbClr>
          </a:solidFill>
        </a:fill>
      </a:tcStyle>
    </a:band2H>
    <a:firstCol>
      <a:tcTxStyle b="off" i="off">
        <a:fontRef idx="minor">
          <a:srgbClr val="FFFFFF"/>
        </a:fontRef>
        <a:srgbClr val="FFFFFF"/>
      </a:tcTxStyle>
      <a:tcStyle>
        <a:tcBdr>
          <a:left>
            <a:ln w="12700" cap="flat">
              <a:solidFill>
                <a:srgbClr val="B4B4B4"/>
              </a:solidFill>
              <a:prstDash val="solid"/>
              <a:miter lim="400000"/>
            </a:ln>
          </a:left>
          <a:right>
            <a:ln w="12700" cap="flat">
              <a:solidFill>
                <a:srgbClr val="B4B4B4"/>
              </a:solidFill>
              <a:prstDash val="solid"/>
              <a:miter lim="400000"/>
            </a:ln>
          </a:right>
          <a:top>
            <a:ln w="12700" cap="flat">
              <a:solidFill>
                <a:srgbClr val="B4B4B4"/>
              </a:solidFill>
              <a:prstDash val="solid"/>
              <a:miter lim="400000"/>
            </a:ln>
          </a:top>
          <a:bottom>
            <a:ln w="12700" cap="flat">
              <a:solidFill>
                <a:srgbClr val="B4B4B4"/>
              </a:solidFill>
              <a:prstDash val="solid"/>
              <a:miter lim="400000"/>
            </a:ln>
          </a:bottom>
          <a:insideH>
            <a:ln w="12700" cap="flat">
              <a:solidFill>
                <a:srgbClr val="B4B4B4"/>
              </a:solidFill>
              <a:prstDash val="solid"/>
              <a:miter lim="400000"/>
            </a:ln>
          </a:insideH>
          <a:insideV>
            <a:ln w="12700" cap="flat">
              <a:solidFill>
                <a:srgbClr val="B4B4B4"/>
              </a:solidFill>
              <a:prstDash val="solid"/>
              <a:miter lim="400000"/>
            </a:ln>
          </a:insideV>
        </a:tcBdr>
        <a:fill>
          <a:solidFill>
            <a:srgbClr val="0F5F0C"/>
          </a:solidFill>
        </a:fill>
      </a:tcStyle>
    </a:firstCol>
    <a:lastRow>
      <a:tcTxStyle b="off" i="off">
        <a:fontRef idx="minor">
          <a:srgbClr val="FFFFFF"/>
        </a:fontRef>
        <a:srgbClr val="FFFFFF"/>
      </a:tcTxStyle>
      <a:tcStyle>
        <a:tcBdr>
          <a:left>
            <a:ln w="12700" cap="flat">
              <a:solidFill>
                <a:srgbClr val="B4B4B4"/>
              </a:solidFill>
              <a:prstDash val="solid"/>
              <a:miter lim="400000"/>
            </a:ln>
          </a:left>
          <a:right>
            <a:ln w="12700" cap="flat">
              <a:solidFill>
                <a:srgbClr val="B4B4B4"/>
              </a:solidFill>
              <a:prstDash val="solid"/>
              <a:miter lim="400000"/>
            </a:ln>
          </a:right>
          <a:top>
            <a:ln w="12700" cap="flat">
              <a:solidFill>
                <a:srgbClr val="B4B4B4"/>
              </a:solidFill>
              <a:prstDash val="solid"/>
              <a:miter lim="400000"/>
            </a:ln>
          </a:top>
          <a:bottom>
            <a:ln w="12700" cap="flat">
              <a:solidFill>
                <a:srgbClr val="B4B4B4"/>
              </a:solidFill>
              <a:prstDash val="solid"/>
              <a:miter lim="400000"/>
            </a:ln>
          </a:bottom>
          <a:insideH>
            <a:ln w="12700" cap="flat">
              <a:solidFill>
                <a:srgbClr val="B4B4B4"/>
              </a:solidFill>
              <a:prstDash val="solid"/>
              <a:miter lim="400000"/>
            </a:ln>
          </a:insideH>
          <a:insideV>
            <a:ln w="12700" cap="flat">
              <a:solidFill>
                <a:srgbClr val="B4B4B4"/>
              </a:solidFill>
              <a:prstDash val="solid"/>
              <a:miter lim="400000"/>
            </a:ln>
          </a:insideV>
        </a:tcBdr>
        <a:fill>
          <a:solidFill>
            <a:srgbClr val="0365C0"/>
          </a:solidFill>
        </a:fill>
      </a:tcStyle>
    </a:lastRow>
    <a:firstRow>
      <a:tcTxStyle b="off" i="off">
        <a:fontRef idx="minor">
          <a:srgbClr val="FFFFFF"/>
        </a:fontRef>
        <a:srgbClr val="FFFFFF"/>
      </a:tcTxStyle>
      <a:tcStyle>
        <a:tcBdr>
          <a:left>
            <a:ln w="12700" cap="flat">
              <a:solidFill>
                <a:srgbClr val="B4B4B4"/>
              </a:solidFill>
              <a:prstDash val="solid"/>
              <a:miter lim="400000"/>
            </a:ln>
          </a:left>
          <a:right>
            <a:ln w="12700" cap="flat">
              <a:solidFill>
                <a:srgbClr val="B4B4B4"/>
              </a:solidFill>
              <a:prstDash val="solid"/>
              <a:miter lim="400000"/>
            </a:ln>
          </a:right>
          <a:top>
            <a:ln w="12700" cap="flat">
              <a:solidFill>
                <a:srgbClr val="B4B4B4"/>
              </a:solidFill>
              <a:prstDash val="solid"/>
              <a:miter lim="400000"/>
            </a:ln>
          </a:top>
          <a:bottom>
            <a:ln w="12700" cap="flat">
              <a:solidFill>
                <a:srgbClr val="B4B4B4"/>
              </a:solidFill>
              <a:prstDash val="solid"/>
              <a:miter lim="400000"/>
            </a:ln>
          </a:bottom>
          <a:insideH>
            <a:ln w="12700" cap="flat">
              <a:solidFill>
                <a:srgbClr val="B4B4B4"/>
              </a:solidFill>
              <a:prstDash val="solid"/>
              <a:miter lim="400000"/>
            </a:ln>
          </a:insideH>
          <a:insideV>
            <a:ln w="12700" cap="flat">
              <a:solidFill>
                <a:srgbClr val="B4B4B4"/>
              </a:solidFill>
              <a:prstDash val="solid"/>
              <a:miter lim="400000"/>
            </a:ln>
          </a:insideV>
        </a:tcBdr>
        <a:fill>
          <a:solidFill>
            <a:srgbClr val="0365C0"/>
          </a:solidFill>
        </a:fill>
      </a:tcStyle>
    </a:firstRow>
  </a:tblStyle>
  <a:tblStyle styleId="{C7B018BB-80A7-4F77-B60F-C8B233D01FF8}" styleName="">
    <a:tblBg/>
    <a:wholeTbl>
      <a:tcTxStyle b="off" i="off">
        <a:fontRef idx="minor">
          <a:srgbClr val="FFFFFF"/>
        </a:fontRef>
        <a:srgbClr val="FFFFFF"/>
      </a:tcTxStyle>
      <a:tcStyle>
        <a:tcBdr>
          <a:left>
            <a:ln w="12700" cap="flat">
              <a:solidFill>
                <a:srgbClr val="CBCBCB"/>
              </a:solidFill>
              <a:prstDash val="solid"/>
              <a:miter lim="400000"/>
            </a:ln>
          </a:left>
          <a:right>
            <a:ln w="12700" cap="flat">
              <a:solidFill>
                <a:srgbClr val="CBCBCB"/>
              </a:solidFill>
              <a:prstDash val="solid"/>
              <a:miter lim="400000"/>
            </a:ln>
          </a:right>
          <a:top>
            <a:ln w="12700" cap="flat">
              <a:solidFill>
                <a:srgbClr val="CBCBCB"/>
              </a:solidFill>
              <a:prstDash val="solid"/>
              <a:miter lim="400000"/>
            </a:ln>
          </a:top>
          <a:bottom>
            <a:ln w="12700" cap="flat">
              <a:solidFill>
                <a:srgbClr val="CBCBCB"/>
              </a:solidFill>
              <a:prstDash val="solid"/>
              <a:miter lim="400000"/>
            </a:ln>
          </a:bottom>
          <a:insideH>
            <a:ln w="12700" cap="flat">
              <a:solidFill>
                <a:srgbClr val="CBCBCB"/>
              </a:solidFill>
              <a:prstDash val="solid"/>
              <a:miter lim="400000"/>
            </a:ln>
          </a:insideH>
          <a:insideV>
            <a:ln w="12700" cap="flat">
              <a:solidFill>
                <a:srgbClr val="CBCBCB"/>
              </a:solidFill>
              <a:prstDash val="solid"/>
              <a:miter lim="400000"/>
            </a:ln>
          </a:insideV>
        </a:tcBdr>
        <a:fill>
          <a:noFill/>
        </a:fill>
      </a:tcStyle>
    </a:wholeTbl>
    <a:band2H>
      <a:tcTxStyle b="def" i="def"/>
      <a:tcStyle>
        <a:tcBdr/>
        <a:fill>
          <a:solidFill>
            <a:srgbClr val="87CED4">
              <a:alpha val="20000"/>
            </a:srgbClr>
          </a:solidFill>
        </a:fill>
      </a:tcStyle>
    </a:band2H>
    <a:firstCol>
      <a:tcTxStyle b="off" i="off">
        <a:fontRef idx="minor">
          <a:srgbClr val="FFFFFF"/>
        </a:fontRef>
        <a:srgbClr val="FFFFFF"/>
      </a:tcTxStyle>
      <a:tcStyle>
        <a:tcBdr>
          <a:left>
            <a:ln w="12700" cap="flat">
              <a:solidFill>
                <a:srgbClr val="CBCBCB"/>
              </a:solidFill>
              <a:prstDash val="solid"/>
              <a:miter lim="400000"/>
            </a:ln>
          </a:left>
          <a:right>
            <a:ln w="12700" cap="flat">
              <a:solidFill>
                <a:srgbClr val="CBCBCB"/>
              </a:solidFill>
              <a:prstDash val="solid"/>
              <a:miter lim="400000"/>
            </a:ln>
          </a:right>
          <a:top>
            <a:ln w="12700" cap="flat">
              <a:solidFill>
                <a:srgbClr val="CBCBCB"/>
              </a:solidFill>
              <a:prstDash val="solid"/>
              <a:miter lim="400000"/>
            </a:ln>
          </a:top>
          <a:bottom>
            <a:ln w="12700" cap="flat">
              <a:solidFill>
                <a:srgbClr val="CBCBCB"/>
              </a:solidFill>
              <a:prstDash val="solid"/>
              <a:miter lim="400000"/>
            </a:ln>
          </a:bottom>
          <a:insideH>
            <a:ln w="12700" cap="flat">
              <a:solidFill>
                <a:srgbClr val="CBCBCB"/>
              </a:solidFill>
              <a:prstDash val="solid"/>
              <a:miter lim="400000"/>
            </a:ln>
          </a:insideH>
          <a:insideV>
            <a:ln w="12700" cap="flat">
              <a:solidFill>
                <a:srgbClr val="CBCBCB"/>
              </a:solidFill>
              <a:prstDash val="solid"/>
              <a:miter lim="400000"/>
            </a:ln>
          </a:insideV>
        </a:tcBdr>
        <a:fill>
          <a:solidFill>
            <a:srgbClr val="398CCE"/>
          </a:solidFill>
        </a:fill>
      </a:tcStyle>
    </a:firstCol>
    <a:lastRow>
      <a:tcTxStyle b="off" i="off">
        <a:fontRef idx="minor">
          <a:srgbClr val="FFFFFF"/>
        </a:fontRef>
        <a:srgbClr val="FFFFFF"/>
      </a:tcTxStyle>
      <a:tcStyle>
        <a:tcBdr>
          <a:left>
            <a:ln w="12700" cap="flat">
              <a:solidFill>
                <a:srgbClr val="CBCBCB"/>
              </a:solidFill>
              <a:prstDash val="solid"/>
              <a:miter lim="400000"/>
            </a:ln>
          </a:left>
          <a:right>
            <a:ln w="12700" cap="flat">
              <a:solidFill>
                <a:srgbClr val="CBCBCB"/>
              </a:solidFill>
              <a:prstDash val="solid"/>
              <a:miter lim="400000"/>
            </a:ln>
          </a:right>
          <a:top>
            <a:ln w="25400" cap="flat">
              <a:solidFill>
                <a:srgbClr val="CBCBCB"/>
              </a:solidFill>
              <a:prstDash val="solid"/>
              <a:miter lim="400000"/>
            </a:ln>
          </a:top>
          <a:bottom>
            <a:ln w="12700" cap="flat">
              <a:solidFill>
                <a:srgbClr val="CBCBCB"/>
              </a:solidFill>
              <a:prstDash val="solid"/>
              <a:miter lim="400000"/>
            </a:ln>
          </a:bottom>
          <a:insideH>
            <a:ln w="12700" cap="flat">
              <a:solidFill>
                <a:srgbClr val="CBCBCB"/>
              </a:solidFill>
              <a:prstDash val="solid"/>
              <a:miter lim="400000"/>
            </a:ln>
          </a:insideH>
          <a:insideV>
            <a:ln w="12700" cap="flat">
              <a:solidFill>
                <a:srgbClr val="CBCBCB"/>
              </a:solidFill>
              <a:prstDash val="solid"/>
              <a:miter lim="400000"/>
            </a:ln>
          </a:insideV>
        </a:tcBdr>
        <a:fill>
          <a:noFill/>
        </a:fill>
      </a:tcStyle>
    </a:lastRow>
    <a:firstRow>
      <a:tcTxStyle b="off" i="off">
        <a:fontRef idx="minor">
          <a:srgbClr val="FFFFFF"/>
        </a:fontRef>
        <a:srgbClr val="FFFFFF"/>
      </a:tcTxStyle>
      <a:tcStyle>
        <a:tcBdr>
          <a:left>
            <a:ln w="12700" cap="flat">
              <a:solidFill>
                <a:srgbClr val="CBCBCB"/>
              </a:solidFill>
              <a:prstDash val="solid"/>
              <a:miter lim="400000"/>
            </a:ln>
          </a:left>
          <a:right>
            <a:ln w="12700" cap="flat">
              <a:solidFill>
                <a:srgbClr val="CBCBCB"/>
              </a:solidFill>
              <a:prstDash val="solid"/>
              <a:miter lim="400000"/>
            </a:ln>
          </a:right>
          <a:top>
            <a:ln w="12700" cap="flat">
              <a:solidFill>
                <a:srgbClr val="CBCBCB"/>
              </a:solidFill>
              <a:prstDash val="solid"/>
              <a:miter lim="400000"/>
            </a:ln>
          </a:top>
          <a:bottom>
            <a:ln w="12700" cap="flat">
              <a:solidFill>
                <a:srgbClr val="CBCBCB"/>
              </a:solidFill>
              <a:prstDash val="solid"/>
              <a:miter lim="400000"/>
            </a:ln>
          </a:bottom>
          <a:insideH>
            <a:ln w="12700" cap="flat">
              <a:solidFill>
                <a:srgbClr val="CBCBCB"/>
              </a:solidFill>
              <a:prstDash val="solid"/>
              <a:miter lim="400000"/>
            </a:ln>
          </a:insideH>
          <a:insideV>
            <a:ln w="12700" cap="flat">
              <a:solidFill>
                <a:srgbClr val="CBCBCB"/>
              </a:solidFill>
              <a:prstDash val="solid"/>
              <a:miter lim="400000"/>
            </a:ln>
          </a:insideV>
        </a:tcBdr>
        <a:fill>
          <a:solidFill>
            <a:srgbClr val="0365C0"/>
          </a:solidFill>
        </a:fill>
      </a:tcStyle>
    </a:firstRow>
  </a:tblStyle>
  <a:tblStyle styleId="{EEE7283C-3CF3-47DC-8721-378D4A62B228}" styleName="">
    <a:tblBg/>
    <a:wholeTbl>
      <a:tcTxStyle b="off" i="off">
        <a:fontRef idx="minor">
          <a:srgbClr val="FFFFFF"/>
        </a:fontRef>
        <a:srgbClr val="FFFFFF"/>
      </a:tcTxStyle>
      <a:tcStyle>
        <a:tcBdr>
          <a:left>
            <a:ln w="12700" cap="flat">
              <a:noFill/>
              <a:miter lim="400000"/>
            </a:ln>
          </a:left>
          <a:right>
            <a:ln w="12700" cap="flat">
              <a:noFill/>
              <a:miter lim="400000"/>
            </a:ln>
          </a:right>
          <a:top>
            <a:ln w="12700" cap="flat">
              <a:solidFill>
                <a:srgbClr val="929292"/>
              </a:solidFill>
              <a:prstDash val="solid"/>
              <a:miter lim="400000"/>
            </a:ln>
          </a:top>
          <a:bottom>
            <a:ln w="12700" cap="flat">
              <a:solidFill>
                <a:srgbClr val="929292"/>
              </a:solidFill>
              <a:prstDash val="solid"/>
              <a:miter lim="400000"/>
            </a:ln>
          </a:bottom>
          <a:insideH>
            <a:ln w="12700" cap="flat">
              <a:solidFill>
                <a:srgbClr val="929292"/>
              </a:solidFill>
              <a:prstDash val="solid"/>
              <a:miter lim="400000"/>
            </a:ln>
          </a:insideH>
          <a:insideV>
            <a:ln w="12700" cap="flat">
              <a:noFill/>
              <a:miter lim="400000"/>
            </a:ln>
          </a:insideV>
        </a:tcBdr>
        <a:fill>
          <a:noFill/>
        </a:fill>
      </a:tcStyle>
    </a:wholeTbl>
    <a:band2H>
      <a:tcTxStyle b="def" i="def"/>
      <a:tcStyle>
        <a:tcBdr/>
        <a:fill>
          <a:solidFill>
            <a:srgbClr val="5DC123">
              <a:alpha val="19000"/>
            </a:srgbClr>
          </a:solidFill>
        </a:fill>
      </a:tcStyle>
    </a:band2H>
    <a:firstCol>
      <a:tcTxStyle b="off" i="off">
        <a:fontRef idx="minor">
          <a:srgbClr val="FFFFFF"/>
        </a:fontRef>
        <a:srgbClr val="FFFFFF"/>
      </a:tcTxStyle>
      <a:tcStyle>
        <a:tcBdr>
          <a:left>
            <a:ln w="12700" cap="flat">
              <a:solidFill>
                <a:srgbClr val="FFFFFF"/>
              </a:solidFill>
              <a:prstDash val="solid"/>
              <a:miter lim="400000"/>
            </a:ln>
          </a:left>
          <a:right>
            <a:ln w="25400" cap="flat">
              <a:solidFill>
                <a:srgbClr val="CBCBCB"/>
              </a:solidFill>
              <a:prstDash val="solid"/>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2"/>
          </a:solidFill>
        </a:fill>
      </a:tcStyle>
    </a:firstCol>
    <a:lastRow>
      <a:tcTxStyle b="off" i="off">
        <a:fontRef idx="minor">
          <a:srgbClr val="FFFFFF"/>
        </a:fontRef>
        <a:srgbClr val="FFFFFF"/>
      </a:tcTxStyle>
      <a:tcStyle>
        <a:tcBdr>
          <a:left>
            <a:ln w="12700" cap="flat">
              <a:noFill/>
              <a:miter lim="400000"/>
            </a:ln>
          </a:left>
          <a:right>
            <a:ln w="12700" cap="flat">
              <a:noFill/>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noFill/>
              <a:miter lim="400000"/>
            </a:ln>
          </a:insideH>
          <a:insideV>
            <a:ln w="12700" cap="flat">
              <a:noFill/>
              <a:miter lim="400000"/>
            </a:ln>
          </a:insideV>
        </a:tcBdr>
        <a:fill>
          <a:solidFill>
            <a:srgbClr val="33632E"/>
          </a:solidFill>
        </a:fill>
      </a:tcStyle>
    </a:lastRow>
    <a:firstRow>
      <a:tcTxStyle b="off" i="off">
        <a:fontRef idx="minor">
          <a:srgbClr val="FFFFFF"/>
        </a:fontRef>
        <a:srgbClr val="FFFFFF"/>
      </a:tcTxStyle>
      <a:tcStyle>
        <a:tcBdr>
          <a:left>
            <a:ln w="12700" cap="flat">
              <a:noFill/>
              <a:miter lim="400000"/>
            </a:ln>
          </a:left>
          <a:right>
            <a:ln w="12700" cap="flat">
              <a:noFill/>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noFill/>
              <a:miter lim="400000"/>
            </a:ln>
          </a:insideH>
          <a:insideV>
            <a:ln w="12700" cap="flat">
              <a:noFill/>
              <a:miter lim="400000"/>
            </a:ln>
          </a:insideV>
        </a:tcBdr>
        <a:fill>
          <a:solidFill>
            <a:srgbClr val="33632E"/>
          </a:solidFill>
        </a:fill>
      </a:tcStyle>
    </a:firstRow>
  </a:tblStyle>
  <a:tblStyle styleId="{CF821DB8-F4EB-4A41-A1BA-3FCAFE7338EE}" styleName="">
    <a:tblBg/>
    <a:wholeTbl>
      <a:tcTxStyle b="off" i="off">
        <a:fontRef idx="minor">
          <a:srgbClr val="FFFFFF"/>
        </a:fontRef>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noFill/>
        </a:fill>
      </a:tcStyle>
    </a:wholeTbl>
    <a:band2H>
      <a:tcTxStyle b="def" i="def"/>
      <a:tcStyle>
        <a:tcBdr/>
        <a:fill>
          <a:solidFill>
            <a:srgbClr val="797A7C">
              <a:alpha val="30000"/>
            </a:srgbClr>
          </a:solidFill>
        </a:fill>
      </a:tcStyle>
    </a:band2H>
    <a:firstCol>
      <a:tcTxStyle b="off" i="off">
        <a:fontRef idx="minor">
          <a:srgbClr val="000000"/>
        </a:fontRef>
        <a:srgbClr val="000000"/>
      </a:tcTxStyle>
      <a:tcStyle>
        <a:tcBdr>
          <a:left>
            <a:ln w="12700" cap="flat">
              <a:solidFill>
                <a:srgbClr val="FFFFFF"/>
              </a:solidFill>
              <a:prstDash val="solid"/>
              <a:miter lim="400000"/>
            </a:ln>
          </a:left>
          <a:right>
            <a:ln w="25400" cap="flat">
              <a:solidFill>
                <a:srgbClr val="FFFFFF"/>
              </a:solidFill>
              <a:prstDash val="solid"/>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6">
              <a:hueOff val="105381"/>
              <a:satOff val="14341"/>
              <a:lumOff val="10801"/>
            </a:schemeClr>
          </a:solidFill>
        </a:fill>
      </a:tcStyle>
    </a:firstCol>
    <a:lastRow>
      <a:tcTxStyle b="off" i="off">
        <a:fontRef idx="minor">
          <a:srgbClr val="FFFFFF"/>
        </a:fontRef>
        <a:srgbClr val="FFFFFF"/>
      </a:tcTxStyle>
      <a:tcStyle>
        <a:tcBdr>
          <a:left>
            <a:ln w="12700" cap="flat">
              <a:noFill/>
              <a:miter lim="400000"/>
            </a:ln>
          </a:left>
          <a:right>
            <a:ln w="12700" cap="flat">
              <a:noFill/>
              <a:miter lim="400000"/>
            </a:ln>
          </a:right>
          <a:top>
            <a:ln w="25400" cap="flat">
              <a:solidFill>
                <a:srgbClr val="FFFFFF"/>
              </a:solidFill>
              <a:prstDash val="solid"/>
              <a:miter lim="400000"/>
            </a:ln>
          </a:top>
          <a:bottom>
            <a:ln w="12700" cap="flat">
              <a:solidFill>
                <a:srgbClr val="FFFFFF"/>
              </a:solidFill>
              <a:prstDash val="solid"/>
              <a:miter lim="400000"/>
            </a:ln>
          </a:bottom>
          <a:insideH>
            <a:ln w="12700" cap="flat">
              <a:noFill/>
              <a:miter lim="400000"/>
            </a:ln>
          </a:insideH>
          <a:insideV>
            <a:ln w="12700" cap="flat">
              <a:noFill/>
              <a:miter lim="400000"/>
            </a:ln>
          </a:insideV>
        </a:tcBdr>
        <a:fill>
          <a:noFill/>
        </a:fill>
      </a:tcStyle>
    </a:lastRow>
    <a:firstRow>
      <a:tcTxStyle b="off" i="off">
        <a:fontRef idx="minor">
          <a:srgbClr val="000000"/>
        </a:fontRef>
        <a:srgbClr val="000000"/>
      </a:tcTxStyle>
      <a:tcStyle>
        <a:tcBdr>
          <a:left>
            <a:ln w="12700" cap="flat">
              <a:noFill/>
              <a:miter lim="400000"/>
            </a:ln>
          </a:left>
          <a:right>
            <a:ln w="12700" cap="flat">
              <a:noFill/>
              <a:miter lim="400000"/>
            </a:ln>
          </a:right>
          <a:top>
            <a:ln w="12700" cap="flat">
              <a:solidFill>
                <a:srgbClr val="FFFFFF"/>
              </a:solidFill>
              <a:prstDash val="solid"/>
              <a:miter lim="400000"/>
            </a:ln>
          </a:top>
          <a:bottom>
            <a:ln w="25400" cap="flat">
              <a:solidFill>
                <a:srgbClr val="FFFFFF"/>
              </a:solidFill>
              <a:prstDash val="solid"/>
              <a:miter lim="400000"/>
            </a:ln>
          </a:bottom>
          <a:insideH>
            <a:ln w="12700" cap="flat">
              <a:noFill/>
              <a:miter lim="400000"/>
            </a:ln>
          </a:insideH>
          <a:insideV>
            <a:ln w="12700" cap="flat">
              <a:noFill/>
              <a:miter lim="400000"/>
            </a:ln>
          </a:insideV>
        </a:tcBdr>
        <a:fill>
          <a:solidFill>
            <a:schemeClr val="accent6">
              <a:hueOff val="105381"/>
              <a:satOff val="14341"/>
              <a:lumOff val="10801"/>
            </a:schemeClr>
          </a:solidFill>
        </a:fill>
      </a:tcStyle>
    </a:firstRow>
  </a:tblStyle>
  <a:tblStyle styleId="{33BA23B1-9221-436E-865A-0063620EA4FD}" styleName="">
    <a:tblBg/>
    <a:wholeTbl>
      <a:tcTxStyle b="off" i="off">
        <a:fontRef idx="minor">
          <a:srgbClr val="FFFFFF"/>
        </a:fontRef>
        <a:srgbClr val="FFFFFF"/>
      </a:tcTxStyle>
      <a:tcStyle>
        <a:tcBdr>
          <a:left>
            <a:ln w="12700" cap="flat">
              <a:noFill/>
              <a:miter lim="400000"/>
            </a:ln>
          </a:left>
          <a:right>
            <a:ln w="12700" cap="flat">
              <a:noFill/>
              <a:miter lim="400000"/>
            </a:ln>
          </a:right>
          <a:top>
            <a:ln w="12700" cap="flat">
              <a:solidFill>
                <a:srgbClr val="CBCBCB"/>
              </a:solidFill>
              <a:prstDash val="solid"/>
              <a:miter lim="400000"/>
            </a:ln>
          </a:top>
          <a:bottom>
            <a:ln w="12700" cap="flat">
              <a:solidFill>
                <a:srgbClr val="CBCBCB"/>
              </a:solidFill>
              <a:prstDash val="solid"/>
              <a:miter lim="400000"/>
            </a:ln>
          </a:bottom>
          <a:insideH>
            <a:ln w="12700" cap="flat">
              <a:solidFill>
                <a:srgbClr val="CBCBCB"/>
              </a:solidFill>
              <a:prstDash val="solid"/>
              <a:miter lim="400000"/>
            </a:ln>
          </a:insideH>
          <a:insideV>
            <a:ln w="12700" cap="flat">
              <a:noFill/>
              <a:miter lim="400000"/>
            </a:ln>
          </a:insideV>
        </a:tcBdr>
        <a:fill>
          <a:noFill/>
        </a:fill>
      </a:tcStyle>
    </a:wholeTbl>
    <a:band2H>
      <a:tcTxStyle b="def" i="def"/>
      <a:tcStyle>
        <a:tcBdr/>
        <a:fill>
          <a:solidFill>
            <a:srgbClr val="797A7C">
              <a:alpha val="30000"/>
            </a:srgbClr>
          </a:solidFill>
        </a:fill>
      </a:tcStyle>
    </a:band2H>
    <a:firstCol>
      <a:tcTxStyle b="off" i="off">
        <a:fontRef idx="minor">
          <a:srgbClr val="FFFFFF"/>
        </a:fontRef>
        <a:srgbClr val="FFFFFF"/>
      </a:tcTxStyle>
      <a:tcStyle>
        <a:tcBdr>
          <a:left>
            <a:ln w="12700" cap="flat">
              <a:solidFill>
                <a:srgbClr val="CBCBCB"/>
              </a:solidFill>
              <a:prstDash val="solid"/>
              <a:miter lim="400000"/>
            </a:ln>
          </a:left>
          <a:right>
            <a:ln w="12700" cap="flat">
              <a:solidFill>
                <a:srgbClr val="CBCBCB"/>
              </a:solidFill>
              <a:prstDash val="solid"/>
              <a:miter lim="400000"/>
            </a:ln>
          </a:right>
          <a:top>
            <a:ln w="12700" cap="flat">
              <a:solidFill>
                <a:srgbClr val="CBCBCB"/>
              </a:solidFill>
              <a:prstDash val="solid"/>
              <a:miter lim="400000"/>
            </a:ln>
          </a:top>
          <a:bottom>
            <a:ln w="12700" cap="flat">
              <a:solidFill>
                <a:srgbClr val="CBCBCB"/>
              </a:solidFill>
              <a:prstDash val="solid"/>
              <a:miter lim="400000"/>
            </a:ln>
          </a:bottom>
          <a:insideH>
            <a:ln w="12700" cap="flat">
              <a:solidFill>
                <a:srgbClr val="CBCBCB"/>
              </a:solidFill>
              <a:prstDash val="solid"/>
              <a:miter lim="400000"/>
            </a:ln>
          </a:insideH>
          <a:insideV>
            <a:ln w="12700" cap="flat">
              <a:noFill/>
              <a:miter lim="400000"/>
            </a:ln>
          </a:insideV>
        </a:tcBdr>
        <a:fill>
          <a:solidFill>
            <a:srgbClr val="545761"/>
          </a:solidFill>
        </a:fill>
      </a:tcStyle>
    </a:firstCol>
    <a:lastRow>
      <a:tcTxStyle b="off" i="off">
        <a:fontRef idx="minor">
          <a:srgbClr val="FFFFFF"/>
        </a:fontRef>
        <a:srgbClr val="FFFFFF"/>
      </a:tcTxStyle>
      <a:tcStyle>
        <a:tcBdr>
          <a:left>
            <a:ln w="12700" cap="flat">
              <a:noFill/>
              <a:miter lim="400000"/>
            </a:ln>
          </a:left>
          <a:right>
            <a:ln w="12700" cap="flat">
              <a:noFill/>
              <a:miter lim="400000"/>
            </a:ln>
          </a:right>
          <a:top>
            <a:ln w="12700" cap="flat">
              <a:solidFill>
                <a:srgbClr val="CBCBCB"/>
              </a:solidFill>
              <a:prstDash val="solid"/>
              <a:miter lim="400000"/>
            </a:ln>
          </a:top>
          <a:bottom>
            <a:ln w="12700" cap="flat">
              <a:solidFill>
                <a:srgbClr val="CBCBCB"/>
              </a:solidFill>
              <a:prstDash val="solid"/>
              <a:miter lim="400000"/>
            </a:ln>
          </a:bottom>
          <a:insideH>
            <a:ln w="12700" cap="flat">
              <a:noFill/>
              <a:miter lim="400000"/>
            </a:ln>
          </a:insideH>
          <a:insideV>
            <a:ln w="12700" cap="flat">
              <a:noFill/>
              <a:miter lim="400000"/>
            </a:ln>
          </a:insideV>
        </a:tcBdr>
        <a:fill>
          <a:solidFill>
            <a:srgbClr val="777C83"/>
          </a:solidFill>
        </a:fill>
      </a:tcStyle>
    </a:lastRow>
    <a:firstRow>
      <a:tcTxStyle b="off" i="off">
        <a:fontRef idx="minor">
          <a:srgbClr val="FFFFFF"/>
        </a:fontRef>
        <a:srgbClr val="FFFFFF"/>
      </a:tcTxStyle>
      <a:tcStyle>
        <a:tcBdr>
          <a:left>
            <a:ln w="12700" cap="flat">
              <a:noFill/>
              <a:miter lim="400000"/>
            </a:ln>
          </a:left>
          <a:right>
            <a:ln w="12700" cap="flat">
              <a:noFill/>
              <a:miter lim="400000"/>
            </a:ln>
          </a:right>
          <a:top>
            <a:ln w="12700" cap="flat">
              <a:solidFill>
                <a:srgbClr val="CBCBCB"/>
              </a:solidFill>
              <a:prstDash val="solid"/>
              <a:miter lim="400000"/>
            </a:ln>
          </a:top>
          <a:bottom>
            <a:ln w="12700" cap="flat">
              <a:solidFill>
                <a:srgbClr val="FFFFFF"/>
              </a:solidFill>
              <a:prstDash val="solid"/>
              <a:miter lim="400000"/>
            </a:ln>
          </a:bottom>
          <a:insideH>
            <a:ln w="12700" cap="flat">
              <a:noFill/>
              <a:miter lim="400000"/>
            </a:ln>
          </a:insideH>
          <a:insideV>
            <a:ln w="12700" cap="flat">
              <a:noFill/>
              <a:miter lim="400000"/>
            </a:ln>
          </a:insideV>
        </a:tcBdr>
        <a:fill>
          <a:solidFill>
            <a:srgbClr val="777C83"/>
          </a:solidFill>
        </a:fill>
      </a:tcStyle>
    </a:firstRow>
  </a:tblStyle>
  <a:tblStyle styleId="{2708684C-4D16-4618-839F-0558EEFCDFE6}" styleName="">
    <a:tblBg/>
    <a:wholeTbl>
      <a:tcTxStyle b="off" i="off">
        <a:fontRef idx="minor">
          <a:srgbClr val="FFFFFF"/>
        </a:fontRef>
        <a:srgbClr val="FFFFFF"/>
      </a:tcTxStyle>
      <a:tcStyle>
        <a:tcBdr>
          <a:left>
            <a:ln w="12700" cap="flat">
              <a:solidFill>
                <a:srgbClr val="FFFFFF"/>
              </a:solidFill>
              <a:custDash>
                <a:ds d="200000" sp="200000"/>
              </a:custDash>
              <a:miter lim="400000"/>
            </a:ln>
          </a:left>
          <a:right>
            <a:ln w="12700" cap="flat">
              <a:solidFill>
                <a:srgbClr val="FFFFFF"/>
              </a:solidFill>
              <a:custDash>
                <a:ds d="200000" sp="200000"/>
              </a:custDash>
              <a:miter lim="400000"/>
            </a:ln>
          </a:right>
          <a:top>
            <a:ln w="12700" cap="flat">
              <a:solidFill>
                <a:srgbClr val="FFFFFF"/>
              </a:solidFill>
              <a:custDash>
                <a:ds d="200000" sp="200000"/>
              </a:custDash>
              <a:miter lim="400000"/>
            </a:ln>
          </a:top>
          <a:bottom>
            <a:ln w="12700" cap="flat">
              <a:solidFill>
                <a:srgbClr val="FFFFFF"/>
              </a:solidFill>
              <a:custDash>
                <a:ds d="200000" sp="200000"/>
              </a:custDash>
              <a:miter lim="400000"/>
            </a:ln>
          </a:bottom>
          <a:insideH>
            <a:ln w="12700" cap="flat">
              <a:solidFill>
                <a:srgbClr val="FFFFFF"/>
              </a:solidFill>
              <a:custDash>
                <a:ds d="200000" sp="200000"/>
              </a:custDash>
              <a:miter lim="400000"/>
            </a:ln>
          </a:insideH>
          <a:insideV>
            <a:ln w="12700" cap="flat">
              <a:solidFill>
                <a:srgbClr val="FFFFFF"/>
              </a:solidFill>
              <a:custDash>
                <a:ds d="200000" sp="200000"/>
              </a:custDash>
              <a:miter lim="400000"/>
            </a:ln>
          </a:insideV>
        </a:tcBdr>
        <a:fill>
          <a:noFill/>
        </a:fill>
      </a:tcStyle>
    </a:wholeTbl>
    <a:band2H>
      <a:tcTxStyle b="def" i="def"/>
      <a:tcStyle>
        <a:tcBdr/>
        <a:fill>
          <a:solidFill>
            <a:srgbClr val="797A7C">
              <a:alpha val="30000"/>
            </a:srgbClr>
          </a:solidFill>
        </a:fill>
      </a:tcStyle>
    </a:band2H>
    <a:firstCol>
      <a:tcTxStyle b="on" i="off">
        <a:font>
          <a:latin typeface="Helvetica"/>
          <a:ea typeface="Helvetica"/>
          <a:cs typeface="Helvetica"/>
        </a:font>
        <a:srgbClr val="FFFFFF"/>
      </a:tcTxStyle>
      <a:tcStyle>
        <a:tcBdr>
          <a:left>
            <a:ln w="12700" cap="flat">
              <a:noFill/>
              <a:miter lim="400000"/>
            </a:ln>
          </a:left>
          <a:right>
            <a:ln w="12700" cap="flat">
              <a:solidFill>
                <a:srgbClr val="FFFFFF"/>
              </a:solidFill>
              <a:prstDash val="solid"/>
              <a:miter lim="400000"/>
            </a:ln>
          </a:right>
          <a:top>
            <a:ln w="12700" cap="flat">
              <a:solidFill>
                <a:srgbClr val="FFFFFF"/>
              </a:solidFill>
              <a:custDash>
                <a:ds d="200000" sp="200000"/>
              </a:custDash>
              <a:miter lim="400000"/>
            </a:ln>
          </a:top>
          <a:bottom>
            <a:ln w="12700" cap="flat">
              <a:solidFill>
                <a:srgbClr val="FFFFFF"/>
              </a:solidFill>
              <a:custDash>
                <a:ds d="200000" sp="200000"/>
              </a:custDash>
              <a:miter lim="400000"/>
            </a:ln>
          </a:bottom>
          <a:insideH>
            <a:ln w="12700" cap="flat">
              <a:solidFill>
                <a:srgbClr val="FFFFFF"/>
              </a:solidFill>
              <a:custDash>
                <a:ds d="200000" sp="200000"/>
              </a:custDash>
              <a:miter lim="400000"/>
            </a:ln>
          </a:insideH>
          <a:insideV>
            <a:ln w="12700" cap="flat">
              <a:solidFill>
                <a:srgbClr val="FFFFFF"/>
              </a:solidFill>
              <a:custDash>
                <a:ds d="200000" sp="200000"/>
              </a:custDash>
              <a:miter lim="400000"/>
            </a:ln>
          </a:insideV>
        </a:tcBdr>
        <a:fill>
          <a:noFill/>
        </a:fill>
      </a:tcStyle>
    </a:firstCol>
    <a:lastRow>
      <a:tcTxStyle b="on" i="off">
        <a:font>
          <a:latin typeface="Helvetica"/>
          <a:ea typeface="Helvetica"/>
          <a:cs typeface="Helvetica"/>
        </a:font>
        <a:srgbClr val="FFFFFF"/>
      </a:tcTxStyle>
      <a:tcStyle>
        <a:tcBdr>
          <a:left>
            <a:ln w="12700" cap="flat">
              <a:solidFill>
                <a:srgbClr val="FFFFFF"/>
              </a:solidFill>
              <a:custDash>
                <a:ds d="200000" sp="200000"/>
              </a:custDash>
              <a:miter lim="400000"/>
            </a:ln>
          </a:left>
          <a:right>
            <a:ln w="12700" cap="flat">
              <a:solidFill>
                <a:srgbClr val="FFFFFF"/>
              </a:solidFill>
              <a:custDash>
                <a:ds d="200000" sp="200000"/>
              </a:custDash>
              <a:miter lim="400000"/>
            </a:ln>
          </a:right>
          <a:top>
            <a:ln w="12700" cap="flat">
              <a:solidFill>
                <a:srgbClr val="FFFFFF"/>
              </a:solidFill>
              <a:prstDash val="solid"/>
              <a:miter lim="400000"/>
            </a:ln>
          </a:top>
          <a:bottom>
            <a:ln w="12700" cap="flat">
              <a:noFill/>
              <a:miter lim="400000"/>
            </a:ln>
          </a:bottom>
          <a:insideH>
            <a:ln w="12700" cap="flat">
              <a:noFill/>
              <a:miter lim="400000"/>
            </a:ln>
          </a:insideH>
          <a:insideV>
            <a:ln w="12700" cap="flat">
              <a:solidFill>
                <a:srgbClr val="FFFFFF"/>
              </a:solidFill>
              <a:custDash>
                <a:ds d="200000" sp="200000"/>
              </a:custDash>
              <a:miter lim="400000"/>
            </a:ln>
          </a:insideV>
        </a:tcBdr>
        <a:fill>
          <a:noFill/>
        </a:fill>
      </a:tcStyle>
    </a:lastRow>
    <a:firstRow>
      <a:tcTxStyle b="on" i="off">
        <a:font>
          <a:latin typeface="Helvetica"/>
          <a:ea typeface="Helvetica"/>
          <a:cs typeface="Helvetica"/>
        </a:font>
        <a:srgbClr val="FFFFFF"/>
      </a:tcTxStyle>
      <a:tcStyle>
        <a:tcBdr>
          <a:left>
            <a:ln w="12700" cap="flat">
              <a:solidFill>
                <a:srgbClr val="FFFFFF"/>
              </a:solidFill>
              <a:custDash>
                <a:ds d="200000" sp="200000"/>
              </a:custDash>
              <a:miter lim="400000"/>
            </a:ln>
          </a:left>
          <a:right>
            <a:ln w="12700" cap="flat">
              <a:solidFill>
                <a:srgbClr val="FFFFFF"/>
              </a:solidFill>
              <a:custDash>
                <a:ds d="200000" sp="200000"/>
              </a:custDash>
              <a:miter lim="400000"/>
            </a:ln>
          </a:right>
          <a:top>
            <a:ln w="12700" cap="flat">
              <a:noFill/>
              <a:miter lim="400000"/>
            </a:ln>
          </a:top>
          <a:bottom>
            <a:ln w="12700" cap="flat">
              <a:solidFill>
                <a:srgbClr val="FFFFFF"/>
              </a:solidFill>
              <a:prstDash val="solid"/>
              <a:miter lim="400000"/>
            </a:ln>
          </a:bottom>
          <a:insideH>
            <a:ln w="12700" cap="flat">
              <a:noFill/>
              <a:miter lim="400000"/>
            </a:ln>
          </a:insideH>
          <a:insideV>
            <a:ln w="12700" cap="flat">
              <a:solidFill>
                <a:srgbClr val="FFFFFF"/>
              </a:solidFill>
              <a:custDash>
                <a:ds d="200000" sp="200000"/>
              </a:custDash>
              <a:miter lim="400000"/>
            </a:ln>
          </a:insideV>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showComments="1"/>
</file>

<file path=ppt/_rels/presentation.xml.rels><?xml version="1.0" encoding="UTF-8" standalone="yes"?><Relationships xmlns="http://schemas.openxmlformats.org/package/2006/relationships"><Relationship Id="rId1" Type="http://schemas.openxmlformats.org/officeDocument/2006/relationships/presProps" Target="presProps.xml"/><Relationship Id="rId2" Type="http://schemas.openxmlformats.org/officeDocument/2006/relationships/viewProps" Target="viewProps.xml"/><Relationship Id="rId3" Type="http://schemas.openxmlformats.org/officeDocument/2006/relationships/commentAuthors" Target="commentAuthors.xml"/><Relationship Id="rId4" Type="http://schemas.openxmlformats.org/officeDocument/2006/relationships/tableStyles" Target="tableStyles.xml"/><Relationship Id="rId5" Type="http://schemas.openxmlformats.org/officeDocument/2006/relationships/slideMaster" Target="slideMasters/slideMaster1.xml"/><Relationship Id="rId6" Type="http://schemas.openxmlformats.org/officeDocument/2006/relationships/theme" Target="theme/theme1.xml"/><Relationship Id="rId7" Type="http://schemas.openxmlformats.org/officeDocument/2006/relationships/notesMaster" Target="notesMasters/notesMaster1.xml"/><Relationship Id="rId8" Type="http://schemas.openxmlformats.org/officeDocument/2006/relationships/slide" Target="slides/slide1.xml"/><Relationship Id="rId9" Type="http://schemas.openxmlformats.org/officeDocument/2006/relationships/slide" Target="slides/slide2.xml"/><Relationship Id="rId10" Type="http://schemas.openxmlformats.org/officeDocument/2006/relationships/slide" Target="slides/slide3.xml"/><Relationship Id="rId11" Type="http://schemas.openxmlformats.org/officeDocument/2006/relationships/slide" Target="slides/slide4.xml"/><Relationship Id="rId12" Type="http://schemas.openxmlformats.org/officeDocument/2006/relationships/slide" Target="slides/slide5.xml"/><Relationship Id="rId13" Type="http://schemas.openxmlformats.org/officeDocument/2006/relationships/slide" Target="slides/slide6.xml"/><Relationship Id="rId14" Type="http://schemas.openxmlformats.org/officeDocument/2006/relationships/slide" Target="slides/slide7.xml"/><Relationship Id="rId15" Type="http://schemas.openxmlformats.org/officeDocument/2006/relationships/slide" Target="slides/slide8.xml"/><Relationship Id="rId16" Type="http://schemas.openxmlformats.org/officeDocument/2006/relationships/slide" Target="slides/slide9.xml"/><Relationship Id="rId17" Type="http://schemas.openxmlformats.org/officeDocument/2006/relationships/slide" Target="slides/slide10.xml"/></Relationships>

</file>

<file path=ppt/notesMasters/_rels/notesMaster1.xml.rels><?xml version="1.0" encoding="UTF-8" standalone="yes"?><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 name="Shape 116"/>
          <p:cNvSpPr/>
          <p:nvPr>
            <p:ph type="sldImg"/>
          </p:nvPr>
        </p:nvSpPr>
        <p:spPr>
          <a:xfrm>
            <a:off x="1143000" y="685800"/>
            <a:ext cx="4572000" cy="3429000"/>
          </a:xfrm>
          <a:prstGeom prst="rect">
            <a:avLst/>
          </a:prstGeom>
        </p:spPr>
        <p:txBody>
          <a:bodyPr/>
          <a:lstStyle/>
          <a:p>
            <a:pPr/>
          </a:p>
        </p:txBody>
      </p:sp>
      <p:sp>
        <p:nvSpPr>
          <p:cNvPr id="117" name="Shape 117"/>
          <p:cNvSpPr/>
          <p:nvPr>
            <p:ph type="body" sz="quarter" idx="1"/>
          </p:nvPr>
        </p:nvSpPr>
        <p:spPr>
          <a:xfrm>
            <a:off x="914400" y="4343400"/>
            <a:ext cx="5029200" cy="4114800"/>
          </a:xfrm>
          <a:prstGeom prst="rect">
            <a:avLst/>
          </a:prstGeom>
        </p:spPr>
        <p:txBody>
          <a:bodyPr/>
          <a:lstStyle/>
          <a:p>
            <a:pPr/>
          </a:p>
        </p:txBody>
      </p:sp>
    </p:spTree>
  </p:cSld>
  <p:clrMap bg1="lt1" tx1="dk1" bg2="lt2" tx2="dk2" accent1="accent1" accent2="accent2" accent3="accent3" accent4="accent4" accent5="accent5" accent6="accent6" hlink="hlink" folHlink="folHlink"/>
  <p:notesStyle>
    <a:lvl1pPr defTabSz="457200" latinLnBrk="0">
      <a:lnSpc>
        <a:spcPct val="117999"/>
      </a:lnSpc>
      <a:defRPr sz="2200">
        <a:latin typeface="Helvetica Neue"/>
        <a:ea typeface="Helvetica Neue"/>
        <a:cs typeface="Helvetica Neue"/>
        <a:sym typeface="Helvetica Neue"/>
      </a:defRPr>
    </a:lvl1pPr>
    <a:lvl2pPr indent="228600" defTabSz="457200" latinLnBrk="0">
      <a:lnSpc>
        <a:spcPct val="117999"/>
      </a:lnSpc>
      <a:defRPr sz="2200">
        <a:latin typeface="Helvetica Neue"/>
        <a:ea typeface="Helvetica Neue"/>
        <a:cs typeface="Helvetica Neue"/>
        <a:sym typeface="Helvetica Neue"/>
      </a:defRPr>
    </a:lvl2pPr>
    <a:lvl3pPr indent="457200" defTabSz="457200" latinLnBrk="0">
      <a:lnSpc>
        <a:spcPct val="117999"/>
      </a:lnSpc>
      <a:defRPr sz="2200">
        <a:latin typeface="Helvetica Neue"/>
        <a:ea typeface="Helvetica Neue"/>
        <a:cs typeface="Helvetica Neue"/>
        <a:sym typeface="Helvetica Neue"/>
      </a:defRPr>
    </a:lvl3pPr>
    <a:lvl4pPr indent="685800" defTabSz="457200" latinLnBrk="0">
      <a:lnSpc>
        <a:spcPct val="117999"/>
      </a:lnSpc>
      <a:defRPr sz="2200">
        <a:latin typeface="Helvetica Neue"/>
        <a:ea typeface="Helvetica Neue"/>
        <a:cs typeface="Helvetica Neue"/>
        <a:sym typeface="Helvetica Neue"/>
      </a:defRPr>
    </a:lvl4pPr>
    <a:lvl5pPr indent="914400" defTabSz="457200" latinLnBrk="0">
      <a:lnSpc>
        <a:spcPct val="117999"/>
      </a:lnSpc>
      <a:defRPr sz="2200">
        <a:latin typeface="Helvetica Neue"/>
        <a:ea typeface="Helvetica Neue"/>
        <a:cs typeface="Helvetica Neue"/>
        <a:sym typeface="Helvetica Neue"/>
      </a:defRPr>
    </a:lvl5pPr>
    <a:lvl6pPr indent="1143000" defTabSz="457200" latinLnBrk="0">
      <a:lnSpc>
        <a:spcPct val="117999"/>
      </a:lnSpc>
      <a:defRPr sz="2200">
        <a:latin typeface="Helvetica Neue"/>
        <a:ea typeface="Helvetica Neue"/>
        <a:cs typeface="Helvetica Neue"/>
        <a:sym typeface="Helvetica Neue"/>
      </a:defRPr>
    </a:lvl6pPr>
    <a:lvl7pPr indent="1371600" defTabSz="457200" latinLnBrk="0">
      <a:lnSpc>
        <a:spcPct val="117999"/>
      </a:lnSpc>
      <a:defRPr sz="2200">
        <a:latin typeface="Helvetica Neue"/>
        <a:ea typeface="Helvetica Neue"/>
        <a:cs typeface="Helvetica Neue"/>
        <a:sym typeface="Helvetica Neue"/>
      </a:defRPr>
    </a:lvl7pPr>
    <a:lvl8pPr indent="1600200" defTabSz="457200" latinLnBrk="0">
      <a:lnSpc>
        <a:spcPct val="117999"/>
      </a:lnSpc>
      <a:defRPr sz="2200">
        <a:latin typeface="Helvetica Neue"/>
        <a:ea typeface="Helvetica Neue"/>
        <a:cs typeface="Helvetica Neue"/>
        <a:sym typeface="Helvetica Neue"/>
      </a:defRPr>
    </a:lvl8pPr>
    <a:lvl9pPr indent="1828800" defTabSz="457200" latinLnBrk="0">
      <a:lnSpc>
        <a:spcPct val="117999"/>
      </a:lnSpc>
      <a:defRPr sz="2200">
        <a:latin typeface="Helvetica Neue"/>
        <a:ea typeface="Helvetica Neue"/>
        <a:cs typeface="Helvetica Neue"/>
        <a:sym typeface="Helvetica Neue"/>
      </a:defRPr>
    </a:lvl9pPr>
  </p:notesStyle>
</p:notesMaster>
</file>

<file path=ppt/slideLayouts/_rels/slideLayout1.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showMasterSp="1" showMasterPhAnim="1">
  <p:cSld name="Titolo e sottotitolo">
    <p:spTree>
      <p:nvGrpSpPr>
        <p:cNvPr id="1" name=""/>
        <p:cNvGrpSpPr/>
        <p:nvPr/>
      </p:nvGrpSpPr>
      <p:grpSpPr>
        <a:xfrm>
          <a:off x="0" y="0"/>
          <a:ext cx="0" cy="0"/>
          <a:chOff x="0" y="0"/>
          <a:chExt cx="0" cy="0"/>
        </a:xfrm>
      </p:grpSpPr>
      <p:sp>
        <p:nvSpPr>
          <p:cNvPr id="11" name="Shape 11"/>
          <p:cNvSpPr/>
          <p:nvPr>
            <p:ph type="title"/>
          </p:nvPr>
        </p:nvSpPr>
        <p:spPr>
          <a:xfrm>
            <a:off x="1270000" y="1638300"/>
            <a:ext cx="10464800" cy="3302000"/>
          </a:xfrm>
          <a:prstGeom prst="rect">
            <a:avLst/>
          </a:prstGeom>
        </p:spPr>
        <p:txBody>
          <a:bodyPr anchor="b"/>
          <a:lstStyle/>
          <a:p>
            <a:pPr/>
            <a:r>
              <a:t>Titolo Testo</a:t>
            </a:r>
          </a:p>
        </p:txBody>
      </p:sp>
      <p:sp>
        <p:nvSpPr>
          <p:cNvPr id="12" name="Shape 12"/>
          <p:cNvSpPr/>
          <p:nvPr>
            <p:ph type="body" sz="quarter" idx="1"/>
          </p:nvPr>
        </p:nvSpPr>
        <p:spPr>
          <a:xfrm>
            <a:off x="1270000" y="5029200"/>
            <a:ext cx="10464800" cy="1130300"/>
          </a:xfrm>
          <a:prstGeom prst="rect">
            <a:avLst/>
          </a:prstGeom>
        </p:spPr>
        <p:txBody>
          <a:bodyPr anchor="t"/>
          <a:lstStyle>
            <a:lvl1pPr marL="0" indent="0" algn="ctr">
              <a:spcBef>
                <a:spcPts val="0"/>
              </a:spcBef>
              <a:buSzTx/>
              <a:buNone/>
              <a:defRPr sz="3200"/>
            </a:lvl1pPr>
            <a:lvl2pPr marL="0" indent="228600" algn="ctr">
              <a:spcBef>
                <a:spcPts val="0"/>
              </a:spcBef>
              <a:buSzTx/>
              <a:buNone/>
              <a:defRPr sz="3200"/>
            </a:lvl2pPr>
            <a:lvl3pPr marL="0" indent="457200" algn="ctr">
              <a:spcBef>
                <a:spcPts val="0"/>
              </a:spcBef>
              <a:buSzTx/>
              <a:buNone/>
              <a:defRPr sz="3200"/>
            </a:lvl3pPr>
            <a:lvl4pPr marL="0" indent="685800" algn="ctr">
              <a:spcBef>
                <a:spcPts val="0"/>
              </a:spcBef>
              <a:buSzTx/>
              <a:buNone/>
              <a:defRPr sz="3200"/>
            </a:lvl4pPr>
            <a:lvl5pPr marL="0" indent="914400" algn="ctr">
              <a:spcBef>
                <a:spcPts val="0"/>
              </a:spcBef>
              <a:buSzTx/>
              <a:buNone/>
              <a:defRPr sz="3200"/>
            </a:lvl5pPr>
          </a:lstStyle>
          <a:p>
            <a:pPr/>
            <a:r>
              <a:t>Corpo livello uno</a:t>
            </a:r>
          </a:p>
          <a:p>
            <a:pPr lvl="1"/>
            <a:r>
              <a:t>Corpo livello due</a:t>
            </a:r>
          </a:p>
          <a:p>
            <a:pPr lvl="2"/>
            <a:r>
              <a:t>Corpo livello tre</a:t>
            </a:r>
          </a:p>
          <a:p>
            <a:pPr lvl="3"/>
            <a:r>
              <a:t>Corpo livello quattro</a:t>
            </a:r>
          </a:p>
          <a:p>
            <a:pPr lvl="4"/>
            <a:r>
              <a:t>Corpo livello cinque</a:t>
            </a:r>
          </a:p>
        </p:txBody>
      </p:sp>
      <p:sp>
        <p:nvSpPr>
          <p:cNvPr id="13" name="Shape 13"/>
          <p:cNvSpPr/>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0.xml><?xml version="1.0" encoding="utf-8"?>
<p:sldLayout xmlns:a="http://schemas.openxmlformats.org/drawingml/2006/main" xmlns:r="http://schemas.openxmlformats.org/officeDocument/2006/relationships" xmlns:p="http://schemas.openxmlformats.org/presentationml/2006/main" type="tx" showMasterSp="1" showMasterPhAnim="1">
  <p:cSld name="Citazione">
    <p:spTree>
      <p:nvGrpSpPr>
        <p:cNvPr id="1" name=""/>
        <p:cNvGrpSpPr/>
        <p:nvPr/>
      </p:nvGrpSpPr>
      <p:grpSpPr>
        <a:xfrm>
          <a:off x="0" y="0"/>
          <a:ext cx="0" cy="0"/>
          <a:chOff x="0" y="0"/>
          <a:chExt cx="0" cy="0"/>
        </a:xfrm>
      </p:grpSpPr>
      <p:sp>
        <p:nvSpPr>
          <p:cNvPr id="93" name="Shape 93"/>
          <p:cNvSpPr/>
          <p:nvPr>
            <p:ph type="body" sz="quarter" idx="13"/>
          </p:nvPr>
        </p:nvSpPr>
        <p:spPr>
          <a:xfrm>
            <a:off x="1270000" y="6362700"/>
            <a:ext cx="10464800" cy="533400"/>
          </a:xfrm>
          <a:prstGeom prst="rect">
            <a:avLst/>
          </a:prstGeom>
        </p:spPr>
        <p:txBody>
          <a:bodyPr anchor="t">
            <a:spAutoFit/>
          </a:bodyPr>
          <a:lstStyle>
            <a:lvl1pPr marL="0" indent="0" algn="ctr">
              <a:spcBef>
                <a:spcPts val="0"/>
              </a:spcBef>
              <a:buSzTx/>
              <a:buNone/>
              <a:defRPr b="1" sz="2800">
                <a:latin typeface="Helvetica"/>
                <a:ea typeface="Helvetica"/>
                <a:cs typeface="Helvetica"/>
                <a:sym typeface="Helvetica"/>
              </a:defRPr>
            </a:lvl1pPr>
          </a:lstStyle>
          <a:p>
            <a:pPr/>
            <a:r>
              <a:t>–Giovanni Mela</a:t>
            </a:r>
          </a:p>
        </p:txBody>
      </p:sp>
      <p:sp>
        <p:nvSpPr>
          <p:cNvPr id="94" name="Shape 94"/>
          <p:cNvSpPr/>
          <p:nvPr>
            <p:ph type="body" sz="quarter" idx="14"/>
          </p:nvPr>
        </p:nvSpPr>
        <p:spPr>
          <a:xfrm>
            <a:off x="1270000" y="4254500"/>
            <a:ext cx="10464800" cy="711200"/>
          </a:xfrm>
          <a:prstGeom prst="rect">
            <a:avLst/>
          </a:prstGeom>
        </p:spPr>
        <p:txBody>
          <a:bodyPr>
            <a:spAutoFit/>
          </a:bodyPr>
          <a:lstStyle>
            <a:lvl1pPr marL="0" indent="0" algn="ctr">
              <a:spcBef>
                <a:spcPts val="2400"/>
              </a:spcBef>
              <a:buSzTx/>
              <a:buNone/>
              <a:defRPr sz="4000"/>
            </a:lvl1pPr>
          </a:lstStyle>
          <a:p>
            <a:pPr/>
            <a:r>
              <a:t>“Inserisci qui una citazione”.</a:t>
            </a:r>
          </a:p>
        </p:txBody>
      </p:sp>
      <p:sp>
        <p:nvSpPr>
          <p:cNvPr id="95" name="Shape 95"/>
          <p:cNvSpPr/>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1.xml><?xml version="1.0" encoding="utf-8"?>
<p:sldLayout xmlns:a="http://schemas.openxmlformats.org/drawingml/2006/main" xmlns:r="http://schemas.openxmlformats.org/officeDocument/2006/relationships" xmlns:p="http://schemas.openxmlformats.org/presentationml/2006/main" type="tx" showMasterSp="1" showMasterPhAnim="1">
  <p:cSld name="Foto">
    <p:spTree>
      <p:nvGrpSpPr>
        <p:cNvPr id="1" name=""/>
        <p:cNvGrpSpPr/>
        <p:nvPr/>
      </p:nvGrpSpPr>
      <p:grpSpPr>
        <a:xfrm>
          <a:off x="0" y="0"/>
          <a:ext cx="0" cy="0"/>
          <a:chOff x="0" y="0"/>
          <a:chExt cx="0" cy="0"/>
        </a:xfrm>
      </p:grpSpPr>
      <p:sp>
        <p:nvSpPr>
          <p:cNvPr id="102" name="Shape 102"/>
          <p:cNvSpPr/>
          <p:nvPr>
            <p:ph type="pic" idx="13"/>
          </p:nvPr>
        </p:nvSpPr>
        <p:spPr>
          <a:xfrm>
            <a:off x="0" y="0"/>
            <a:ext cx="13004800" cy="9753600"/>
          </a:xfrm>
          <a:prstGeom prst="rect">
            <a:avLst/>
          </a:prstGeom>
        </p:spPr>
        <p:txBody>
          <a:bodyPr lIns="91439" tIns="45719" rIns="91439" bIns="45719" anchor="t">
            <a:noAutofit/>
          </a:bodyPr>
          <a:lstStyle/>
          <a:p>
            <a:pPr/>
          </a:p>
        </p:txBody>
      </p:sp>
      <p:sp>
        <p:nvSpPr>
          <p:cNvPr id="103" name="Shape 103"/>
          <p:cNvSpPr/>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2.xml><?xml version="1.0" encoding="utf-8"?>
<p:sldLayout xmlns:a="http://schemas.openxmlformats.org/drawingml/2006/main" xmlns:r="http://schemas.openxmlformats.org/officeDocument/2006/relationships" xmlns:p="http://schemas.openxmlformats.org/presentationml/2006/main" type="tx" showMasterSp="1" showMasterPhAnim="1">
  <p:cSld name="Vuoto">
    <p:spTree>
      <p:nvGrpSpPr>
        <p:cNvPr id="1" name=""/>
        <p:cNvGrpSpPr/>
        <p:nvPr/>
      </p:nvGrpSpPr>
      <p:grpSpPr>
        <a:xfrm>
          <a:off x="0" y="0"/>
          <a:ext cx="0" cy="0"/>
          <a:chOff x="0" y="0"/>
          <a:chExt cx="0" cy="0"/>
        </a:xfrm>
      </p:grpSpPr>
      <p:sp>
        <p:nvSpPr>
          <p:cNvPr id="110" name="Shape 110"/>
          <p:cNvSpPr/>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2.xml><?xml version="1.0" encoding="utf-8"?>
<p:sldLayout xmlns:a="http://schemas.openxmlformats.org/drawingml/2006/main" xmlns:r="http://schemas.openxmlformats.org/officeDocument/2006/relationships" xmlns:p="http://schemas.openxmlformats.org/presentationml/2006/main" type="tx" showMasterSp="1" showMasterPhAnim="1">
  <p:cSld name="Foto - Orizzontale">
    <p:spTree>
      <p:nvGrpSpPr>
        <p:cNvPr id="1" name=""/>
        <p:cNvGrpSpPr/>
        <p:nvPr/>
      </p:nvGrpSpPr>
      <p:grpSpPr>
        <a:xfrm>
          <a:off x="0" y="0"/>
          <a:ext cx="0" cy="0"/>
          <a:chOff x="0" y="0"/>
          <a:chExt cx="0" cy="0"/>
        </a:xfrm>
      </p:grpSpPr>
      <p:sp>
        <p:nvSpPr>
          <p:cNvPr id="20" name="Shape 20"/>
          <p:cNvSpPr/>
          <p:nvPr>
            <p:ph type="pic" idx="13"/>
          </p:nvPr>
        </p:nvSpPr>
        <p:spPr>
          <a:xfrm>
            <a:off x="1600200" y="635000"/>
            <a:ext cx="9779000" cy="5918200"/>
          </a:xfrm>
          <a:prstGeom prst="rect">
            <a:avLst/>
          </a:prstGeom>
        </p:spPr>
        <p:txBody>
          <a:bodyPr lIns="91439" tIns="45719" rIns="91439" bIns="45719" anchor="t">
            <a:noAutofit/>
          </a:bodyPr>
          <a:lstStyle/>
          <a:p>
            <a:pPr/>
          </a:p>
        </p:txBody>
      </p:sp>
      <p:sp>
        <p:nvSpPr>
          <p:cNvPr id="21" name="Shape 21"/>
          <p:cNvSpPr/>
          <p:nvPr>
            <p:ph type="title"/>
          </p:nvPr>
        </p:nvSpPr>
        <p:spPr>
          <a:xfrm>
            <a:off x="1270000" y="6718300"/>
            <a:ext cx="10464800" cy="1422400"/>
          </a:xfrm>
          <a:prstGeom prst="rect">
            <a:avLst/>
          </a:prstGeom>
        </p:spPr>
        <p:txBody>
          <a:bodyPr anchor="b"/>
          <a:lstStyle/>
          <a:p>
            <a:pPr/>
            <a:r>
              <a:t>Titolo Testo</a:t>
            </a:r>
          </a:p>
        </p:txBody>
      </p:sp>
      <p:sp>
        <p:nvSpPr>
          <p:cNvPr id="22" name="Shape 22"/>
          <p:cNvSpPr/>
          <p:nvPr>
            <p:ph type="body" sz="quarter" idx="1"/>
          </p:nvPr>
        </p:nvSpPr>
        <p:spPr>
          <a:xfrm>
            <a:off x="1270000" y="8191500"/>
            <a:ext cx="10464800" cy="1219200"/>
          </a:xfrm>
          <a:prstGeom prst="rect">
            <a:avLst/>
          </a:prstGeom>
        </p:spPr>
        <p:txBody>
          <a:bodyPr anchor="t"/>
          <a:lstStyle>
            <a:lvl1pPr marL="0" indent="0" algn="ctr">
              <a:spcBef>
                <a:spcPts val="0"/>
              </a:spcBef>
              <a:buSzTx/>
              <a:buNone/>
              <a:defRPr sz="3200"/>
            </a:lvl1pPr>
            <a:lvl2pPr marL="0" indent="228600" algn="ctr">
              <a:spcBef>
                <a:spcPts val="0"/>
              </a:spcBef>
              <a:buSzTx/>
              <a:buNone/>
              <a:defRPr sz="3200"/>
            </a:lvl2pPr>
            <a:lvl3pPr marL="0" indent="457200" algn="ctr">
              <a:spcBef>
                <a:spcPts val="0"/>
              </a:spcBef>
              <a:buSzTx/>
              <a:buNone/>
              <a:defRPr sz="3200"/>
            </a:lvl3pPr>
            <a:lvl4pPr marL="0" indent="685800" algn="ctr">
              <a:spcBef>
                <a:spcPts val="0"/>
              </a:spcBef>
              <a:buSzTx/>
              <a:buNone/>
              <a:defRPr sz="3200"/>
            </a:lvl4pPr>
            <a:lvl5pPr marL="0" indent="914400" algn="ctr">
              <a:spcBef>
                <a:spcPts val="0"/>
              </a:spcBef>
              <a:buSzTx/>
              <a:buNone/>
              <a:defRPr sz="3200"/>
            </a:lvl5pPr>
          </a:lstStyle>
          <a:p>
            <a:pPr/>
            <a:r>
              <a:t>Corpo livello uno</a:t>
            </a:r>
          </a:p>
          <a:p>
            <a:pPr lvl="1"/>
            <a:r>
              <a:t>Corpo livello due</a:t>
            </a:r>
          </a:p>
          <a:p>
            <a:pPr lvl="2"/>
            <a:r>
              <a:t>Corpo livello tre</a:t>
            </a:r>
          </a:p>
          <a:p>
            <a:pPr lvl="3"/>
            <a:r>
              <a:t>Corpo livello quattro</a:t>
            </a:r>
          </a:p>
          <a:p>
            <a:pPr lvl="4"/>
            <a:r>
              <a:t>Corpo livello cinque</a:t>
            </a:r>
          </a:p>
        </p:txBody>
      </p:sp>
      <p:sp>
        <p:nvSpPr>
          <p:cNvPr id="23" name="Shape 23"/>
          <p:cNvSpPr/>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3.xml><?xml version="1.0" encoding="utf-8"?>
<p:sldLayout xmlns:a="http://schemas.openxmlformats.org/drawingml/2006/main" xmlns:r="http://schemas.openxmlformats.org/officeDocument/2006/relationships" xmlns:p="http://schemas.openxmlformats.org/presentationml/2006/main" type="tx" showMasterSp="1" showMasterPhAnim="1">
  <p:cSld name="Titolo - Centrato">
    <p:spTree>
      <p:nvGrpSpPr>
        <p:cNvPr id="1" name=""/>
        <p:cNvGrpSpPr/>
        <p:nvPr/>
      </p:nvGrpSpPr>
      <p:grpSpPr>
        <a:xfrm>
          <a:off x="0" y="0"/>
          <a:ext cx="0" cy="0"/>
          <a:chOff x="0" y="0"/>
          <a:chExt cx="0" cy="0"/>
        </a:xfrm>
      </p:grpSpPr>
      <p:sp>
        <p:nvSpPr>
          <p:cNvPr id="30" name="Shape 30"/>
          <p:cNvSpPr/>
          <p:nvPr>
            <p:ph type="title"/>
          </p:nvPr>
        </p:nvSpPr>
        <p:spPr>
          <a:xfrm>
            <a:off x="1270000" y="3225800"/>
            <a:ext cx="10464800" cy="3302000"/>
          </a:xfrm>
          <a:prstGeom prst="rect">
            <a:avLst/>
          </a:prstGeom>
        </p:spPr>
        <p:txBody>
          <a:bodyPr/>
          <a:lstStyle/>
          <a:p>
            <a:pPr/>
            <a:r>
              <a:t>Titolo Testo</a:t>
            </a:r>
          </a:p>
        </p:txBody>
      </p:sp>
      <p:sp>
        <p:nvSpPr>
          <p:cNvPr id="31" name="Shape 31"/>
          <p:cNvSpPr/>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4.xml><?xml version="1.0" encoding="utf-8"?>
<p:sldLayout xmlns:a="http://schemas.openxmlformats.org/drawingml/2006/main" xmlns:r="http://schemas.openxmlformats.org/officeDocument/2006/relationships" xmlns:p="http://schemas.openxmlformats.org/presentationml/2006/main" type="tx" showMasterSp="1" showMasterPhAnim="1">
  <p:cSld name="Foto - Verticale">
    <p:spTree>
      <p:nvGrpSpPr>
        <p:cNvPr id="1" name=""/>
        <p:cNvGrpSpPr/>
        <p:nvPr/>
      </p:nvGrpSpPr>
      <p:grpSpPr>
        <a:xfrm>
          <a:off x="0" y="0"/>
          <a:ext cx="0" cy="0"/>
          <a:chOff x="0" y="0"/>
          <a:chExt cx="0" cy="0"/>
        </a:xfrm>
      </p:grpSpPr>
      <p:sp>
        <p:nvSpPr>
          <p:cNvPr id="38" name="Shape 38"/>
          <p:cNvSpPr/>
          <p:nvPr>
            <p:ph type="pic" sz="half" idx="13"/>
          </p:nvPr>
        </p:nvSpPr>
        <p:spPr>
          <a:xfrm>
            <a:off x="6718300" y="762000"/>
            <a:ext cx="5334000" cy="8242300"/>
          </a:xfrm>
          <a:prstGeom prst="rect">
            <a:avLst/>
          </a:prstGeom>
        </p:spPr>
        <p:txBody>
          <a:bodyPr lIns="91439" tIns="45719" rIns="91439" bIns="45719" anchor="t">
            <a:noAutofit/>
          </a:bodyPr>
          <a:lstStyle/>
          <a:p>
            <a:pPr/>
          </a:p>
        </p:txBody>
      </p:sp>
      <p:sp>
        <p:nvSpPr>
          <p:cNvPr id="39" name="Shape 39"/>
          <p:cNvSpPr/>
          <p:nvPr>
            <p:ph type="title"/>
          </p:nvPr>
        </p:nvSpPr>
        <p:spPr>
          <a:xfrm>
            <a:off x="952500" y="762000"/>
            <a:ext cx="5334000" cy="4000500"/>
          </a:xfrm>
          <a:prstGeom prst="rect">
            <a:avLst/>
          </a:prstGeom>
        </p:spPr>
        <p:txBody>
          <a:bodyPr anchor="b"/>
          <a:lstStyle>
            <a:lvl1pPr>
              <a:defRPr sz="6000"/>
            </a:lvl1pPr>
          </a:lstStyle>
          <a:p>
            <a:pPr/>
            <a:r>
              <a:t>Titolo Testo</a:t>
            </a:r>
          </a:p>
        </p:txBody>
      </p:sp>
      <p:sp>
        <p:nvSpPr>
          <p:cNvPr id="40" name="Shape 40"/>
          <p:cNvSpPr/>
          <p:nvPr>
            <p:ph type="body" sz="quarter" idx="1"/>
          </p:nvPr>
        </p:nvSpPr>
        <p:spPr>
          <a:xfrm>
            <a:off x="952500" y="5003800"/>
            <a:ext cx="5334000" cy="4000500"/>
          </a:xfrm>
          <a:prstGeom prst="rect">
            <a:avLst/>
          </a:prstGeom>
        </p:spPr>
        <p:txBody>
          <a:bodyPr anchor="t"/>
          <a:lstStyle>
            <a:lvl1pPr marL="0" indent="0" algn="ctr">
              <a:spcBef>
                <a:spcPts val="0"/>
              </a:spcBef>
              <a:buSzTx/>
              <a:buNone/>
              <a:defRPr sz="3200"/>
            </a:lvl1pPr>
            <a:lvl2pPr marL="0" indent="228600" algn="ctr">
              <a:spcBef>
                <a:spcPts val="0"/>
              </a:spcBef>
              <a:buSzTx/>
              <a:buNone/>
              <a:defRPr sz="3200"/>
            </a:lvl2pPr>
            <a:lvl3pPr marL="0" indent="457200" algn="ctr">
              <a:spcBef>
                <a:spcPts val="0"/>
              </a:spcBef>
              <a:buSzTx/>
              <a:buNone/>
              <a:defRPr sz="3200"/>
            </a:lvl3pPr>
            <a:lvl4pPr marL="0" indent="685800" algn="ctr">
              <a:spcBef>
                <a:spcPts val="0"/>
              </a:spcBef>
              <a:buSzTx/>
              <a:buNone/>
              <a:defRPr sz="3200"/>
            </a:lvl4pPr>
            <a:lvl5pPr marL="0" indent="914400" algn="ctr">
              <a:spcBef>
                <a:spcPts val="0"/>
              </a:spcBef>
              <a:buSzTx/>
              <a:buNone/>
              <a:defRPr sz="3200"/>
            </a:lvl5pPr>
          </a:lstStyle>
          <a:p>
            <a:pPr/>
            <a:r>
              <a:t>Corpo livello uno</a:t>
            </a:r>
          </a:p>
          <a:p>
            <a:pPr lvl="1"/>
            <a:r>
              <a:t>Corpo livello due</a:t>
            </a:r>
          </a:p>
          <a:p>
            <a:pPr lvl="2"/>
            <a:r>
              <a:t>Corpo livello tre</a:t>
            </a:r>
          </a:p>
          <a:p>
            <a:pPr lvl="3"/>
            <a:r>
              <a:t>Corpo livello quattro</a:t>
            </a:r>
          </a:p>
          <a:p>
            <a:pPr lvl="4"/>
            <a:r>
              <a:t>Corpo livello cinque</a:t>
            </a:r>
          </a:p>
        </p:txBody>
      </p:sp>
      <p:sp>
        <p:nvSpPr>
          <p:cNvPr id="41" name="Shape 41"/>
          <p:cNvSpPr/>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5.xml><?xml version="1.0" encoding="utf-8"?>
<p:sldLayout xmlns:a="http://schemas.openxmlformats.org/drawingml/2006/main" xmlns:r="http://schemas.openxmlformats.org/officeDocument/2006/relationships" xmlns:p="http://schemas.openxmlformats.org/presentationml/2006/main" type="tx" showMasterSp="1" showMasterPhAnim="1">
  <p:cSld name="Titolo - In alto">
    <p:spTree>
      <p:nvGrpSpPr>
        <p:cNvPr id="1" name=""/>
        <p:cNvGrpSpPr/>
        <p:nvPr/>
      </p:nvGrpSpPr>
      <p:grpSpPr>
        <a:xfrm>
          <a:off x="0" y="0"/>
          <a:ext cx="0" cy="0"/>
          <a:chOff x="0" y="0"/>
          <a:chExt cx="0" cy="0"/>
        </a:xfrm>
      </p:grpSpPr>
      <p:sp>
        <p:nvSpPr>
          <p:cNvPr id="48" name="Shape 48"/>
          <p:cNvSpPr/>
          <p:nvPr>
            <p:ph type="title"/>
          </p:nvPr>
        </p:nvSpPr>
        <p:spPr>
          <a:prstGeom prst="rect">
            <a:avLst/>
          </a:prstGeom>
        </p:spPr>
        <p:txBody>
          <a:bodyPr/>
          <a:lstStyle/>
          <a:p>
            <a:pPr/>
            <a:r>
              <a:t>Titolo Testo</a:t>
            </a:r>
          </a:p>
        </p:txBody>
      </p:sp>
      <p:sp>
        <p:nvSpPr>
          <p:cNvPr id="49" name="Shape 49"/>
          <p:cNvSpPr/>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6.xml><?xml version="1.0" encoding="utf-8"?>
<p:sldLayout xmlns:a="http://schemas.openxmlformats.org/drawingml/2006/main" xmlns:r="http://schemas.openxmlformats.org/officeDocument/2006/relationships" xmlns:p="http://schemas.openxmlformats.org/presentationml/2006/main" type="tx" showMasterSp="1" showMasterPhAnim="1">
  <p:cSld name="Titolo e punti elenco">
    <p:spTree>
      <p:nvGrpSpPr>
        <p:cNvPr id="1" name=""/>
        <p:cNvGrpSpPr/>
        <p:nvPr/>
      </p:nvGrpSpPr>
      <p:grpSpPr>
        <a:xfrm>
          <a:off x="0" y="0"/>
          <a:ext cx="0" cy="0"/>
          <a:chOff x="0" y="0"/>
          <a:chExt cx="0" cy="0"/>
        </a:xfrm>
      </p:grpSpPr>
      <p:sp>
        <p:nvSpPr>
          <p:cNvPr id="56" name="Shape 56"/>
          <p:cNvSpPr/>
          <p:nvPr>
            <p:ph type="title"/>
          </p:nvPr>
        </p:nvSpPr>
        <p:spPr>
          <a:prstGeom prst="rect">
            <a:avLst/>
          </a:prstGeom>
        </p:spPr>
        <p:txBody>
          <a:bodyPr/>
          <a:lstStyle/>
          <a:p>
            <a:pPr/>
            <a:r>
              <a:t>Titolo Testo</a:t>
            </a:r>
          </a:p>
        </p:txBody>
      </p:sp>
      <p:sp>
        <p:nvSpPr>
          <p:cNvPr id="57" name="Shape 57"/>
          <p:cNvSpPr/>
          <p:nvPr>
            <p:ph type="body" idx="1"/>
          </p:nvPr>
        </p:nvSpPr>
        <p:spPr>
          <a:prstGeom prst="rect">
            <a:avLst/>
          </a:prstGeom>
        </p:spPr>
        <p:txBody>
          <a:bodyPr/>
          <a:lstStyle/>
          <a:p>
            <a:pPr/>
            <a:r>
              <a:t>Corpo livello uno</a:t>
            </a:r>
          </a:p>
          <a:p>
            <a:pPr lvl="1"/>
            <a:r>
              <a:t>Corpo livello due</a:t>
            </a:r>
          </a:p>
          <a:p>
            <a:pPr lvl="2"/>
            <a:r>
              <a:t>Corpo livello tre</a:t>
            </a:r>
          </a:p>
          <a:p>
            <a:pPr lvl="3"/>
            <a:r>
              <a:t>Corpo livello quattro</a:t>
            </a:r>
          </a:p>
          <a:p>
            <a:pPr lvl="4"/>
            <a:r>
              <a:t>Corpo livello cinque</a:t>
            </a:r>
          </a:p>
        </p:txBody>
      </p:sp>
      <p:sp>
        <p:nvSpPr>
          <p:cNvPr id="58" name="Shape 58"/>
          <p:cNvSpPr/>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7.xml><?xml version="1.0" encoding="utf-8"?>
<p:sldLayout xmlns:a="http://schemas.openxmlformats.org/drawingml/2006/main" xmlns:r="http://schemas.openxmlformats.org/officeDocument/2006/relationships" xmlns:p="http://schemas.openxmlformats.org/presentationml/2006/main" type="tx" showMasterSp="1" showMasterPhAnim="1">
  <p:cSld name="Titolo, punti elenco e foto">
    <p:spTree>
      <p:nvGrpSpPr>
        <p:cNvPr id="1" name=""/>
        <p:cNvGrpSpPr/>
        <p:nvPr/>
      </p:nvGrpSpPr>
      <p:grpSpPr>
        <a:xfrm>
          <a:off x="0" y="0"/>
          <a:ext cx="0" cy="0"/>
          <a:chOff x="0" y="0"/>
          <a:chExt cx="0" cy="0"/>
        </a:xfrm>
      </p:grpSpPr>
      <p:sp>
        <p:nvSpPr>
          <p:cNvPr id="65" name="Shape 65"/>
          <p:cNvSpPr/>
          <p:nvPr>
            <p:ph type="pic" sz="half" idx="13"/>
          </p:nvPr>
        </p:nvSpPr>
        <p:spPr>
          <a:xfrm>
            <a:off x="6718300" y="2590800"/>
            <a:ext cx="5334000" cy="6286500"/>
          </a:xfrm>
          <a:prstGeom prst="rect">
            <a:avLst/>
          </a:prstGeom>
        </p:spPr>
        <p:txBody>
          <a:bodyPr lIns="91439" tIns="45719" rIns="91439" bIns="45719" anchor="t">
            <a:noAutofit/>
          </a:bodyPr>
          <a:lstStyle/>
          <a:p>
            <a:pPr/>
          </a:p>
        </p:txBody>
      </p:sp>
      <p:sp>
        <p:nvSpPr>
          <p:cNvPr id="66" name="Shape 66"/>
          <p:cNvSpPr/>
          <p:nvPr>
            <p:ph type="title"/>
          </p:nvPr>
        </p:nvSpPr>
        <p:spPr>
          <a:prstGeom prst="rect">
            <a:avLst/>
          </a:prstGeom>
        </p:spPr>
        <p:txBody>
          <a:bodyPr/>
          <a:lstStyle/>
          <a:p>
            <a:pPr/>
            <a:r>
              <a:t>Titolo Testo</a:t>
            </a:r>
          </a:p>
        </p:txBody>
      </p:sp>
      <p:sp>
        <p:nvSpPr>
          <p:cNvPr id="67" name="Shape 67"/>
          <p:cNvSpPr/>
          <p:nvPr>
            <p:ph type="body" sz="half" idx="1"/>
          </p:nvPr>
        </p:nvSpPr>
        <p:spPr>
          <a:xfrm>
            <a:off x="952500" y="2590800"/>
            <a:ext cx="5334000" cy="6286500"/>
          </a:xfrm>
          <a:prstGeom prst="rect">
            <a:avLst/>
          </a:prstGeom>
        </p:spPr>
        <p:txBody>
          <a:bodyPr/>
          <a:lstStyle>
            <a:lvl1pPr marL="381000" indent="-381000">
              <a:spcBef>
                <a:spcPts val="3800"/>
              </a:spcBef>
              <a:defRPr sz="2800"/>
            </a:lvl1pPr>
            <a:lvl2pPr marL="762000" indent="-381000">
              <a:spcBef>
                <a:spcPts val="3800"/>
              </a:spcBef>
              <a:defRPr sz="2800"/>
            </a:lvl2pPr>
            <a:lvl3pPr marL="1143000" indent="-381000">
              <a:spcBef>
                <a:spcPts val="3800"/>
              </a:spcBef>
              <a:defRPr sz="2800"/>
            </a:lvl3pPr>
            <a:lvl4pPr marL="1524000" indent="-381000">
              <a:spcBef>
                <a:spcPts val="3800"/>
              </a:spcBef>
              <a:defRPr sz="2800"/>
            </a:lvl4pPr>
            <a:lvl5pPr marL="1905000" indent="-381000">
              <a:spcBef>
                <a:spcPts val="3800"/>
              </a:spcBef>
              <a:defRPr sz="2800"/>
            </a:lvl5pPr>
          </a:lstStyle>
          <a:p>
            <a:pPr/>
            <a:r>
              <a:t>Corpo livello uno</a:t>
            </a:r>
          </a:p>
          <a:p>
            <a:pPr lvl="1"/>
            <a:r>
              <a:t>Corpo livello due</a:t>
            </a:r>
          </a:p>
          <a:p>
            <a:pPr lvl="2"/>
            <a:r>
              <a:t>Corpo livello tre</a:t>
            </a:r>
          </a:p>
          <a:p>
            <a:pPr lvl="3"/>
            <a:r>
              <a:t>Corpo livello quattro</a:t>
            </a:r>
          </a:p>
          <a:p>
            <a:pPr lvl="4"/>
            <a:r>
              <a:t>Corpo livello cinque</a:t>
            </a:r>
          </a:p>
        </p:txBody>
      </p:sp>
      <p:sp>
        <p:nvSpPr>
          <p:cNvPr id="68" name="Shape 68"/>
          <p:cNvSpPr/>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8.xml><?xml version="1.0" encoding="utf-8"?>
<p:sldLayout xmlns:a="http://schemas.openxmlformats.org/drawingml/2006/main" xmlns:r="http://schemas.openxmlformats.org/officeDocument/2006/relationships" xmlns:p="http://schemas.openxmlformats.org/presentationml/2006/main" type="tx" showMasterSp="1" showMasterPhAnim="1">
  <p:cSld name="Punti elenco">
    <p:spTree>
      <p:nvGrpSpPr>
        <p:cNvPr id="1" name=""/>
        <p:cNvGrpSpPr/>
        <p:nvPr/>
      </p:nvGrpSpPr>
      <p:grpSpPr>
        <a:xfrm>
          <a:off x="0" y="0"/>
          <a:ext cx="0" cy="0"/>
          <a:chOff x="0" y="0"/>
          <a:chExt cx="0" cy="0"/>
        </a:xfrm>
      </p:grpSpPr>
      <p:sp>
        <p:nvSpPr>
          <p:cNvPr id="75" name="Shape 75"/>
          <p:cNvSpPr/>
          <p:nvPr>
            <p:ph type="body" idx="1"/>
          </p:nvPr>
        </p:nvSpPr>
        <p:spPr>
          <a:xfrm>
            <a:off x="952500" y="1270000"/>
            <a:ext cx="11099800" cy="7213600"/>
          </a:xfrm>
          <a:prstGeom prst="rect">
            <a:avLst/>
          </a:prstGeom>
        </p:spPr>
        <p:txBody>
          <a:bodyPr/>
          <a:lstStyle/>
          <a:p>
            <a:pPr/>
            <a:r>
              <a:t>Corpo livello uno</a:t>
            </a:r>
          </a:p>
          <a:p>
            <a:pPr lvl="1"/>
            <a:r>
              <a:t>Corpo livello due</a:t>
            </a:r>
          </a:p>
          <a:p>
            <a:pPr lvl="2"/>
            <a:r>
              <a:t>Corpo livello tre</a:t>
            </a:r>
          </a:p>
          <a:p>
            <a:pPr lvl="3"/>
            <a:r>
              <a:t>Corpo livello quattro</a:t>
            </a:r>
          </a:p>
          <a:p>
            <a:pPr lvl="4"/>
            <a:r>
              <a:t>Corpo livello cinque</a:t>
            </a:r>
          </a:p>
        </p:txBody>
      </p:sp>
      <p:sp>
        <p:nvSpPr>
          <p:cNvPr id="76" name="Shape 76"/>
          <p:cNvSpPr/>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9.xml><?xml version="1.0" encoding="utf-8"?>
<p:sldLayout xmlns:a="http://schemas.openxmlformats.org/drawingml/2006/main" xmlns:r="http://schemas.openxmlformats.org/officeDocument/2006/relationships" xmlns:p="http://schemas.openxmlformats.org/presentationml/2006/main" type="tx" showMasterSp="1" showMasterPhAnim="1">
  <p:cSld name="Foto - 3 per pagina">
    <p:spTree>
      <p:nvGrpSpPr>
        <p:cNvPr id="1" name=""/>
        <p:cNvGrpSpPr/>
        <p:nvPr/>
      </p:nvGrpSpPr>
      <p:grpSpPr>
        <a:xfrm>
          <a:off x="0" y="0"/>
          <a:ext cx="0" cy="0"/>
          <a:chOff x="0" y="0"/>
          <a:chExt cx="0" cy="0"/>
        </a:xfrm>
      </p:grpSpPr>
      <p:sp>
        <p:nvSpPr>
          <p:cNvPr id="83" name="Shape 83"/>
          <p:cNvSpPr/>
          <p:nvPr>
            <p:ph type="pic" sz="quarter" idx="13"/>
          </p:nvPr>
        </p:nvSpPr>
        <p:spPr>
          <a:xfrm>
            <a:off x="6718300" y="5092700"/>
            <a:ext cx="5334000" cy="3898900"/>
          </a:xfrm>
          <a:prstGeom prst="rect">
            <a:avLst/>
          </a:prstGeom>
        </p:spPr>
        <p:txBody>
          <a:bodyPr lIns="91439" tIns="45719" rIns="91439" bIns="45719" anchor="t">
            <a:noAutofit/>
          </a:bodyPr>
          <a:lstStyle/>
          <a:p>
            <a:pPr/>
          </a:p>
        </p:txBody>
      </p:sp>
      <p:sp>
        <p:nvSpPr>
          <p:cNvPr id="84" name="Shape 84"/>
          <p:cNvSpPr/>
          <p:nvPr>
            <p:ph type="pic" sz="quarter" idx="14"/>
          </p:nvPr>
        </p:nvSpPr>
        <p:spPr>
          <a:xfrm>
            <a:off x="6718300" y="762000"/>
            <a:ext cx="5334000" cy="3898900"/>
          </a:xfrm>
          <a:prstGeom prst="rect">
            <a:avLst/>
          </a:prstGeom>
        </p:spPr>
        <p:txBody>
          <a:bodyPr lIns="91439" tIns="45719" rIns="91439" bIns="45719" anchor="t">
            <a:noAutofit/>
          </a:bodyPr>
          <a:lstStyle/>
          <a:p>
            <a:pPr/>
          </a:p>
        </p:txBody>
      </p:sp>
      <p:sp>
        <p:nvSpPr>
          <p:cNvPr id="85" name="Shape 85"/>
          <p:cNvSpPr/>
          <p:nvPr>
            <p:ph type="pic" sz="half" idx="15"/>
          </p:nvPr>
        </p:nvSpPr>
        <p:spPr>
          <a:xfrm>
            <a:off x="952500" y="762884"/>
            <a:ext cx="5334000" cy="8229601"/>
          </a:xfrm>
          <a:prstGeom prst="rect">
            <a:avLst/>
          </a:prstGeom>
        </p:spPr>
        <p:txBody>
          <a:bodyPr lIns="91439" tIns="45719" rIns="91439" bIns="45719" anchor="t">
            <a:noAutofit/>
          </a:bodyPr>
          <a:lstStyle/>
          <a:p>
            <a:pPr/>
          </a:p>
        </p:txBody>
      </p:sp>
      <p:sp>
        <p:nvSpPr>
          <p:cNvPr id="86" name="Shape 86"/>
          <p:cNvSpPr/>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Masters/_rels/slideMaster1.xml.rels><?xml version="1.0" encoding="UTF-8" standalone="yes"?><Relationships xmlns="http://schemas.openxmlformats.org/package/2006/relationships"><Relationship Id="rId1" Type="http://schemas.openxmlformats.org/officeDocument/2006/relationships/theme" Target="../theme/theme1.xml"/><Relationship Id="rId2" Type="http://schemas.openxmlformats.org/officeDocument/2006/relationships/image" Target="../media/image1.jpeg"/><Relationship Id="rId3" Type="http://schemas.openxmlformats.org/officeDocument/2006/relationships/slideLayout" Target="../slideLayouts/slideLayout1.xml"/><Relationship Id="rId4" Type="http://schemas.openxmlformats.org/officeDocument/2006/relationships/slideLayout" Target="../slideLayouts/slideLayout2.xml"/><Relationship Id="rId5" Type="http://schemas.openxmlformats.org/officeDocument/2006/relationships/slideLayout" Target="../slideLayouts/slideLayout3.xml"/><Relationship Id="rId6" Type="http://schemas.openxmlformats.org/officeDocument/2006/relationships/slideLayout" Target="../slideLayouts/slideLayout4.xml"/><Relationship Id="rId7" Type="http://schemas.openxmlformats.org/officeDocument/2006/relationships/slideLayout" Target="../slideLayouts/slideLayout5.xml"/><Relationship Id="rId8" Type="http://schemas.openxmlformats.org/officeDocument/2006/relationships/slideLayout" Target="../slideLayouts/slideLayout6.xml"/><Relationship Id="rId9" Type="http://schemas.openxmlformats.org/officeDocument/2006/relationships/slideLayout" Target="../slideLayouts/slideLayout7.xml"/><Relationship Id="rId10" Type="http://schemas.openxmlformats.org/officeDocument/2006/relationships/slideLayout" Target="../slideLayouts/slideLayout8.xml"/><Relationship Id="rId11" Type="http://schemas.openxmlformats.org/officeDocument/2006/relationships/slideLayout" Target="../slideLayouts/slideLayout9.xml"/><Relationship Id="rId12" Type="http://schemas.openxmlformats.org/officeDocument/2006/relationships/slideLayout" Target="../slideLayouts/slideLayout10.xml"/><Relationship Id="rId13" Type="http://schemas.openxmlformats.org/officeDocument/2006/relationships/slideLayout" Target="../slideLayouts/slideLayout11.xml"/><Relationship Id="rId14" Type="http://schemas.openxmlformats.org/officeDocument/2006/relationships/slideLayout" Target="../slideLayouts/slideLayout1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rotWithShape="1">
          <a:blip r:embed="rId2"/>
          <a:srcRect l="0" t="0" r="0" b="0"/>
          <a:stretch>
            <a:fillRect/>
          </a:stretch>
        </a:blipFill>
      </p:bgPr>
    </p:bg>
    <p:spTree>
      <p:nvGrpSpPr>
        <p:cNvPr id="1" name=""/>
        <p:cNvGrpSpPr/>
        <p:nvPr/>
      </p:nvGrpSpPr>
      <p:grpSpPr>
        <a:xfrm>
          <a:off x="0" y="0"/>
          <a:ext cx="0" cy="0"/>
          <a:chOff x="0" y="0"/>
          <a:chExt cx="0" cy="0"/>
        </a:xfrm>
      </p:grpSpPr>
      <p:sp>
        <p:nvSpPr>
          <p:cNvPr id="2" name="Shape 2"/>
          <p:cNvSpPr/>
          <p:nvPr>
            <p:ph type="title"/>
          </p:nvPr>
        </p:nvSpPr>
        <p:spPr>
          <a:xfrm>
            <a:off x="952500" y="406400"/>
            <a:ext cx="11099800" cy="2120900"/>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normAutofit fontScale="100000" lnSpcReduction="0"/>
          </a:bodyPr>
          <a:lstStyle/>
          <a:p>
            <a:pPr/>
            <a:r>
              <a:t>Titolo Testo</a:t>
            </a:r>
          </a:p>
        </p:txBody>
      </p:sp>
      <p:sp>
        <p:nvSpPr>
          <p:cNvPr id="3" name="Shape 3"/>
          <p:cNvSpPr/>
          <p:nvPr>
            <p:ph type="body" idx="1"/>
          </p:nvPr>
        </p:nvSpPr>
        <p:spPr>
          <a:xfrm>
            <a:off x="952500" y="2590800"/>
            <a:ext cx="11099800" cy="6286500"/>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normAutofit fontScale="100000" lnSpcReduction="0"/>
          </a:bodyPr>
          <a:lstStyle/>
          <a:p>
            <a:pPr/>
            <a:r>
              <a:t>Corpo livello uno</a:t>
            </a:r>
          </a:p>
          <a:p>
            <a:pPr lvl="1"/>
            <a:r>
              <a:t>Corpo livello due</a:t>
            </a:r>
          </a:p>
          <a:p>
            <a:pPr lvl="2"/>
            <a:r>
              <a:t>Corpo livello tre</a:t>
            </a:r>
          </a:p>
          <a:p>
            <a:pPr lvl="3"/>
            <a:r>
              <a:t>Corpo livello quattro</a:t>
            </a:r>
          </a:p>
          <a:p>
            <a:pPr lvl="4"/>
            <a:r>
              <a:t>Corpo livello cinque</a:t>
            </a:r>
          </a:p>
        </p:txBody>
      </p:sp>
      <p:sp>
        <p:nvSpPr>
          <p:cNvPr id="4" name="Shape 4"/>
          <p:cNvSpPr/>
          <p:nvPr>
            <p:ph type="sldNum" sz="quarter" idx="2"/>
          </p:nvPr>
        </p:nvSpPr>
        <p:spPr>
          <a:xfrm>
            <a:off x="6311798" y="9245600"/>
            <a:ext cx="368504" cy="381000"/>
          </a:xfrm>
          <a:prstGeom prst="rect">
            <a:avLst/>
          </a:prstGeom>
          <a:ln w="12700">
            <a:miter lim="400000"/>
          </a:ln>
        </p:spPr>
        <p:txBody>
          <a:bodyPr wrap="none" lIns="50800" tIns="50800" rIns="50800" bIns="50800">
            <a:spAutoFit/>
          </a:bodyPr>
          <a:lstStyle>
            <a:lvl1pPr>
              <a:defRPr sz="1800"/>
            </a:lvl1pPr>
          </a:lstStyle>
          <a:p>
            <a:pPr/>
            <a:fld id="{86CB4B4D-7CA3-9044-876B-883B54F8677D}" type="slidenum"/>
          </a:p>
        </p:txBody>
      </p:sp>
    </p:spTree>
  </p:cSld>
  <p:clrMap bg1="dk1" tx1="lt1" bg2="dk2" tx2="lt2" accent1="accent1" accent2="accent2" accent3="accent3" accent4="accent4" accent5="accent5" accent6="accent6" hlink="hlink" folHlink="folHlink"/>
  <p:sldLayoutIdLst>
    <p:sldLayoutId id="2147483649" r:id="rId3"/>
    <p:sldLayoutId id="2147483650" r:id="rId4"/>
    <p:sldLayoutId id="2147483651" r:id="rId5"/>
    <p:sldLayoutId id="2147483652" r:id="rId6"/>
    <p:sldLayoutId id="2147483653" r:id="rId7"/>
    <p:sldLayoutId id="2147483654" r:id="rId8"/>
    <p:sldLayoutId id="2147483655" r:id="rId9"/>
    <p:sldLayoutId id="2147483656" r:id="rId10"/>
    <p:sldLayoutId id="2147483657" r:id="rId11"/>
    <p:sldLayoutId id="2147483658" r:id="rId12"/>
    <p:sldLayoutId id="2147483659" r:id="rId13"/>
    <p:sldLayoutId id="2147483660" r:id="rId14"/>
  </p:sldLayoutIdLst>
  <p:transition xmlns:p14="http://schemas.microsoft.com/office/powerpoint/2010/main" spd="med" advClick="1"/>
  <p:txStyles>
    <p:titleStyle>
      <a:lvl1pPr marL="0" marR="0" indent="0" algn="ctr" defTabSz="584200" rtl="0" latinLnBrk="0">
        <a:lnSpc>
          <a:spcPct val="100000"/>
        </a:lnSpc>
        <a:spcBef>
          <a:spcPts val="0"/>
        </a:spcBef>
        <a:spcAft>
          <a:spcPts val="0"/>
        </a:spcAft>
        <a:buClrTx/>
        <a:buSzTx/>
        <a:buFontTx/>
        <a:buNone/>
        <a:tabLst/>
        <a:defRPr b="0" baseline="0" cap="none" i="0" spc="0" strike="noStrike" sz="8000" u="none">
          <a:ln>
            <a:noFill/>
          </a:ln>
          <a:solidFill>
            <a:srgbClr val="FFFFFF"/>
          </a:solidFill>
          <a:uFillTx/>
          <a:latin typeface="+mn-lt"/>
          <a:ea typeface="+mn-ea"/>
          <a:cs typeface="+mn-cs"/>
          <a:sym typeface="Helvetica Light"/>
        </a:defRPr>
      </a:lvl1pPr>
      <a:lvl2pPr marL="0" marR="0" indent="228600" algn="ctr" defTabSz="584200" rtl="0" latinLnBrk="0">
        <a:lnSpc>
          <a:spcPct val="100000"/>
        </a:lnSpc>
        <a:spcBef>
          <a:spcPts val="0"/>
        </a:spcBef>
        <a:spcAft>
          <a:spcPts val="0"/>
        </a:spcAft>
        <a:buClrTx/>
        <a:buSzTx/>
        <a:buFontTx/>
        <a:buNone/>
        <a:tabLst/>
        <a:defRPr b="0" baseline="0" cap="none" i="0" spc="0" strike="noStrike" sz="8000" u="none">
          <a:ln>
            <a:noFill/>
          </a:ln>
          <a:solidFill>
            <a:srgbClr val="FFFFFF"/>
          </a:solidFill>
          <a:uFillTx/>
          <a:latin typeface="+mn-lt"/>
          <a:ea typeface="+mn-ea"/>
          <a:cs typeface="+mn-cs"/>
          <a:sym typeface="Helvetica Light"/>
        </a:defRPr>
      </a:lvl2pPr>
      <a:lvl3pPr marL="0" marR="0" indent="457200" algn="ctr" defTabSz="584200" rtl="0" latinLnBrk="0">
        <a:lnSpc>
          <a:spcPct val="100000"/>
        </a:lnSpc>
        <a:spcBef>
          <a:spcPts val="0"/>
        </a:spcBef>
        <a:spcAft>
          <a:spcPts val="0"/>
        </a:spcAft>
        <a:buClrTx/>
        <a:buSzTx/>
        <a:buFontTx/>
        <a:buNone/>
        <a:tabLst/>
        <a:defRPr b="0" baseline="0" cap="none" i="0" spc="0" strike="noStrike" sz="8000" u="none">
          <a:ln>
            <a:noFill/>
          </a:ln>
          <a:solidFill>
            <a:srgbClr val="FFFFFF"/>
          </a:solidFill>
          <a:uFillTx/>
          <a:latin typeface="+mn-lt"/>
          <a:ea typeface="+mn-ea"/>
          <a:cs typeface="+mn-cs"/>
          <a:sym typeface="Helvetica Light"/>
        </a:defRPr>
      </a:lvl3pPr>
      <a:lvl4pPr marL="0" marR="0" indent="685800" algn="ctr" defTabSz="584200" rtl="0" latinLnBrk="0">
        <a:lnSpc>
          <a:spcPct val="100000"/>
        </a:lnSpc>
        <a:spcBef>
          <a:spcPts val="0"/>
        </a:spcBef>
        <a:spcAft>
          <a:spcPts val="0"/>
        </a:spcAft>
        <a:buClrTx/>
        <a:buSzTx/>
        <a:buFontTx/>
        <a:buNone/>
        <a:tabLst/>
        <a:defRPr b="0" baseline="0" cap="none" i="0" spc="0" strike="noStrike" sz="8000" u="none">
          <a:ln>
            <a:noFill/>
          </a:ln>
          <a:solidFill>
            <a:srgbClr val="FFFFFF"/>
          </a:solidFill>
          <a:uFillTx/>
          <a:latin typeface="+mn-lt"/>
          <a:ea typeface="+mn-ea"/>
          <a:cs typeface="+mn-cs"/>
          <a:sym typeface="Helvetica Light"/>
        </a:defRPr>
      </a:lvl4pPr>
      <a:lvl5pPr marL="0" marR="0" indent="914400" algn="ctr" defTabSz="584200" rtl="0" latinLnBrk="0">
        <a:lnSpc>
          <a:spcPct val="100000"/>
        </a:lnSpc>
        <a:spcBef>
          <a:spcPts val="0"/>
        </a:spcBef>
        <a:spcAft>
          <a:spcPts val="0"/>
        </a:spcAft>
        <a:buClrTx/>
        <a:buSzTx/>
        <a:buFontTx/>
        <a:buNone/>
        <a:tabLst/>
        <a:defRPr b="0" baseline="0" cap="none" i="0" spc="0" strike="noStrike" sz="8000" u="none">
          <a:ln>
            <a:noFill/>
          </a:ln>
          <a:solidFill>
            <a:srgbClr val="FFFFFF"/>
          </a:solidFill>
          <a:uFillTx/>
          <a:latin typeface="+mn-lt"/>
          <a:ea typeface="+mn-ea"/>
          <a:cs typeface="+mn-cs"/>
          <a:sym typeface="Helvetica Light"/>
        </a:defRPr>
      </a:lvl5pPr>
      <a:lvl6pPr marL="0" marR="0" indent="1143000" algn="ctr" defTabSz="584200" rtl="0" latinLnBrk="0">
        <a:lnSpc>
          <a:spcPct val="100000"/>
        </a:lnSpc>
        <a:spcBef>
          <a:spcPts val="0"/>
        </a:spcBef>
        <a:spcAft>
          <a:spcPts val="0"/>
        </a:spcAft>
        <a:buClrTx/>
        <a:buSzTx/>
        <a:buFontTx/>
        <a:buNone/>
        <a:tabLst/>
        <a:defRPr b="0" baseline="0" cap="none" i="0" spc="0" strike="noStrike" sz="8000" u="none">
          <a:ln>
            <a:noFill/>
          </a:ln>
          <a:solidFill>
            <a:srgbClr val="FFFFFF"/>
          </a:solidFill>
          <a:uFillTx/>
          <a:latin typeface="+mn-lt"/>
          <a:ea typeface="+mn-ea"/>
          <a:cs typeface="+mn-cs"/>
          <a:sym typeface="Helvetica Light"/>
        </a:defRPr>
      </a:lvl6pPr>
      <a:lvl7pPr marL="0" marR="0" indent="1371600" algn="ctr" defTabSz="584200" rtl="0" latinLnBrk="0">
        <a:lnSpc>
          <a:spcPct val="100000"/>
        </a:lnSpc>
        <a:spcBef>
          <a:spcPts val="0"/>
        </a:spcBef>
        <a:spcAft>
          <a:spcPts val="0"/>
        </a:spcAft>
        <a:buClrTx/>
        <a:buSzTx/>
        <a:buFontTx/>
        <a:buNone/>
        <a:tabLst/>
        <a:defRPr b="0" baseline="0" cap="none" i="0" spc="0" strike="noStrike" sz="8000" u="none">
          <a:ln>
            <a:noFill/>
          </a:ln>
          <a:solidFill>
            <a:srgbClr val="FFFFFF"/>
          </a:solidFill>
          <a:uFillTx/>
          <a:latin typeface="+mn-lt"/>
          <a:ea typeface="+mn-ea"/>
          <a:cs typeface="+mn-cs"/>
          <a:sym typeface="Helvetica Light"/>
        </a:defRPr>
      </a:lvl7pPr>
      <a:lvl8pPr marL="0" marR="0" indent="1600200" algn="ctr" defTabSz="584200" rtl="0" latinLnBrk="0">
        <a:lnSpc>
          <a:spcPct val="100000"/>
        </a:lnSpc>
        <a:spcBef>
          <a:spcPts val="0"/>
        </a:spcBef>
        <a:spcAft>
          <a:spcPts val="0"/>
        </a:spcAft>
        <a:buClrTx/>
        <a:buSzTx/>
        <a:buFontTx/>
        <a:buNone/>
        <a:tabLst/>
        <a:defRPr b="0" baseline="0" cap="none" i="0" spc="0" strike="noStrike" sz="8000" u="none">
          <a:ln>
            <a:noFill/>
          </a:ln>
          <a:solidFill>
            <a:srgbClr val="FFFFFF"/>
          </a:solidFill>
          <a:uFillTx/>
          <a:latin typeface="+mn-lt"/>
          <a:ea typeface="+mn-ea"/>
          <a:cs typeface="+mn-cs"/>
          <a:sym typeface="Helvetica Light"/>
        </a:defRPr>
      </a:lvl8pPr>
      <a:lvl9pPr marL="0" marR="0" indent="1828800" algn="ctr" defTabSz="584200" rtl="0" latinLnBrk="0">
        <a:lnSpc>
          <a:spcPct val="100000"/>
        </a:lnSpc>
        <a:spcBef>
          <a:spcPts val="0"/>
        </a:spcBef>
        <a:spcAft>
          <a:spcPts val="0"/>
        </a:spcAft>
        <a:buClrTx/>
        <a:buSzTx/>
        <a:buFontTx/>
        <a:buNone/>
        <a:tabLst/>
        <a:defRPr b="0" baseline="0" cap="none" i="0" spc="0" strike="noStrike" sz="8000" u="none">
          <a:ln>
            <a:noFill/>
          </a:ln>
          <a:solidFill>
            <a:srgbClr val="FFFFFF"/>
          </a:solidFill>
          <a:uFillTx/>
          <a:latin typeface="+mn-lt"/>
          <a:ea typeface="+mn-ea"/>
          <a:cs typeface="+mn-cs"/>
          <a:sym typeface="Helvetica Light"/>
        </a:defRPr>
      </a:lvl9pPr>
    </p:titleStyle>
    <p:bodyStyle>
      <a:lvl1pPr marL="457200" marR="0" indent="-457200" algn="l" defTabSz="584200" rtl="0" latinLnBrk="0">
        <a:lnSpc>
          <a:spcPct val="100000"/>
        </a:lnSpc>
        <a:spcBef>
          <a:spcPts val="4200"/>
        </a:spcBef>
        <a:spcAft>
          <a:spcPts val="0"/>
        </a:spcAft>
        <a:buClrTx/>
        <a:buSzPct val="75000"/>
        <a:buFontTx/>
        <a:buChar char="•"/>
        <a:tabLst/>
        <a:defRPr b="0" baseline="0" cap="none" i="0" spc="0" strike="noStrike" sz="3800" u="none">
          <a:ln>
            <a:noFill/>
          </a:ln>
          <a:solidFill>
            <a:srgbClr val="FFFFFF"/>
          </a:solidFill>
          <a:uFillTx/>
          <a:latin typeface="+mn-lt"/>
          <a:ea typeface="+mn-ea"/>
          <a:cs typeface="+mn-cs"/>
          <a:sym typeface="Helvetica Light"/>
        </a:defRPr>
      </a:lvl1pPr>
      <a:lvl2pPr marL="914400" marR="0" indent="-457200" algn="l" defTabSz="584200" rtl="0" latinLnBrk="0">
        <a:lnSpc>
          <a:spcPct val="100000"/>
        </a:lnSpc>
        <a:spcBef>
          <a:spcPts val="4200"/>
        </a:spcBef>
        <a:spcAft>
          <a:spcPts val="0"/>
        </a:spcAft>
        <a:buClrTx/>
        <a:buSzPct val="75000"/>
        <a:buFontTx/>
        <a:buChar char="•"/>
        <a:tabLst/>
        <a:defRPr b="0" baseline="0" cap="none" i="0" spc="0" strike="noStrike" sz="3800" u="none">
          <a:ln>
            <a:noFill/>
          </a:ln>
          <a:solidFill>
            <a:srgbClr val="FFFFFF"/>
          </a:solidFill>
          <a:uFillTx/>
          <a:latin typeface="+mn-lt"/>
          <a:ea typeface="+mn-ea"/>
          <a:cs typeface="+mn-cs"/>
          <a:sym typeface="Helvetica Light"/>
        </a:defRPr>
      </a:lvl2pPr>
      <a:lvl3pPr marL="1371600" marR="0" indent="-457200" algn="l" defTabSz="584200" rtl="0" latinLnBrk="0">
        <a:lnSpc>
          <a:spcPct val="100000"/>
        </a:lnSpc>
        <a:spcBef>
          <a:spcPts val="4200"/>
        </a:spcBef>
        <a:spcAft>
          <a:spcPts val="0"/>
        </a:spcAft>
        <a:buClrTx/>
        <a:buSzPct val="75000"/>
        <a:buFontTx/>
        <a:buChar char="•"/>
        <a:tabLst/>
        <a:defRPr b="0" baseline="0" cap="none" i="0" spc="0" strike="noStrike" sz="3800" u="none">
          <a:ln>
            <a:noFill/>
          </a:ln>
          <a:solidFill>
            <a:srgbClr val="FFFFFF"/>
          </a:solidFill>
          <a:uFillTx/>
          <a:latin typeface="+mn-lt"/>
          <a:ea typeface="+mn-ea"/>
          <a:cs typeface="+mn-cs"/>
          <a:sym typeface="Helvetica Light"/>
        </a:defRPr>
      </a:lvl3pPr>
      <a:lvl4pPr marL="1828800" marR="0" indent="-457200" algn="l" defTabSz="584200" rtl="0" latinLnBrk="0">
        <a:lnSpc>
          <a:spcPct val="100000"/>
        </a:lnSpc>
        <a:spcBef>
          <a:spcPts val="4200"/>
        </a:spcBef>
        <a:spcAft>
          <a:spcPts val="0"/>
        </a:spcAft>
        <a:buClrTx/>
        <a:buSzPct val="75000"/>
        <a:buFontTx/>
        <a:buChar char="•"/>
        <a:tabLst/>
        <a:defRPr b="0" baseline="0" cap="none" i="0" spc="0" strike="noStrike" sz="3800" u="none">
          <a:ln>
            <a:noFill/>
          </a:ln>
          <a:solidFill>
            <a:srgbClr val="FFFFFF"/>
          </a:solidFill>
          <a:uFillTx/>
          <a:latin typeface="+mn-lt"/>
          <a:ea typeface="+mn-ea"/>
          <a:cs typeface="+mn-cs"/>
          <a:sym typeface="Helvetica Light"/>
        </a:defRPr>
      </a:lvl4pPr>
      <a:lvl5pPr marL="2286000" marR="0" indent="-457200" algn="l" defTabSz="584200" rtl="0" latinLnBrk="0">
        <a:lnSpc>
          <a:spcPct val="100000"/>
        </a:lnSpc>
        <a:spcBef>
          <a:spcPts val="4200"/>
        </a:spcBef>
        <a:spcAft>
          <a:spcPts val="0"/>
        </a:spcAft>
        <a:buClrTx/>
        <a:buSzPct val="75000"/>
        <a:buFontTx/>
        <a:buChar char="•"/>
        <a:tabLst/>
        <a:defRPr b="0" baseline="0" cap="none" i="0" spc="0" strike="noStrike" sz="3800" u="none">
          <a:ln>
            <a:noFill/>
          </a:ln>
          <a:solidFill>
            <a:srgbClr val="FFFFFF"/>
          </a:solidFill>
          <a:uFillTx/>
          <a:latin typeface="+mn-lt"/>
          <a:ea typeface="+mn-ea"/>
          <a:cs typeface="+mn-cs"/>
          <a:sym typeface="Helvetica Light"/>
        </a:defRPr>
      </a:lvl5pPr>
      <a:lvl6pPr marL="2743200" marR="0" indent="-457200" algn="l" defTabSz="584200" rtl="0" latinLnBrk="0">
        <a:lnSpc>
          <a:spcPct val="100000"/>
        </a:lnSpc>
        <a:spcBef>
          <a:spcPts val="4200"/>
        </a:spcBef>
        <a:spcAft>
          <a:spcPts val="0"/>
        </a:spcAft>
        <a:buClrTx/>
        <a:buSzPct val="75000"/>
        <a:buFontTx/>
        <a:buChar char="•"/>
        <a:tabLst/>
        <a:defRPr b="0" baseline="0" cap="none" i="0" spc="0" strike="noStrike" sz="3800" u="none">
          <a:ln>
            <a:noFill/>
          </a:ln>
          <a:solidFill>
            <a:srgbClr val="FFFFFF"/>
          </a:solidFill>
          <a:uFillTx/>
          <a:latin typeface="+mn-lt"/>
          <a:ea typeface="+mn-ea"/>
          <a:cs typeface="+mn-cs"/>
          <a:sym typeface="Helvetica Light"/>
        </a:defRPr>
      </a:lvl6pPr>
      <a:lvl7pPr marL="3200400" marR="0" indent="-457200" algn="l" defTabSz="584200" rtl="0" latinLnBrk="0">
        <a:lnSpc>
          <a:spcPct val="100000"/>
        </a:lnSpc>
        <a:spcBef>
          <a:spcPts val="4200"/>
        </a:spcBef>
        <a:spcAft>
          <a:spcPts val="0"/>
        </a:spcAft>
        <a:buClrTx/>
        <a:buSzPct val="75000"/>
        <a:buFontTx/>
        <a:buChar char="•"/>
        <a:tabLst/>
        <a:defRPr b="0" baseline="0" cap="none" i="0" spc="0" strike="noStrike" sz="3800" u="none">
          <a:ln>
            <a:noFill/>
          </a:ln>
          <a:solidFill>
            <a:srgbClr val="FFFFFF"/>
          </a:solidFill>
          <a:uFillTx/>
          <a:latin typeface="+mn-lt"/>
          <a:ea typeface="+mn-ea"/>
          <a:cs typeface="+mn-cs"/>
          <a:sym typeface="Helvetica Light"/>
        </a:defRPr>
      </a:lvl7pPr>
      <a:lvl8pPr marL="3657600" marR="0" indent="-457200" algn="l" defTabSz="584200" rtl="0" latinLnBrk="0">
        <a:lnSpc>
          <a:spcPct val="100000"/>
        </a:lnSpc>
        <a:spcBef>
          <a:spcPts val="4200"/>
        </a:spcBef>
        <a:spcAft>
          <a:spcPts val="0"/>
        </a:spcAft>
        <a:buClrTx/>
        <a:buSzPct val="75000"/>
        <a:buFontTx/>
        <a:buChar char="•"/>
        <a:tabLst/>
        <a:defRPr b="0" baseline="0" cap="none" i="0" spc="0" strike="noStrike" sz="3800" u="none">
          <a:ln>
            <a:noFill/>
          </a:ln>
          <a:solidFill>
            <a:srgbClr val="FFFFFF"/>
          </a:solidFill>
          <a:uFillTx/>
          <a:latin typeface="+mn-lt"/>
          <a:ea typeface="+mn-ea"/>
          <a:cs typeface="+mn-cs"/>
          <a:sym typeface="Helvetica Light"/>
        </a:defRPr>
      </a:lvl8pPr>
      <a:lvl9pPr marL="4114800" marR="0" indent="-457200" algn="l" defTabSz="584200" rtl="0" latinLnBrk="0">
        <a:lnSpc>
          <a:spcPct val="100000"/>
        </a:lnSpc>
        <a:spcBef>
          <a:spcPts val="4200"/>
        </a:spcBef>
        <a:spcAft>
          <a:spcPts val="0"/>
        </a:spcAft>
        <a:buClrTx/>
        <a:buSzPct val="75000"/>
        <a:buFontTx/>
        <a:buChar char="•"/>
        <a:tabLst/>
        <a:defRPr b="0" baseline="0" cap="none" i="0" spc="0" strike="noStrike" sz="3800" u="none">
          <a:ln>
            <a:noFill/>
          </a:ln>
          <a:solidFill>
            <a:srgbClr val="FFFFFF"/>
          </a:solidFill>
          <a:uFillTx/>
          <a:latin typeface="+mn-lt"/>
          <a:ea typeface="+mn-ea"/>
          <a:cs typeface="+mn-cs"/>
          <a:sym typeface="Helvetica Light"/>
        </a:defRPr>
      </a:lvl9pPr>
    </p:bodyStyle>
    <p:otherStyle>
      <a:lvl1pPr marL="0" marR="0" indent="0" algn="ctr" defTabSz="584200" rtl="0" latinLnBrk="0">
        <a:lnSpc>
          <a:spcPct val="100000"/>
        </a:lnSpc>
        <a:spcBef>
          <a:spcPts val="0"/>
        </a:spcBef>
        <a:spcAft>
          <a:spcPts val="0"/>
        </a:spcAft>
        <a:buClrTx/>
        <a:buSzTx/>
        <a:buFontTx/>
        <a:buNone/>
        <a:tabLst/>
        <a:defRPr b="0" baseline="0" cap="none" i="0" spc="0" strike="noStrike" sz="1800" u="none">
          <a:ln>
            <a:noFill/>
          </a:ln>
          <a:solidFill>
            <a:schemeClr val="tx1"/>
          </a:solidFill>
          <a:uFillTx/>
          <a:latin typeface="+mn-lt"/>
          <a:ea typeface="+mn-ea"/>
          <a:cs typeface="+mn-cs"/>
          <a:sym typeface="Helvetica Light"/>
        </a:defRPr>
      </a:lvl1pPr>
      <a:lvl2pPr marL="0" marR="0" indent="228600" algn="ctr" defTabSz="584200" rtl="0" latinLnBrk="0">
        <a:lnSpc>
          <a:spcPct val="100000"/>
        </a:lnSpc>
        <a:spcBef>
          <a:spcPts val="0"/>
        </a:spcBef>
        <a:spcAft>
          <a:spcPts val="0"/>
        </a:spcAft>
        <a:buClrTx/>
        <a:buSzTx/>
        <a:buFontTx/>
        <a:buNone/>
        <a:tabLst/>
        <a:defRPr b="0" baseline="0" cap="none" i="0" spc="0" strike="noStrike" sz="1800" u="none">
          <a:ln>
            <a:noFill/>
          </a:ln>
          <a:solidFill>
            <a:schemeClr val="tx1"/>
          </a:solidFill>
          <a:uFillTx/>
          <a:latin typeface="+mn-lt"/>
          <a:ea typeface="+mn-ea"/>
          <a:cs typeface="+mn-cs"/>
          <a:sym typeface="Helvetica Light"/>
        </a:defRPr>
      </a:lvl2pPr>
      <a:lvl3pPr marL="0" marR="0" indent="457200" algn="ctr" defTabSz="584200" rtl="0" latinLnBrk="0">
        <a:lnSpc>
          <a:spcPct val="100000"/>
        </a:lnSpc>
        <a:spcBef>
          <a:spcPts val="0"/>
        </a:spcBef>
        <a:spcAft>
          <a:spcPts val="0"/>
        </a:spcAft>
        <a:buClrTx/>
        <a:buSzTx/>
        <a:buFontTx/>
        <a:buNone/>
        <a:tabLst/>
        <a:defRPr b="0" baseline="0" cap="none" i="0" spc="0" strike="noStrike" sz="1800" u="none">
          <a:ln>
            <a:noFill/>
          </a:ln>
          <a:solidFill>
            <a:schemeClr val="tx1"/>
          </a:solidFill>
          <a:uFillTx/>
          <a:latin typeface="+mn-lt"/>
          <a:ea typeface="+mn-ea"/>
          <a:cs typeface="+mn-cs"/>
          <a:sym typeface="Helvetica Light"/>
        </a:defRPr>
      </a:lvl3pPr>
      <a:lvl4pPr marL="0" marR="0" indent="685800" algn="ctr" defTabSz="584200" rtl="0" latinLnBrk="0">
        <a:lnSpc>
          <a:spcPct val="100000"/>
        </a:lnSpc>
        <a:spcBef>
          <a:spcPts val="0"/>
        </a:spcBef>
        <a:spcAft>
          <a:spcPts val="0"/>
        </a:spcAft>
        <a:buClrTx/>
        <a:buSzTx/>
        <a:buFontTx/>
        <a:buNone/>
        <a:tabLst/>
        <a:defRPr b="0" baseline="0" cap="none" i="0" spc="0" strike="noStrike" sz="1800" u="none">
          <a:ln>
            <a:noFill/>
          </a:ln>
          <a:solidFill>
            <a:schemeClr val="tx1"/>
          </a:solidFill>
          <a:uFillTx/>
          <a:latin typeface="+mn-lt"/>
          <a:ea typeface="+mn-ea"/>
          <a:cs typeface="+mn-cs"/>
          <a:sym typeface="Helvetica Light"/>
        </a:defRPr>
      </a:lvl4pPr>
      <a:lvl5pPr marL="0" marR="0" indent="914400" algn="ctr" defTabSz="584200" rtl="0" latinLnBrk="0">
        <a:lnSpc>
          <a:spcPct val="100000"/>
        </a:lnSpc>
        <a:spcBef>
          <a:spcPts val="0"/>
        </a:spcBef>
        <a:spcAft>
          <a:spcPts val="0"/>
        </a:spcAft>
        <a:buClrTx/>
        <a:buSzTx/>
        <a:buFontTx/>
        <a:buNone/>
        <a:tabLst/>
        <a:defRPr b="0" baseline="0" cap="none" i="0" spc="0" strike="noStrike" sz="1800" u="none">
          <a:ln>
            <a:noFill/>
          </a:ln>
          <a:solidFill>
            <a:schemeClr val="tx1"/>
          </a:solidFill>
          <a:uFillTx/>
          <a:latin typeface="+mn-lt"/>
          <a:ea typeface="+mn-ea"/>
          <a:cs typeface="+mn-cs"/>
          <a:sym typeface="Helvetica Light"/>
        </a:defRPr>
      </a:lvl5pPr>
      <a:lvl6pPr marL="0" marR="0" indent="1143000" algn="ctr" defTabSz="584200" rtl="0" latinLnBrk="0">
        <a:lnSpc>
          <a:spcPct val="100000"/>
        </a:lnSpc>
        <a:spcBef>
          <a:spcPts val="0"/>
        </a:spcBef>
        <a:spcAft>
          <a:spcPts val="0"/>
        </a:spcAft>
        <a:buClrTx/>
        <a:buSzTx/>
        <a:buFontTx/>
        <a:buNone/>
        <a:tabLst/>
        <a:defRPr b="0" baseline="0" cap="none" i="0" spc="0" strike="noStrike" sz="1800" u="none">
          <a:ln>
            <a:noFill/>
          </a:ln>
          <a:solidFill>
            <a:schemeClr val="tx1"/>
          </a:solidFill>
          <a:uFillTx/>
          <a:latin typeface="+mn-lt"/>
          <a:ea typeface="+mn-ea"/>
          <a:cs typeface="+mn-cs"/>
          <a:sym typeface="Helvetica Light"/>
        </a:defRPr>
      </a:lvl6pPr>
      <a:lvl7pPr marL="0" marR="0" indent="1371600" algn="ctr" defTabSz="584200" rtl="0" latinLnBrk="0">
        <a:lnSpc>
          <a:spcPct val="100000"/>
        </a:lnSpc>
        <a:spcBef>
          <a:spcPts val="0"/>
        </a:spcBef>
        <a:spcAft>
          <a:spcPts val="0"/>
        </a:spcAft>
        <a:buClrTx/>
        <a:buSzTx/>
        <a:buFontTx/>
        <a:buNone/>
        <a:tabLst/>
        <a:defRPr b="0" baseline="0" cap="none" i="0" spc="0" strike="noStrike" sz="1800" u="none">
          <a:ln>
            <a:noFill/>
          </a:ln>
          <a:solidFill>
            <a:schemeClr val="tx1"/>
          </a:solidFill>
          <a:uFillTx/>
          <a:latin typeface="+mn-lt"/>
          <a:ea typeface="+mn-ea"/>
          <a:cs typeface="+mn-cs"/>
          <a:sym typeface="Helvetica Light"/>
        </a:defRPr>
      </a:lvl7pPr>
      <a:lvl8pPr marL="0" marR="0" indent="1600200" algn="ctr" defTabSz="584200" rtl="0" latinLnBrk="0">
        <a:lnSpc>
          <a:spcPct val="100000"/>
        </a:lnSpc>
        <a:spcBef>
          <a:spcPts val="0"/>
        </a:spcBef>
        <a:spcAft>
          <a:spcPts val="0"/>
        </a:spcAft>
        <a:buClrTx/>
        <a:buSzTx/>
        <a:buFontTx/>
        <a:buNone/>
        <a:tabLst/>
        <a:defRPr b="0" baseline="0" cap="none" i="0" spc="0" strike="noStrike" sz="1800" u="none">
          <a:ln>
            <a:noFill/>
          </a:ln>
          <a:solidFill>
            <a:schemeClr val="tx1"/>
          </a:solidFill>
          <a:uFillTx/>
          <a:latin typeface="+mn-lt"/>
          <a:ea typeface="+mn-ea"/>
          <a:cs typeface="+mn-cs"/>
          <a:sym typeface="Helvetica Light"/>
        </a:defRPr>
      </a:lvl8pPr>
      <a:lvl9pPr marL="0" marR="0" indent="1828800" algn="ctr" defTabSz="584200" rtl="0" latinLnBrk="0">
        <a:lnSpc>
          <a:spcPct val="100000"/>
        </a:lnSpc>
        <a:spcBef>
          <a:spcPts val="0"/>
        </a:spcBef>
        <a:spcAft>
          <a:spcPts val="0"/>
        </a:spcAft>
        <a:buClrTx/>
        <a:buSzTx/>
        <a:buFontTx/>
        <a:buNone/>
        <a:tabLst/>
        <a:defRPr b="0" baseline="0" cap="none" i="0" spc="0" strike="noStrike" sz="1800" u="none">
          <a:ln>
            <a:noFill/>
          </a:ln>
          <a:solidFill>
            <a:schemeClr val="tx1"/>
          </a:solidFill>
          <a:uFillTx/>
          <a:latin typeface="+mn-lt"/>
          <a:ea typeface="+mn-ea"/>
          <a:cs typeface="+mn-cs"/>
          <a:sym typeface="Helvetica Light"/>
        </a:defRPr>
      </a:lvl9pPr>
    </p:otherStyle>
  </p:txStyles>
</p:sldMaster>
</file>

<file path=ppt/slides/_rels/slide1.xml.rels><?xml version="1.0" encoding="UTF-8" standalone="yes"?><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2.jpeg"/></Relationships>

</file>

<file path=ppt/slides/_rels/slide10.xml.rels><?xml version="1.0" encoding="UTF-8" standalone="yes"?><Relationships xmlns="http://schemas.openxmlformats.org/package/2006/relationships"><Relationship Id="rId1" Type="http://schemas.openxmlformats.org/officeDocument/2006/relationships/slideLayout" Target="../slideLayouts/slideLayout6.xml"/></Relationships>

</file>

<file path=ppt/slides/_rels/slide2.xml.rels><?xml version="1.0" encoding="UTF-8" standalone="yes"?><Relationships xmlns="http://schemas.openxmlformats.org/package/2006/relationships"><Relationship Id="rId1" Type="http://schemas.openxmlformats.org/officeDocument/2006/relationships/slideLayout" Target="../slideLayouts/slideLayout6.xml"/></Relationships>

</file>

<file path=ppt/slides/_rels/slide3.xml.rels><?xml version="1.0" encoding="UTF-8" standalone="yes"?><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1.png"/><Relationship Id="rId3" Type="http://schemas.openxmlformats.org/officeDocument/2006/relationships/image" Target="../media/image1.tif"/></Relationships>

</file>

<file path=ppt/slides/_rels/slide4.xml.rels><?xml version="1.0" encoding="UTF-8" standalone="yes"?><Relationships xmlns="http://schemas.openxmlformats.org/package/2006/relationships"><Relationship Id="rId1" Type="http://schemas.openxmlformats.org/officeDocument/2006/relationships/slideLayout" Target="../slideLayouts/slideLayout6.xml"/></Relationships>

</file>

<file path=ppt/slides/_rels/slide5.xml.rels><?xml version="1.0" encoding="UTF-8" standalone="yes"?><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image" Target="../media/image3.jpeg"/><Relationship Id="rId3" Type="http://schemas.openxmlformats.org/officeDocument/2006/relationships/image" Target="../media/image4.jpeg"/><Relationship Id="rId4" Type="http://schemas.openxmlformats.org/officeDocument/2006/relationships/image" Target="../media/image5.jpeg"/></Relationships>

</file>

<file path=ppt/slides/_rels/slide6.xml.rels><?xml version="1.0" encoding="UTF-8" standalone="yes"?><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image" Target="../media/image6.jpeg"/><Relationship Id="rId3" Type="http://schemas.openxmlformats.org/officeDocument/2006/relationships/image" Target="../media/image7.jpeg"/><Relationship Id="rId4" Type="http://schemas.openxmlformats.org/officeDocument/2006/relationships/image" Target="../media/image8.jpeg"/></Relationships>

</file>

<file path=ppt/slides/_rels/slide7.xml.rels><?xml version="1.0" encoding="UTF-8" standalone="yes"?><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9.jpeg"/></Relationships>

</file>

<file path=ppt/slides/_rels/slide8.xml.rels><?xml version="1.0" encoding="UTF-8" standalone="yes"?><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10.jpeg"/></Relationships>

</file>

<file path=ppt/slides/_rels/slide9.xml.rels><?xml version="1.0" encoding="UTF-8" standalone="yes"?><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2.tif"/></Relationships>

</file>

<file path=ppt/slides/slide1.xml><?xml version="1.0" encoding="utf-8"?>
<p:sld xmlns:a="http://schemas.openxmlformats.org/drawingml/2006/main" xmlns:r="http://schemas.openxmlformats.org/officeDocument/2006/relationships" xmlns:p="http://schemas.openxmlformats.org/presentationml/2006/main" showMasterSp="1" showMasterPhAnim="1">
  <p:cSld>
    <p:bg>
      <p:bgPr>
        <a:gradFill flip="none" rotWithShape="1">
          <a:gsLst>
            <a:gs pos="0">
              <a:srgbClr val="69A3CA"/>
            </a:gs>
            <a:gs pos="100000">
              <a:srgbClr val="020C25"/>
            </a:gs>
          </a:gsLst>
          <a:lin ang="5400000" scaled="0"/>
        </a:gradFill>
      </p:bgPr>
    </p:bg>
    <p:spTree>
      <p:nvGrpSpPr>
        <p:cNvPr id="1" name=""/>
        <p:cNvGrpSpPr/>
        <p:nvPr/>
      </p:nvGrpSpPr>
      <p:grpSpPr>
        <a:xfrm>
          <a:off x="0" y="0"/>
          <a:ext cx="0" cy="0"/>
          <a:chOff x="0" y="0"/>
          <a:chExt cx="0" cy="0"/>
        </a:xfrm>
      </p:grpSpPr>
      <p:sp>
        <p:nvSpPr>
          <p:cNvPr id="119" name="Shape 119"/>
          <p:cNvSpPr/>
          <p:nvPr>
            <p:ph type="ctrTitle"/>
          </p:nvPr>
        </p:nvSpPr>
        <p:spPr>
          <a:xfrm>
            <a:off x="1801669" y="5301288"/>
            <a:ext cx="9401462" cy="2842570"/>
          </a:xfrm>
          <a:prstGeom prst="rect">
            <a:avLst/>
          </a:prstGeom>
        </p:spPr>
        <p:txBody>
          <a:bodyPr/>
          <a:lstStyle/>
          <a:p>
            <a:pPr/>
            <a:r>
              <a:t>HUMAN RIGHTS</a:t>
            </a:r>
          </a:p>
          <a:p>
            <a:pPr/>
            <a:r>
              <a:t>and its violation</a:t>
            </a:r>
          </a:p>
        </p:txBody>
      </p:sp>
      <p:pic>
        <p:nvPicPr>
          <p:cNvPr id="120" name="3-Human-Rights.jpg"/>
          <p:cNvPicPr>
            <a:picLocks noChangeAspect="1"/>
          </p:cNvPicPr>
          <p:nvPr/>
        </p:nvPicPr>
        <p:blipFill>
          <a:blip r:embed="rId2">
            <a:extLst/>
          </a:blip>
          <a:stretch>
            <a:fillRect/>
          </a:stretch>
        </p:blipFill>
        <p:spPr>
          <a:xfrm>
            <a:off x="3636397" y="1304593"/>
            <a:ext cx="5732006" cy="3969414"/>
          </a:xfrm>
          <a:prstGeom prst="rect">
            <a:avLst/>
          </a:prstGeom>
          <a:ln w="12700">
            <a:miter lim="400000"/>
          </a:ln>
        </p:spPr>
      </p:pic>
      <p:sp>
        <p:nvSpPr>
          <p:cNvPr id="121" name="Shape 121"/>
          <p:cNvSpPr/>
          <p:nvPr/>
        </p:nvSpPr>
        <p:spPr>
          <a:xfrm>
            <a:off x="98996" y="8526147"/>
            <a:ext cx="5065027" cy="109220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p>
            <a:pPr algn="l">
              <a:defRPr sz="2200"/>
            </a:pPr>
            <a:r>
              <a:t>Angelica Brandalise</a:t>
            </a:r>
          </a:p>
          <a:p>
            <a:pPr algn="l">
              <a:defRPr sz="2200"/>
            </a:pPr>
            <a:r>
              <a:t>5N LSU</a:t>
            </a:r>
          </a:p>
          <a:p>
            <a:pPr algn="l">
              <a:defRPr sz="2200"/>
            </a:pPr>
            <a:r>
              <a:t>s.y. 2019-2020</a:t>
            </a:r>
          </a:p>
        </p:txBody>
      </p:sp>
    </p:spTree>
  </p:cSld>
  <p:clrMapOvr>
    <a:masterClrMapping/>
  </p:clrMapOvr>
  <p:transition xmlns:p14="http://schemas.microsoft.com/office/powerpoint/2010/main" spd="med" advClick="1"/>
</p:sld>
</file>

<file path=ppt/slides/slide10.xml><?xml version="1.0" encoding="utf-8"?>
<p:sld xmlns:a="http://schemas.openxmlformats.org/drawingml/2006/main" xmlns:r="http://schemas.openxmlformats.org/officeDocument/2006/relationships" xmlns:p="http://schemas.openxmlformats.org/presentationml/2006/main" showMasterSp="1" showMasterPhAnim="1">
  <p:cSld>
    <p:bg>
      <p:bgPr>
        <a:solidFill>
          <a:srgbClr val="FFFFFF"/>
        </a:solidFill>
      </p:bgPr>
    </p:bg>
    <p:spTree>
      <p:nvGrpSpPr>
        <p:cNvPr id="1" name=""/>
        <p:cNvGrpSpPr/>
        <p:nvPr/>
      </p:nvGrpSpPr>
      <p:grpSpPr>
        <a:xfrm>
          <a:off x="0" y="0"/>
          <a:ext cx="0" cy="0"/>
          <a:chOff x="0" y="0"/>
          <a:chExt cx="0" cy="0"/>
        </a:xfrm>
      </p:grpSpPr>
      <p:sp>
        <p:nvSpPr>
          <p:cNvPr id="157" name="Shape 157"/>
          <p:cNvSpPr/>
          <p:nvPr>
            <p:ph type="title"/>
          </p:nvPr>
        </p:nvSpPr>
        <p:spPr>
          <a:prstGeom prst="rect">
            <a:avLst/>
          </a:prstGeom>
        </p:spPr>
        <p:txBody>
          <a:bodyPr/>
          <a:lstStyle>
            <a:lvl1pPr>
              <a:defRPr sz="7000">
                <a:solidFill>
                  <a:schemeClr val="accent1"/>
                </a:solidFill>
              </a:defRPr>
            </a:lvl1pPr>
          </a:lstStyle>
          <a:p>
            <a:pPr/>
            <a:r>
              <a:t>THE RIGHT TO EQUALITY</a:t>
            </a:r>
          </a:p>
        </p:txBody>
      </p:sp>
      <p:sp>
        <p:nvSpPr>
          <p:cNvPr id="158" name="Shape 158"/>
          <p:cNvSpPr/>
          <p:nvPr>
            <p:ph type="body" idx="1"/>
          </p:nvPr>
        </p:nvSpPr>
        <p:spPr>
          <a:xfrm>
            <a:off x="952500" y="1733550"/>
            <a:ext cx="11099800" cy="6286500"/>
          </a:xfrm>
          <a:prstGeom prst="rect">
            <a:avLst/>
          </a:prstGeom>
        </p:spPr>
        <p:txBody>
          <a:bodyPr/>
          <a:lstStyle/>
          <a:p>
            <a:pPr>
              <a:defRPr>
                <a:solidFill>
                  <a:srgbClr val="000000"/>
                </a:solidFill>
              </a:defRPr>
            </a:pPr>
            <a:r>
              <a:t>“</a:t>
            </a:r>
            <a:r>
              <a:rPr i="1"/>
              <a:t>All citizens have equal social dignity and are equal before the law, without distinction as to sex, race, language, religion, political opinions, or personal or social condition</a:t>
            </a:r>
            <a:r>
              <a:t>.” (art. 3)</a:t>
            </a:r>
          </a:p>
          <a:p>
            <a:pPr>
              <a:defRPr>
                <a:solidFill>
                  <a:srgbClr val="000000"/>
                </a:solidFill>
              </a:defRPr>
            </a:pPr>
            <a:r>
              <a:t>text: “Boys and Girls”</a:t>
            </a:r>
          </a:p>
        </p:txBody>
      </p:sp>
    </p:spTree>
  </p:cSld>
  <p:clrMapOvr>
    <a:masterClrMapping/>
  </p:clrMapOvr>
  <p:transition xmlns:p14="http://schemas.microsoft.com/office/powerpoint/2010/main" spd="med" advClick="1" p14:dur="1000"/>
</p:sld>
</file>

<file path=ppt/slides/slide2.xml><?xml version="1.0" encoding="utf-8"?>
<p:sld xmlns:a="http://schemas.openxmlformats.org/drawingml/2006/main" xmlns:r="http://schemas.openxmlformats.org/officeDocument/2006/relationships" xmlns:p="http://schemas.openxmlformats.org/presentationml/2006/main" showMasterSp="1" showMasterPhAnim="1">
  <p:cSld>
    <p:bg>
      <p:bgPr>
        <a:solidFill>
          <a:srgbClr val="FFFFFF"/>
        </a:solidFill>
      </p:bgPr>
    </p:bg>
    <p:spTree>
      <p:nvGrpSpPr>
        <p:cNvPr id="1" name=""/>
        <p:cNvGrpSpPr/>
        <p:nvPr/>
      </p:nvGrpSpPr>
      <p:grpSpPr>
        <a:xfrm>
          <a:off x="0" y="0"/>
          <a:ext cx="0" cy="0"/>
          <a:chOff x="0" y="0"/>
          <a:chExt cx="0" cy="0"/>
        </a:xfrm>
      </p:grpSpPr>
      <p:sp>
        <p:nvSpPr>
          <p:cNvPr id="123" name="Shape 123"/>
          <p:cNvSpPr/>
          <p:nvPr>
            <p:ph type="title"/>
          </p:nvPr>
        </p:nvSpPr>
        <p:spPr>
          <a:prstGeom prst="rect">
            <a:avLst/>
          </a:prstGeom>
        </p:spPr>
        <p:txBody>
          <a:bodyPr/>
          <a:lstStyle>
            <a:lvl1pPr>
              <a:defRPr sz="7000">
                <a:solidFill>
                  <a:schemeClr val="accent1"/>
                </a:solidFill>
              </a:defRPr>
            </a:lvl1pPr>
          </a:lstStyle>
          <a:p>
            <a:pPr/>
            <a:r>
              <a:t>TABLE OF CONTENTS</a:t>
            </a:r>
          </a:p>
        </p:txBody>
      </p:sp>
      <p:sp>
        <p:nvSpPr>
          <p:cNvPr id="124" name="Shape 124"/>
          <p:cNvSpPr/>
          <p:nvPr>
            <p:ph type="body" idx="1"/>
          </p:nvPr>
        </p:nvSpPr>
        <p:spPr>
          <a:xfrm>
            <a:off x="952500" y="2278895"/>
            <a:ext cx="11099800" cy="6286501"/>
          </a:xfrm>
          <a:prstGeom prst="rect">
            <a:avLst/>
          </a:prstGeom>
        </p:spPr>
        <p:txBody>
          <a:bodyPr/>
          <a:lstStyle/>
          <a:p>
            <a:pPr marL="457199" indent="-457199" algn="just">
              <a:defRPr sz="3000">
                <a:solidFill>
                  <a:srgbClr val="000000"/>
                </a:solidFill>
              </a:defRPr>
            </a:pPr>
            <a:r>
              <a:t>Introduction to Human Rights</a:t>
            </a:r>
          </a:p>
          <a:p>
            <a:pPr marL="457199" indent="-457199" algn="just">
              <a:defRPr sz="3000">
                <a:solidFill>
                  <a:srgbClr val="000000"/>
                </a:solidFill>
              </a:defRPr>
            </a:pPr>
            <a:r>
              <a:t>Historical phases of Human Rights’ evolution</a:t>
            </a:r>
          </a:p>
          <a:p>
            <a:pPr marL="457199" indent="-457199" algn="just">
              <a:defRPr sz="3000">
                <a:solidFill>
                  <a:srgbClr val="000000"/>
                </a:solidFill>
              </a:defRPr>
            </a:pPr>
            <a:r>
              <a:t>Human Rights’ violations</a:t>
            </a:r>
          </a:p>
          <a:p>
            <a:pPr marL="457199" indent="-457199" algn="just">
              <a:defRPr sz="3000">
                <a:solidFill>
                  <a:srgbClr val="000000"/>
                </a:solidFill>
              </a:defRPr>
            </a:pPr>
            <a:r>
              <a:t>Texts analysed in class about Human Right</a:t>
            </a:r>
          </a:p>
        </p:txBody>
      </p:sp>
    </p:spTree>
  </p:cSld>
  <p:clrMapOvr>
    <a:masterClrMapping/>
  </p:clrMapOvr>
  <p:transition xmlns:p14="http://schemas.microsoft.com/office/powerpoint/2010/main" spd="med" advClick="1" p14:dur="1000"/>
</p:sld>
</file>

<file path=ppt/slides/slide3.xml><?xml version="1.0" encoding="utf-8"?>
<p:sld xmlns:a="http://schemas.openxmlformats.org/drawingml/2006/main" xmlns:r="http://schemas.openxmlformats.org/officeDocument/2006/relationships" xmlns:p="http://schemas.openxmlformats.org/presentationml/2006/main" showMasterSp="1" showMasterPhAnim="1">
  <p:cSld>
    <p:bg>
      <p:bgPr>
        <a:solidFill>
          <a:srgbClr val="FFFFFF"/>
        </a:solidFill>
      </p:bgPr>
    </p:bg>
    <p:spTree>
      <p:nvGrpSpPr>
        <p:cNvPr id="1" name=""/>
        <p:cNvGrpSpPr/>
        <p:nvPr/>
      </p:nvGrpSpPr>
      <p:grpSpPr>
        <a:xfrm>
          <a:off x="0" y="0"/>
          <a:ext cx="0" cy="0"/>
          <a:chOff x="0" y="0"/>
          <a:chExt cx="0" cy="0"/>
        </a:xfrm>
      </p:grpSpPr>
      <p:sp>
        <p:nvSpPr>
          <p:cNvPr id="126" name="Shape 126"/>
          <p:cNvSpPr/>
          <p:nvPr>
            <p:ph type="title"/>
          </p:nvPr>
        </p:nvSpPr>
        <p:spPr>
          <a:xfrm>
            <a:off x="952500" y="412750"/>
            <a:ext cx="11099800" cy="2120900"/>
          </a:xfrm>
          <a:prstGeom prst="rect">
            <a:avLst/>
          </a:prstGeom>
        </p:spPr>
        <p:txBody>
          <a:bodyPr/>
          <a:lstStyle>
            <a:lvl1pPr defTabSz="554990">
              <a:defRPr sz="6650">
                <a:solidFill>
                  <a:schemeClr val="accent1"/>
                </a:solidFill>
              </a:defRPr>
            </a:lvl1pPr>
          </a:lstStyle>
          <a:p>
            <a:pPr/>
            <a:r>
              <a:t>WHAT ARE THE HUMAN RIGHTS?</a:t>
            </a:r>
          </a:p>
        </p:txBody>
      </p:sp>
      <p:sp>
        <p:nvSpPr>
          <p:cNvPr id="127" name="Shape 127"/>
          <p:cNvSpPr/>
          <p:nvPr>
            <p:ph type="body" idx="1"/>
          </p:nvPr>
        </p:nvSpPr>
        <p:spPr>
          <a:xfrm>
            <a:off x="692579" y="1525124"/>
            <a:ext cx="11099801" cy="6286501"/>
          </a:xfrm>
          <a:prstGeom prst="rect">
            <a:avLst/>
          </a:prstGeom>
        </p:spPr>
        <p:txBody>
          <a:bodyPr/>
          <a:lstStyle/>
          <a:p>
            <a:pPr marL="457199" indent="-457199" algn="just">
              <a:defRPr sz="3000">
                <a:solidFill>
                  <a:srgbClr val="000000"/>
                </a:solidFill>
              </a:defRPr>
            </a:pPr>
            <a:r>
              <a:t>Human rights are rights inherent to all human beings, regardless of race, sex, nationality, ethnicity, language, religion, or any other status. </a:t>
            </a:r>
          </a:p>
          <a:p>
            <a:pPr marL="457199" indent="-457199" algn="just">
              <a:defRPr sz="3000">
                <a:solidFill>
                  <a:srgbClr val="000000"/>
                </a:solidFill>
              </a:defRPr>
            </a:pPr>
            <a:r>
              <a:t>Human rights include the right to life and liberty, freedom from slavery and torture, freedom of opinion and expression, the right to work and education, and many more.</a:t>
            </a:r>
          </a:p>
        </p:txBody>
      </p:sp>
      <p:pic>
        <p:nvPicPr>
          <p:cNvPr id="128" name="pasted-image.png"/>
          <p:cNvPicPr>
            <a:picLocks noChangeAspect="1"/>
          </p:cNvPicPr>
          <p:nvPr/>
        </p:nvPicPr>
        <p:blipFill>
          <a:blip r:embed="rId2">
            <a:extLst/>
          </a:blip>
          <a:stretch>
            <a:fillRect/>
          </a:stretch>
        </p:blipFill>
        <p:spPr>
          <a:xfrm>
            <a:off x="9744322" y="6431829"/>
            <a:ext cx="3002121" cy="3002121"/>
          </a:xfrm>
          <a:prstGeom prst="rect">
            <a:avLst/>
          </a:prstGeom>
          <a:ln w="12700">
            <a:miter lim="400000"/>
          </a:ln>
        </p:spPr>
      </p:pic>
      <p:pic>
        <p:nvPicPr>
          <p:cNvPr id="129" name="pasted-image.tiff"/>
          <p:cNvPicPr>
            <a:picLocks noChangeAspect="1"/>
          </p:cNvPicPr>
          <p:nvPr/>
        </p:nvPicPr>
        <p:blipFill>
          <a:blip r:embed="rId3">
            <a:extLst/>
          </a:blip>
          <a:stretch>
            <a:fillRect/>
          </a:stretch>
        </p:blipFill>
        <p:spPr>
          <a:xfrm>
            <a:off x="4439458" y="7057220"/>
            <a:ext cx="5068268" cy="1751339"/>
          </a:xfrm>
          <a:prstGeom prst="rect">
            <a:avLst/>
          </a:prstGeom>
          <a:ln w="12700">
            <a:miter lim="400000"/>
          </a:ln>
        </p:spPr>
      </p:pic>
    </p:spTree>
  </p:cSld>
  <p:clrMapOvr>
    <a:masterClrMapping/>
  </p:clrMapOvr>
  <p:transition xmlns:p14="http://schemas.microsoft.com/office/powerpoint/2010/main" spd="med" advClick="1" p14:dur="1000"/>
</p:sld>
</file>

<file path=ppt/slides/slide4.xml><?xml version="1.0" encoding="utf-8"?>
<p:sld xmlns:a="http://schemas.openxmlformats.org/drawingml/2006/main" xmlns:r="http://schemas.openxmlformats.org/officeDocument/2006/relationships" xmlns:p="http://schemas.openxmlformats.org/presentationml/2006/main" showMasterSp="1" showMasterPhAnim="1">
  <p:cSld>
    <p:bg>
      <p:bgPr>
        <a:solidFill>
          <a:srgbClr val="FFFFFF"/>
        </a:solidFill>
      </p:bgPr>
    </p:bg>
    <p:spTree>
      <p:nvGrpSpPr>
        <p:cNvPr id="1" name=""/>
        <p:cNvGrpSpPr/>
        <p:nvPr/>
      </p:nvGrpSpPr>
      <p:grpSpPr>
        <a:xfrm>
          <a:off x="0" y="0"/>
          <a:ext cx="0" cy="0"/>
          <a:chOff x="0" y="0"/>
          <a:chExt cx="0" cy="0"/>
        </a:xfrm>
      </p:grpSpPr>
      <p:sp>
        <p:nvSpPr>
          <p:cNvPr id="131" name="Shape 131"/>
          <p:cNvSpPr/>
          <p:nvPr>
            <p:ph type="title"/>
          </p:nvPr>
        </p:nvSpPr>
        <p:spPr>
          <a:prstGeom prst="rect">
            <a:avLst/>
          </a:prstGeom>
        </p:spPr>
        <p:txBody>
          <a:bodyPr/>
          <a:lstStyle>
            <a:lvl1pPr defTabSz="525779">
              <a:defRPr sz="6300">
                <a:solidFill>
                  <a:schemeClr val="accent1"/>
                </a:solidFill>
              </a:defRPr>
            </a:lvl1pPr>
          </a:lstStyle>
          <a:p>
            <a:pPr/>
            <a:r>
              <a:t>HISTORICAL PHASES OF HUMAN RIGHTS’ EVOLUTION</a:t>
            </a:r>
          </a:p>
        </p:txBody>
      </p:sp>
      <p:sp>
        <p:nvSpPr>
          <p:cNvPr id="132" name="Shape 132"/>
          <p:cNvSpPr/>
          <p:nvPr>
            <p:ph type="body" idx="1"/>
          </p:nvPr>
        </p:nvSpPr>
        <p:spPr>
          <a:xfrm>
            <a:off x="952500" y="2597150"/>
            <a:ext cx="11099800" cy="6286500"/>
          </a:xfrm>
          <a:prstGeom prst="rect">
            <a:avLst/>
          </a:prstGeom>
        </p:spPr>
        <p:txBody>
          <a:bodyPr/>
          <a:lstStyle/>
          <a:p>
            <a:pPr marL="333756" indent="-333756" algn="just" defTabSz="426466">
              <a:spcBef>
                <a:spcPts val="3000"/>
              </a:spcBef>
              <a:defRPr sz="2774">
                <a:solidFill>
                  <a:srgbClr val="000000"/>
                </a:solidFill>
              </a:defRPr>
            </a:pPr>
            <a:r>
              <a:t>The Cyrus Cylinder (539 B.C.)</a:t>
            </a:r>
          </a:p>
          <a:p>
            <a:pPr marL="333756" indent="-333756" algn="just" defTabSz="426466">
              <a:spcBef>
                <a:spcPts val="3000"/>
              </a:spcBef>
              <a:defRPr sz="2774">
                <a:solidFill>
                  <a:srgbClr val="000000"/>
                </a:solidFill>
              </a:defRPr>
            </a:pPr>
            <a:r>
              <a:t>The Magna Carta (1215)</a:t>
            </a:r>
          </a:p>
          <a:p>
            <a:pPr marL="333756" indent="-333756" algn="just" defTabSz="426466">
              <a:spcBef>
                <a:spcPts val="3000"/>
              </a:spcBef>
              <a:defRPr sz="2774">
                <a:solidFill>
                  <a:srgbClr val="000000"/>
                </a:solidFill>
              </a:defRPr>
            </a:pPr>
            <a:r>
              <a:t>Petition of Rights (1628)</a:t>
            </a:r>
          </a:p>
          <a:p>
            <a:pPr marL="333756" indent="-333756" algn="just" defTabSz="426466">
              <a:spcBef>
                <a:spcPts val="3000"/>
              </a:spcBef>
              <a:defRPr sz="2774">
                <a:solidFill>
                  <a:srgbClr val="000000"/>
                </a:solidFill>
              </a:defRPr>
            </a:pPr>
            <a:r>
              <a:t>United States Declaration of Independence (1776)</a:t>
            </a:r>
          </a:p>
          <a:p>
            <a:pPr marL="333756" indent="-333756" algn="just" defTabSz="426466">
              <a:spcBef>
                <a:spcPts val="3000"/>
              </a:spcBef>
              <a:defRPr sz="2774">
                <a:solidFill>
                  <a:srgbClr val="000000"/>
                </a:solidFill>
              </a:defRPr>
            </a:pPr>
            <a:r>
              <a:t>Declaration of the Rights of Man and the Citizen (1789)</a:t>
            </a:r>
          </a:p>
          <a:p>
            <a:pPr marL="333756" indent="-333756" algn="just" defTabSz="426466">
              <a:spcBef>
                <a:spcPts val="3000"/>
              </a:spcBef>
              <a:defRPr sz="2774">
                <a:solidFill>
                  <a:srgbClr val="000000"/>
                </a:solidFill>
              </a:defRPr>
            </a:pPr>
            <a:r>
              <a:t>Geneva Convention (1864)</a:t>
            </a:r>
          </a:p>
          <a:p>
            <a:pPr marL="333756" indent="-333756" algn="just" defTabSz="426466">
              <a:spcBef>
                <a:spcPts val="3000"/>
              </a:spcBef>
              <a:defRPr sz="2774">
                <a:solidFill>
                  <a:srgbClr val="000000"/>
                </a:solidFill>
              </a:defRPr>
            </a:pPr>
            <a:r>
              <a:t>The Universal Declaration of Human Rights (1948)</a:t>
            </a:r>
          </a:p>
        </p:txBody>
      </p:sp>
    </p:spTree>
  </p:cSld>
  <p:clrMapOvr>
    <a:masterClrMapping/>
  </p:clrMapOvr>
  <p:transition xmlns:p14="http://schemas.microsoft.com/office/powerpoint/2010/main" spd="med" advClick="1" p14:dur="1000"/>
</p:sld>
</file>

<file path=ppt/slides/slide5.xml><?xml version="1.0" encoding="utf-8"?>
<p:sld xmlns:a="http://schemas.openxmlformats.org/drawingml/2006/main" xmlns:r="http://schemas.openxmlformats.org/officeDocument/2006/relationships" xmlns:p="http://schemas.openxmlformats.org/presentationml/2006/main" showMasterSp="1" showMasterPhAnim="1">
  <p:cSld>
    <p:bg>
      <p:bgPr>
        <a:solidFill>
          <a:srgbClr val="FFFFFF"/>
        </a:solidFill>
      </p:bgPr>
    </p:bg>
    <p:spTree>
      <p:nvGrpSpPr>
        <p:cNvPr id="1" name=""/>
        <p:cNvGrpSpPr/>
        <p:nvPr/>
      </p:nvGrpSpPr>
      <p:grpSpPr>
        <a:xfrm>
          <a:off x="0" y="0"/>
          <a:ext cx="0" cy="0"/>
          <a:chOff x="0" y="0"/>
          <a:chExt cx="0" cy="0"/>
        </a:xfrm>
      </p:grpSpPr>
      <p:sp>
        <p:nvSpPr>
          <p:cNvPr id="134" name="Shape 134"/>
          <p:cNvSpPr/>
          <p:nvPr>
            <p:ph type="body" idx="1"/>
          </p:nvPr>
        </p:nvSpPr>
        <p:spPr>
          <a:xfrm>
            <a:off x="921398" y="1024653"/>
            <a:ext cx="11162004" cy="8139709"/>
          </a:xfrm>
          <a:prstGeom prst="rect">
            <a:avLst/>
          </a:prstGeom>
        </p:spPr>
        <p:txBody>
          <a:bodyPr/>
          <a:lstStyle/>
          <a:p>
            <a:pPr marL="384047" indent="-384047" defTabSz="490727">
              <a:spcBef>
                <a:spcPts val="3500"/>
              </a:spcBef>
              <a:defRPr sz="3191">
                <a:solidFill>
                  <a:schemeClr val="accent6">
                    <a:hueOff val="105381"/>
                    <a:satOff val="14341"/>
                    <a:lumOff val="10801"/>
                  </a:schemeClr>
                </a:solidFill>
              </a:defRPr>
            </a:pPr>
            <a:r>
              <a:t>THE CYRUS CYLINDER</a:t>
            </a:r>
          </a:p>
          <a:p>
            <a:pPr marL="0" indent="0" defTabSz="490727">
              <a:spcBef>
                <a:spcPts val="2500"/>
              </a:spcBef>
              <a:buSzTx/>
              <a:buNone/>
              <a:defRPr sz="3191">
                <a:solidFill>
                  <a:srgbClr val="000000"/>
                </a:solidFill>
              </a:defRPr>
            </a:pPr>
            <a:r>
              <a:t>Cyrus the Great established racial equality</a:t>
            </a:r>
          </a:p>
          <a:p>
            <a:pPr marL="0" indent="0" defTabSz="490727">
              <a:spcBef>
                <a:spcPts val="0"/>
              </a:spcBef>
              <a:buSzTx/>
              <a:buNone/>
              <a:defRPr sz="3191">
                <a:solidFill>
                  <a:srgbClr val="000000"/>
                </a:solidFill>
              </a:defRPr>
            </a:pPr>
            <a:r>
              <a:t>and the right to choose your own religion</a:t>
            </a:r>
          </a:p>
          <a:p>
            <a:pPr marL="384047" indent="-384047" defTabSz="490727">
              <a:spcBef>
                <a:spcPts val="2500"/>
              </a:spcBef>
              <a:defRPr sz="3191">
                <a:solidFill>
                  <a:schemeClr val="accent6">
                    <a:hueOff val="105381"/>
                    <a:satOff val="14341"/>
                    <a:lumOff val="10801"/>
                  </a:schemeClr>
                </a:solidFill>
              </a:defRPr>
            </a:pPr>
            <a:r>
              <a:t>THE MAGNA CHARTA LIBERTATUM</a:t>
            </a:r>
          </a:p>
          <a:p>
            <a:pPr marL="0" indent="0" defTabSz="490727">
              <a:spcBef>
                <a:spcPts val="2500"/>
              </a:spcBef>
              <a:buSzTx/>
              <a:buNone/>
              <a:defRPr sz="3191">
                <a:solidFill>
                  <a:schemeClr val="accent6">
                    <a:hueOff val="105381"/>
                    <a:satOff val="14341"/>
                    <a:lumOff val="10801"/>
                  </a:schemeClr>
                </a:solidFill>
              </a:defRPr>
            </a:pPr>
            <a:r>
              <a:rPr>
                <a:solidFill>
                  <a:srgbClr val="000000"/>
                </a:solidFill>
              </a:rPr>
              <a:t>a series of written promises between</a:t>
            </a:r>
            <a:endParaRPr>
              <a:solidFill>
                <a:srgbClr val="000000"/>
              </a:solidFill>
            </a:endParaRPr>
          </a:p>
          <a:p>
            <a:pPr marL="0" indent="0" defTabSz="490727">
              <a:spcBef>
                <a:spcPts val="0"/>
              </a:spcBef>
              <a:buSzTx/>
              <a:buNone/>
              <a:defRPr sz="3191">
                <a:solidFill>
                  <a:schemeClr val="accent6">
                    <a:hueOff val="105381"/>
                    <a:satOff val="14341"/>
                    <a:lumOff val="10801"/>
                  </a:schemeClr>
                </a:solidFill>
              </a:defRPr>
            </a:pPr>
            <a:r>
              <a:rPr>
                <a:solidFill>
                  <a:srgbClr val="000000"/>
                </a:solidFill>
              </a:rPr>
              <a:t>the king and his subjects</a:t>
            </a:r>
          </a:p>
          <a:p>
            <a:pPr marL="384047" indent="-384047" defTabSz="490727">
              <a:spcBef>
                <a:spcPts val="2500"/>
              </a:spcBef>
              <a:defRPr sz="3191">
                <a:solidFill>
                  <a:schemeClr val="accent6">
                    <a:hueOff val="105381"/>
                    <a:satOff val="14341"/>
                    <a:lumOff val="10801"/>
                  </a:schemeClr>
                </a:solidFill>
              </a:defRPr>
            </a:pPr>
            <a:r>
              <a:t>PETITION OF RIGHTS</a:t>
            </a:r>
          </a:p>
          <a:p>
            <a:pPr marL="0" indent="0" defTabSz="490727">
              <a:spcBef>
                <a:spcPts val="2500"/>
              </a:spcBef>
              <a:buSzTx/>
              <a:buNone/>
              <a:defRPr sz="3191">
                <a:solidFill>
                  <a:srgbClr val="000000"/>
                </a:solidFill>
              </a:defRPr>
            </a:pPr>
            <a:r>
              <a:t>Parliament severely limited the king’s power</a:t>
            </a:r>
          </a:p>
          <a:p>
            <a:pPr marL="384047" indent="-384047" algn="just" defTabSz="490727">
              <a:spcBef>
                <a:spcPts val="2500"/>
              </a:spcBef>
              <a:defRPr sz="3191">
                <a:solidFill>
                  <a:schemeClr val="accent6">
                    <a:hueOff val="105381"/>
                    <a:satOff val="14341"/>
                    <a:lumOff val="10801"/>
                  </a:schemeClr>
                </a:solidFill>
              </a:defRPr>
            </a:pPr>
            <a:r>
              <a:t>UNITED STATES DECLARATION OF </a:t>
            </a:r>
          </a:p>
          <a:p>
            <a:pPr marL="0" indent="0" algn="just" defTabSz="490727">
              <a:spcBef>
                <a:spcPts val="0"/>
              </a:spcBef>
              <a:buSzTx/>
              <a:buNone/>
              <a:defRPr sz="3191">
                <a:solidFill>
                  <a:schemeClr val="accent6">
                    <a:hueOff val="105381"/>
                    <a:satOff val="14341"/>
                    <a:lumOff val="10801"/>
                  </a:schemeClr>
                </a:solidFill>
              </a:defRPr>
            </a:pPr>
            <a:r>
              <a:t>INDEPENDENCE</a:t>
            </a:r>
          </a:p>
          <a:p>
            <a:pPr marL="0" indent="0" algn="just" defTabSz="490727">
              <a:spcBef>
                <a:spcPts val="2500"/>
              </a:spcBef>
              <a:buSzTx/>
              <a:buNone/>
              <a:defRPr sz="3191">
                <a:solidFill>
                  <a:srgbClr val="000000"/>
                </a:solidFill>
              </a:defRPr>
            </a:pPr>
            <a:r>
              <a:t>written to tell that US was a free and</a:t>
            </a:r>
          </a:p>
          <a:p>
            <a:pPr marL="0" indent="0" algn="just" defTabSz="490727">
              <a:spcBef>
                <a:spcPts val="0"/>
              </a:spcBef>
              <a:buSzTx/>
              <a:buNone/>
              <a:defRPr sz="3191">
                <a:solidFill>
                  <a:srgbClr val="000000"/>
                </a:solidFill>
              </a:defRPr>
            </a:pPr>
            <a:r>
              <a:t>independent country </a:t>
            </a:r>
          </a:p>
        </p:txBody>
      </p:sp>
      <p:pic>
        <p:nvPicPr>
          <p:cNvPr id="135" name="216.jpg"/>
          <p:cNvPicPr>
            <a:picLocks noChangeAspect="1"/>
          </p:cNvPicPr>
          <p:nvPr/>
        </p:nvPicPr>
        <p:blipFill>
          <a:blip r:embed="rId2">
            <a:extLst/>
          </a:blip>
          <a:stretch>
            <a:fillRect/>
          </a:stretch>
        </p:blipFill>
        <p:spPr>
          <a:xfrm>
            <a:off x="9491517" y="1229988"/>
            <a:ext cx="3014455" cy="1551440"/>
          </a:xfrm>
          <a:prstGeom prst="rect">
            <a:avLst/>
          </a:prstGeom>
          <a:ln w="12700">
            <a:miter lim="400000"/>
          </a:ln>
        </p:spPr>
      </p:pic>
      <p:pic>
        <p:nvPicPr>
          <p:cNvPr id="136" name="0671-Magna-Charta-Manuscript-1.jpg"/>
          <p:cNvPicPr>
            <a:picLocks noChangeAspect="1"/>
          </p:cNvPicPr>
          <p:nvPr/>
        </p:nvPicPr>
        <p:blipFill>
          <a:blip r:embed="rId3">
            <a:extLst/>
          </a:blip>
          <a:stretch>
            <a:fillRect/>
          </a:stretch>
        </p:blipFill>
        <p:spPr>
          <a:xfrm>
            <a:off x="8480533" y="3447982"/>
            <a:ext cx="2747146" cy="1791369"/>
          </a:xfrm>
          <a:prstGeom prst="rect">
            <a:avLst/>
          </a:prstGeom>
          <a:ln w="12700">
            <a:miter lim="400000"/>
          </a:ln>
        </p:spPr>
      </p:pic>
      <p:pic>
        <p:nvPicPr>
          <p:cNvPr id="137" name="vc51.jpg"/>
          <p:cNvPicPr>
            <a:picLocks noChangeAspect="1"/>
          </p:cNvPicPr>
          <p:nvPr/>
        </p:nvPicPr>
        <p:blipFill>
          <a:blip r:embed="rId4">
            <a:extLst/>
          </a:blip>
          <a:stretch>
            <a:fillRect/>
          </a:stretch>
        </p:blipFill>
        <p:spPr>
          <a:xfrm>
            <a:off x="9527819" y="7019965"/>
            <a:ext cx="2319830" cy="2414073"/>
          </a:xfrm>
          <a:prstGeom prst="rect">
            <a:avLst/>
          </a:prstGeom>
          <a:ln w="12700">
            <a:miter lim="400000"/>
          </a:ln>
        </p:spPr>
      </p:pic>
    </p:spTree>
  </p:cSld>
  <p:clrMapOvr>
    <a:masterClrMapping/>
  </p:clrMapOvr>
  <p:transition xmlns:p14="http://schemas.microsoft.com/office/powerpoint/2010/main" spd="med" advClick="1" p14:dur="1000"/>
</p:sld>
</file>

<file path=ppt/slides/slide6.xml><?xml version="1.0" encoding="utf-8"?>
<p:sld xmlns:a="http://schemas.openxmlformats.org/drawingml/2006/main" xmlns:r="http://schemas.openxmlformats.org/officeDocument/2006/relationships" xmlns:p="http://schemas.openxmlformats.org/presentationml/2006/main" showMasterSp="1" showMasterPhAnim="1">
  <p:cSld>
    <p:bg>
      <p:bgPr>
        <a:solidFill>
          <a:srgbClr val="FFFFFF"/>
        </a:solidFill>
      </p:bgPr>
    </p:bg>
    <p:spTree>
      <p:nvGrpSpPr>
        <p:cNvPr id="1" name=""/>
        <p:cNvGrpSpPr/>
        <p:nvPr/>
      </p:nvGrpSpPr>
      <p:grpSpPr>
        <a:xfrm>
          <a:off x="0" y="0"/>
          <a:ext cx="0" cy="0"/>
          <a:chOff x="0" y="0"/>
          <a:chExt cx="0" cy="0"/>
        </a:xfrm>
      </p:grpSpPr>
      <p:sp>
        <p:nvSpPr>
          <p:cNvPr id="139" name="Shape 139"/>
          <p:cNvSpPr/>
          <p:nvPr>
            <p:ph type="body" idx="1"/>
          </p:nvPr>
        </p:nvSpPr>
        <p:spPr>
          <a:xfrm>
            <a:off x="734792" y="589967"/>
            <a:ext cx="11024478" cy="8573666"/>
          </a:xfrm>
          <a:prstGeom prst="rect">
            <a:avLst/>
          </a:prstGeom>
        </p:spPr>
        <p:txBody>
          <a:bodyPr/>
          <a:lstStyle/>
          <a:p>
            <a:pPr algn="just">
              <a:defRPr>
                <a:solidFill>
                  <a:schemeClr val="accent6">
                    <a:hueOff val="105381"/>
                    <a:satOff val="14341"/>
                    <a:lumOff val="10801"/>
                  </a:schemeClr>
                </a:solidFill>
              </a:defRPr>
            </a:pPr>
            <a:r>
              <a:t>DECLARATION OF RIGHTS</a:t>
            </a:r>
          </a:p>
          <a:p>
            <a:pPr marL="0" indent="0" algn="just">
              <a:spcBef>
                <a:spcPts val="0"/>
              </a:spcBef>
              <a:buSzTx/>
              <a:buNone/>
              <a:defRPr>
                <a:solidFill>
                  <a:schemeClr val="accent6">
                    <a:hueOff val="105381"/>
                    <a:satOff val="14341"/>
                    <a:lumOff val="10801"/>
                  </a:schemeClr>
                </a:solidFill>
              </a:defRPr>
            </a:pPr>
            <a:r>
              <a:t>OF MAN AND CITIZEN</a:t>
            </a:r>
          </a:p>
          <a:p>
            <a:pPr marL="0" indent="0" algn="just">
              <a:spcBef>
                <a:spcPts val="3000"/>
              </a:spcBef>
              <a:buSzTx/>
              <a:buNone/>
              <a:defRPr>
                <a:solidFill>
                  <a:srgbClr val="000000"/>
                </a:solidFill>
              </a:defRPr>
            </a:pPr>
            <a:r>
              <a:t>proclaims that all citizens are</a:t>
            </a:r>
          </a:p>
          <a:p>
            <a:pPr marL="0" indent="0" algn="just">
              <a:spcBef>
                <a:spcPts val="0"/>
              </a:spcBef>
              <a:buSzTx/>
              <a:buNone/>
              <a:defRPr>
                <a:solidFill>
                  <a:srgbClr val="000000"/>
                </a:solidFill>
              </a:defRPr>
            </a:pPr>
            <a:r>
              <a:t>guaranteed with rights </a:t>
            </a:r>
          </a:p>
          <a:p>
            <a:pPr algn="just">
              <a:spcBef>
                <a:spcPts val="3000"/>
              </a:spcBef>
              <a:defRPr>
                <a:solidFill>
                  <a:schemeClr val="accent6">
                    <a:hueOff val="105381"/>
                    <a:satOff val="14341"/>
                    <a:lumOff val="10801"/>
                  </a:schemeClr>
                </a:solidFill>
              </a:defRPr>
            </a:pPr>
            <a:r>
              <a:t>GENEVA CONVENTION</a:t>
            </a:r>
          </a:p>
          <a:p>
            <a:pPr marL="0" indent="0" algn="just">
              <a:spcBef>
                <a:spcPts val="3000"/>
              </a:spcBef>
              <a:buSzTx/>
              <a:buNone/>
              <a:defRPr>
                <a:solidFill>
                  <a:srgbClr val="000000"/>
                </a:solidFill>
              </a:defRPr>
            </a:pPr>
            <a:r>
              <a:t>extended care without discrimination </a:t>
            </a:r>
          </a:p>
          <a:p>
            <a:pPr marL="0" indent="0" algn="just">
              <a:spcBef>
                <a:spcPts val="0"/>
              </a:spcBef>
              <a:buSzTx/>
              <a:buNone/>
              <a:defRPr>
                <a:solidFill>
                  <a:srgbClr val="000000"/>
                </a:solidFill>
              </a:defRPr>
            </a:pPr>
            <a:r>
              <a:t>to wounded and sick military people</a:t>
            </a:r>
          </a:p>
          <a:p>
            <a:pPr algn="just">
              <a:defRPr>
                <a:solidFill>
                  <a:schemeClr val="accent6">
                    <a:hueOff val="105381"/>
                    <a:satOff val="14341"/>
                    <a:lumOff val="10801"/>
                  </a:schemeClr>
                </a:solidFill>
              </a:defRPr>
            </a:pPr>
            <a:r>
              <a:t>UDHR</a:t>
            </a:r>
          </a:p>
          <a:p>
            <a:pPr marL="0" indent="0" algn="just">
              <a:spcBef>
                <a:spcPts val="3000"/>
              </a:spcBef>
              <a:buSzTx/>
              <a:buNone/>
              <a:defRPr>
                <a:solidFill>
                  <a:srgbClr val="000000"/>
                </a:solidFill>
              </a:defRPr>
            </a:pPr>
            <a:r>
              <a:t>adopt rights for all the citizen</a:t>
            </a:r>
          </a:p>
          <a:p>
            <a:pPr marL="0" indent="0" algn="just">
              <a:spcBef>
                <a:spcPts val="0"/>
              </a:spcBef>
              <a:buSzTx/>
              <a:buNone/>
              <a:defRPr>
                <a:solidFill>
                  <a:srgbClr val="000000"/>
                </a:solidFill>
              </a:defRPr>
            </a:pPr>
            <a:r>
              <a:t>in the world</a:t>
            </a:r>
          </a:p>
        </p:txBody>
      </p:sp>
      <p:pic>
        <p:nvPicPr>
          <p:cNvPr id="140" name="0a15229ff156542a842e8af93628ad22.jpg"/>
          <p:cNvPicPr>
            <a:picLocks noChangeAspect="1"/>
          </p:cNvPicPr>
          <p:nvPr/>
        </p:nvPicPr>
        <p:blipFill>
          <a:blip r:embed="rId2">
            <a:extLst/>
          </a:blip>
          <a:stretch>
            <a:fillRect/>
          </a:stretch>
        </p:blipFill>
        <p:spPr>
          <a:xfrm>
            <a:off x="8024900" y="603834"/>
            <a:ext cx="2150299" cy="2855316"/>
          </a:xfrm>
          <a:prstGeom prst="rect">
            <a:avLst/>
          </a:prstGeom>
          <a:ln w="12700">
            <a:miter lim="400000"/>
          </a:ln>
        </p:spPr>
      </p:pic>
      <p:pic>
        <p:nvPicPr>
          <p:cNvPr id="141" name="V-P-CH-E-01379_500.jpg"/>
          <p:cNvPicPr>
            <a:picLocks noChangeAspect="1"/>
          </p:cNvPicPr>
          <p:nvPr/>
        </p:nvPicPr>
        <p:blipFill>
          <a:blip r:embed="rId3">
            <a:extLst/>
          </a:blip>
          <a:stretch>
            <a:fillRect/>
          </a:stretch>
        </p:blipFill>
        <p:spPr>
          <a:xfrm>
            <a:off x="10229639" y="3760626"/>
            <a:ext cx="2150299" cy="3116376"/>
          </a:xfrm>
          <a:prstGeom prst="rect">
            <a:avLst/>
          </a:prstGeom>
          <a:ln w="12700">
            <a:miter lim="400000"/>
          </a:ln>
        </p:spPr>
      </p:pic>
      <p:pic>
        <p:nvPicPr>
          <p:cNvPr id="142" name="United-Nations-The-Universal-Declaration-of-Human-Rights-December-10-1948_300x.jpg"/>
          <p:cNvPicPr>
            <a:picLocks noChangeAspect="1"/>
          </p:cNvPicPr>
          <p:nvPr/>
        </p:nvPicPr>
        <p:blipFill>
          <a:blip r:embed="rId4">
            <a:extLst/>
          </a:blip>
          <a:stretch>
            <a:fillRect/>
          </a:stretch>
        </p:blipFill>
        <p:spPr>
          <a:xfrm>
            <a:off x="7489800" y="6314000"/>
            <a:ext cx="2411870" cy="3256023"/>
          </a:xfrm>
          <a:prstGeom prst="rect">
            <a:avLst/>
          </a:prstGeom>
          <a:ln w="12700">
            <a:miter lim="400000"/>
          </a:ln>
        </p:spPr>
      </p:pic>
    </p:spTree>
  </p:cSld>
  <p:clrMapOvr>
    <a:masterClrMapping/>
  </p:clrMapOvr>
  <p:transition xmlns:p14="http://schemas.microsoft.com/office/powerpoint/2010/main" spd="med" advClick="1" p14:dur="1000"/>
</p:sld>
</file>

<file path=ppt/slides/slide7.xml><?xml version="1.0" encoding="utf-8"?>
<p:sld xmlns:a="http://schemas.openxmlformats.org/drawingml/2006/main" xmlns:r="http://schemas.openxmlformats.org/officeDocument/2006/relationships" xmlns:p="http://schemas.openxmlformats.org/presentationml/2006/main" showMasterSp="1" showMasterPhAnim="1">
  <p:cSld>
    <p:bg>
      <p:bgPr>
        <a:solidFill>
          <a:srgbClr val="FFFFFF"/>
        </a:solidFill>
      </p:bgPr>
    </p:bg>
    <p:spTree>
      <p:nvGrpSpPr>
        <p:cNvPr id="1" name=""/>
        <p:cNvGrpSpPr/>
        <p:nvPr/>
      </p:nvGrpSpPr>
      <p:grpSpPr>
        <a:xfrm>
          <a:off x="0" y="0"/>
          <a:ext cx="0" cy="0"/>
          <a:chOff x="0" y="0"/>
          <a:chExt cx="0" cy="0"/>
        </a:xfrm>
      </p:grpSpPr>
      <p:sp>
        <p:nvSpPr>
          <p:cNvPr id="144" name="Shape 144"/>
          <p:cNvSpPr/>
          <p:nvPr>
            <p:ph type="title"/>
          </p:nvPr>
        </p:nvSpPr>
        <p:spPr>
          <a:prstGeom prst="rect">
            <a:avLst/>
          </a:prstGeom>
        </p:spPr>
        <p:txBody>
          <a:bodyPr/>
          <a:lstStyle>
            <a:lvl1pPr defTabSz="543305">
              <a:defRPr sz="6510">
                <a:solidFill>
                  <a:schemeClr val="accent1"/>
                </a:solidFill>
              </a:defRPr>
            </a:lvl1pPr>
          </a:lstStyle>
          <a:p>
            <a:pPr/>
            <a:r>
              <a:t>THE CONSTITUTION OF THE ITALIAN REPUBLIC (1947)</a:t>
            </a:r>
          </a:p>
        </p:txBody>
      </p:sp>
      <p:sp>
        <p:nvSpPr>
          <p:cNvPr id="145" name="Shape 145"/>
          <p:cNvSpPr/>
          <p:nvPr>
            <p:ph type="body" sz="half" idx="1"/>
          </p:nvPr>
        </p:nvSpPr>
        <p:spPr>
          <a:xfrm>
            <a:off x="952500" y="3122400"/>
            <a:ext cx="11099800" cy="3508800"/>
          </a:xfrm>
          <a:prstGeom prst="rect">
            <a:avLst/>
          </a:prstGeom>
        </p:spPr>
        <p:txBody>
          <a:bodyPr/>
          <a:lstStyle/>
          <a:p>
            <a:pPr>
              <a:defRPr>
                <a:solidFill>
                  <a:srgbClr val="000000"/>
                </a:solidFill>
              </a:defRPr>
            </a:pPr>
            <a:r>
              <a:t>It wants to favor foreign citizens’ integration</a:t>
            </a:r>
          </a:p>
          <a:p>
            <a:pPr>
              <a:defRPr>
                <a:solidFill>
                  <a:srgbClr val="000000"/>
                </a:solidFill>
              </a:defRPr>
            </a:pPr>
            <a:r>
              <a:t>It is divided into 4 sections</a:t>
            </a:r>
          </a:p>
        </p:txBody>
      </p:sp>
      <p:pic>
        <p:nvPicPr>
          <p:cNvPr id="146" name="costituzione_b_gr.jpg"/>
          <p:cNvPicPr>
            <a:picLocks noChangeAspect="1"/>
          </p:cNvPicPr>
          <p:nvPr/>
        </p:nvPicPr>
        <p:blipFill>
          <a:blip r:embed="rId2">
            <a:extLst/>
          </a:blip>
          <a:stretch>
            <a:fillRect/>
          </a:stretch>
        </p:blipFill>
        <p:spPr>
          <a:xfrm>
            <a:off x="9493338" y="5038668"/>
            <a:ext cx="3196554" cy="4470705"/>
          </a:xfrm>
          <a:prstGeom prst="rect">
            <a:avLst/>
          </a:prstGeom>
          <a:ln w="12700">
            <a:miter lim="400000"/>
          </a:ln>
        </p:spPr>
      </p:pic>
      <p:sp>
        <p:nvSpPr>
          <p:cNvPr id="147" name="Shape 147"/>
          <p:cNvSpPr/>
          <p:nvPr>
            <p:ph type="sldNum" sz="quarter" idx="4294967295"/>
          </p:nvPr>
        </p:nvSpPr>
        <p:spPr>
          <a:xfrm>
            <a:off x="6375349" y="9245600"/>
            <a:ext cx="241402" cy="381000"/>
          </a:xfrm>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spTree>
  </p:cSld>
  <p:clrMapOvr>
    <a:masterClrMapping/>
  </p:clrMapOvr>
  <p:transition xmlns:p14="http://schemas.microsoft.com/office/powerpoint/2010/main" spd="med" advClick="1" p14:dur="1000"/>
</p:sld>
</file>

<file path=ppt/slides/slide8.xml><?xml version="1.0" encoding="utf-8"?>
<p:sld xmlns:a="http://schemas.openxmlformats.org/drawingml/2006/main" xmlns:r="http://schemas.openxmlformats.org/officeDocument/2006/relationships" xmlns:p="http://schemas.openxmlformats.org/presentationml/2006/main" showMasterSp="1" showMasterPhAnim="1">
  <p:cSld>
    <p:bg>
      <p:bgPr>
        <a:solidFill>
          <a:srgbClr val="FFFFFF"/>
        </a:solidFill>
      </p:bgPr>
    </p:bg>
    <p:spTree>
      <p:nvGrpSpPr>
        <p:cNvPr id="1" name=""/>
        <p:cNvGrpSpPr/>
        <p:nvPr/>
      </p:nvGrpSpPr>
      <p:grpSpPr>
        <a:xfrm>
          <a:off x="0" y="0"/>
          <a:ext cx="0" cy="0"/>
          <a:chOff x="0" y="0"/>
          <a:chExt cx="0" cy="0"/>
        </a:xfrm>
      </p:grpSpPr>
      <p:sp>
        <p:nvSpPr>
          <p:cNvPr id="149" name="Shape 149"/>
          <p:cNvSpPr/>
          <p:nvPr>
            <p:ph type="title"/>
          </p:nvPr>
        </p:nvSpPr>
        <p:spPr>
          <a:prstGeom prst="rect">
            <a:avLst/>
          </a:prstGeom>
        </p:spPr>
        <p:txBody>
          <a:bodyPr/>
          <a:lstStyle>
            <a:lvl1pPr>
              <a:defRPr sz="7000">
                <a:solidFill>
                  <a:schemeClr val="accent1"/>
                </a:solidFill>
              </a:defRPr>
            </a:lvl1pPr>
          </a:lstStyle>
          <a:p>
            <a:pPr/>
            <a:r>
              <a:t>THE RIGHT TO CHOOSE</a:t>
            </a:r>
          </a:p>
        </p:txBody>
      </p:sp>
      <p:sp>
        <p:nvSpPr>
          <p:cNvPr id="150" name="Shape 150"/>
          <p:cNvSpPr/>
          <p:nvPr>
            <p:ph type="body" idx="1"/>
          </p:nvPr>
        </p:nvSpPr>
        <p:spPr>
          <a:xfrm>
            <a:off x="952500" y="2597150"/>
            <a:ext cx="11099800" cy="6286500"/>
          </a:xfrm>
          <a:prstGeom prst="rect">
            <a:avLst/>
          </a:prstGeom>
        </p:spPr>
        <p:txBody>
          <a:bodyPr/>
          <a:lstStyle/>
          <a:p>
            <a:pPr marL="429768" indent="-429768" defTabSz="549148">
              <a:spcBef>
                <a:spcPts val="3900"/>
              </a:spcBef>
              <a:defRPr i="1" sz="3290">
                <a:solidFill>
                  <a:srgbClr val="000000"/>
                </a:solidFill>
              </a:defRPr>
            </a:pPr>
            <a:r>
              <a:t>The Republic safeguards health as a fundamental right of the individual and as a collective interest, and guarantees free medical care to the indigent. No one shall be obliged to undergo particular health treatment except under the provisions of the law. The law cannot under any circumstances violate the limits imposed by respect for the human person. </a:t>
            </a:r>
          </a:p>
          <a:p>
            <a:pPr marL="0" indent="0" defTabSz="549148">
              <a:spcBef>
                <a:spcPts val="0"/>
              </a:spcBef>
              <a:buSzTx/>
              <a:buNone/>
              <a:defRPr i="1" sz="3290">
                <a:solidFill>
                  <a:srgbClr val="000000"/>
                </a:solidFill>
              </a:defRPr>
            </a:pPr>
            <a:r>
              <a:t>    </a:t>
            </a:r>
            <a:r>
              <a:rPr i="0"/>
              <a:t>(art.32)</a:t>
            </a:r>
            <a:endParaRPr i="0"/>
          </a:p>
          <a:p>
            <a:pPr marL="395838" indent="-395838" defTabSz="549148">
              <a:spcBef>
                <a:spcPts val="3900"/>
              </a:spcBef>
              <a:defRPr i="1" sz="3290">
                <a:solidFill>
                  <a:srgbClr val="000000"/>
                </a:solidFill>
              </a:defRPr>
            </a:pPr>
            <a:r>
              <a:rPr i="0"/>
              <a:t>Pro Choice or Pro Life</a:t>
            </a:r>
            <a:endParaRPr i="0"/>
          </a:p>
        </p:txBody>
      </p:sp>
      <p:pic>
        <p:nvPicPr>
          <p:cNvPr id="151" name="Bufala.jpg"/>
          <p:cNvPicPr>
            <a:picLocks noChangeAspect="1"/>
          </p:cNvPicPr>
          <p:nvPr/>
        </p:nvPicPr>
        <p:blipFill>
          <a:blip r:embed="rId2">
            <a:extLst/>
          </a:blip>
          <a:stretch>
            <a:fillRect/>
          </a:stretch>
        </p:blipFill>
        <p:spPr>
          <a:xfrm>
            <a:off x="8313322" y="6297121"/>
            <a:ext cx="4322063" cy="3184324"/>
          </a:xfrm>
          <a:prstGeom prst="rect">
            <a:avLst/>
          </a:prstGeom>
          <a:ln w="12700">
            <a:miter lim="400000"/>
          </a:ln>
        </p:spPr>
      </p:pic>
    </p:spTree>
  </p:cSld>
  <p:clrMapOvr>
    <a:masterClrMapping/>
  </p:clrMapOvr>
  <p:transition xmlns:p14="http://schemas.microsoft.com/office/powerpoint/2010/main" spd="med" advClick="1" p14:dur="1000"/>
</p:sld>
</file>

<file path=ppt/slides/slide9.xml><?xml version="1.0" encoding="utf-8"?>
<p:sld xmlns:a="http://schemas.openxmlformats.org/drawingml/2006/main" xmlns:r="http://schemas.openxmlformats.org/officeDocument/2006/relationships" xmlns:p="http://schemas.openxmlformats.org/presentationml/2006/main" showMasterSp="1" showMasterPhAnim="1">
  <p:cSld>
    <p:bg>
      <p:bgPr>
        <a:solidFill>
          <a:srgbClr val="FFFFFF"/>
        </a:solidFill>
      </p:bgPr>
    </p:bg>
    <p:spTree>
      <p:nvGrpSpPr>
        <p:cNvPr id="1" name=""/>
        <p:cNvGrpSpPr/>
        <p:nvPr/>
      </p:nvGrpSpPr>
      <p:grpSpPr>
        <a:xfrm>
          <a:off x="0" y="0"/>
          <a:ext cx="0" cy="0"/>
          <a:chOff x="0" y="0"/>
          <a:chExt cx="0" cy="0"/>
        </a:xfrm>
      </p:grpSpPr>
      <p:sp>
        <p:nvSpPr>
          <p:cNvPr id="153" name="Shape 153"/>
          <p:cNvSpPr/>
          <p:nvPr>
            <p:ph type="title"/>
          </p:nvPr>
        </p:nvSpPr>
        <p:spPr>
          <a:prstGeom prst="rect">
            <a:avLst/>
          </a:prstGeom>
        </p:spPr>
        <p:txBody>
          <a:bodyPr/>
          <a:lstStyle>
            <a:lvl1pPr>
              <a:defRPr sz="7000">
                <a:solidFill>
                  <a:schemeClr val="accent1"/>
                </a:solidFill>
              </a:defRPr>
            </a:lvl1pPr>
          </a:lstStyle>
          <a:p>
            <a:pPr/>
            <a:r>
              <a:t>THE RIGHT OF LIFE</a:t>
            </a:r>
          </a:p>
        </p:txBody>
      </p:sp>
      <p:sp>
        <p:nvSpPr>
          <p:cNvPr id="154" name="Shape 154"/>
          <p:cNvSpPr/>
          <p:nvPr>
            <p:ph type="body" idx="1"/>
          </p:nvPr>
        </p:nvSpPr>
        <p:spPr>
          <a:xfrm>
            <a:off x="952500" y="1080427"/>
            <a:ext cx="11099800" cy="6286501"/>
          </a:xfrm>
          <a:prstGeom prst="rect">
            <a:avLst/>
          </a:prstGeom>
        </p:spPr>
        <p:txBody>
          <a:bodyPr/>
          <a:lstStyle/>
          <a:p>
            <a:pPr>
              <a:defRPr>
                <a:solidFill>
                  <a:srgbClr val="000000"/>
                </a:solidFill>
              </a:defRPr>
            </a:pPr>
            <a:r>
              <a:rPr i="1"/>
              <a:t>“Anyone who causes the death of a man is punished with imprisonment of not less than twenty-one years.”</a:t>
            </a:r>
            <a:r>
              <a:t> (art. 575 Penal Code)</a:t>
            </a:r>
          </a:p>
        </p:txBody>
      </p:sp>
      <p:pic>
        <p:nvPicPr>
          <p:cNvPr id="155" name="pasted-image.tiff"/>
          <p:cNvPicPr>
            <a:picLocks noChangeAspect="1"/>
          </p:cNvPicPr>
          <p:nvPr/>
        </p:nvPicPr>
        <p:blipFill>
          <a:blip r:embed="rId2">
            <a:extLst/>
          </a:blip>
          <a:stretch>
            <a:fillRect/>
          </a:stretch>
        </p:blipFill>
        <p:spPr>
          <a:xfrm>
            <a:off x="7756733" y="5396158"/>
            <a:ext cx="4858025" cy="4070237"/>
          </a:xfrm>
          <a:prstGeom prst="rect">
            <a:avLst/>
          </a:prstGeom>
          <a:ln w="12700">
            <a:miter lim="400000"/>
          </a:ln>
        </p:spPr>
      </p:pic>
    </p:spTree>
  </p:cSld>
  <p:clrMapOvr>
    <a:masterClrMapping/>
  </p:clrMapOvr>
  <p:transition xmlns:p14="http://schemas.microsoft.com/office/powerpoint/2010/main" spd="med" advClick="1" p14:dur="1000"/>
</p:sld>
</file>

<file path=ppt/theme/theme1.xml><?xml version="1.0" encoding="utf-8"?>
<a:theme xmlns:a="http://schemas.openxmlformats.org/drawingml/2006/main" xmlns:r="http://schemas.openxmlformats.org/officeDocument/2006/relationships" name="Gradient">
  <a:themeElements>
    <a:clrScheme name="Gradient">
      <a:dk1>
        <a:srgbClr val="FF0000"/>
      </a:dk1>
      <a:lt1>
        <a:srgbClr val="FFFFFF"/>
      </a:lt1>
      <a:dk2>
        <a:srgbClr val="53585F"/>
      </a:dk2>
      <a:lt2>
        <a:srgbClr val="DCDEE0"/>
      </a:lt2>
      <a:accent1>
        <a:srgbClr val="0065C1"/>
      </a:accent1>
      <a:accent2>
        <a:srgbClr val="189B1A"/>
      </a:accent2>
      <a:accent3>
        <a:srgbClr val="008C91"/>
      </a:accent3>
      <a:accent4>
        <a:srgbClr val="5747C1"/>
      </a:accent4>
      <a:accent5>
        <a:srgbClr val="971817"/>
      </a:accent5>
      <a:accent6>
        <a:srgbClr val="BC8027"/>
      </a:accent6>
      <a:hlink>
        <a:srgbClr val="0000FF"/>
      </a:hlink>
      <a:folHlink>
        <a:srgbClr val="FF00FF"/>
      </a:folHlink>
    </a:clrScheme>
    <a:fontScheme name="Gradient">
      <a:majorFont>
        <a:latin typeface="Helvetica Light"/>
        <a:ea typeface="Helvetica Light"/>
        <a:cs typeface="Helvetica Light"/>
      </a:majorFont>
      <a:minorFont>
        <a:latin typeface="Helvetica Light"/>
        <a:ea typeface="Helvetica Light"/>
        <a:cs typeface="Helvetica Light"/>
      </a:minorFont>
    </a:fontScheme>
    <a:fmtScheme name="Gradient">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sx="100000" sy="100000" kx="0" ky="0" algn="b" rotWithShape="0" blurRad="76200" dist="0" dir="18900000">
              <a:srgbClr val="000000">
                <a:alpha val="80000"/>
              </a:srgbClr>
            </a:outerShdw>
          </a:effectLst>
        </a:effectStyle>
        <a:effectStyle>
          <a:effectLst>
            <a:outerShdw sx="100000" sy="100000" kx="0" ky="0" algn="b" rotWithShape="0" blurRad="76200" dist="0" dir="18900000">
              <a:srgbClr val="000000">
                <a:alpha val="80000"/>
              </a:srgbClr>
            </a:outerShdw>
          </a:effectLst>
        </a:effectStyle>
        <a:effectStyle>
          <a:effectLst>
            <a:outerShdw sx="100000" sy="100000" kx="0" ky="0" algn="b" rotWithShape="0" blurRad="76200" dist="0" dir="18900000">
              <a:srgbClr val="000000">
                <a:alpha val="80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gradFill flip="none" rotWithShape="1">
          <a:gsLst>
            <a:gs pos="0">
              <a:schemeClr val="accent1"/>
            </a:gs>
            <a:gs pos="100000">
              <a:schemeClr val="accent1">
                <a:hueOff val="321133"/>
                <a:satOff val="-12043"/>
                <a:lumOff val="-7113"/>
              </a:schemeClr>
            </a:gs>
          </a:gsLst>
          <a:lin ang="5400000" scaled="0"/>
        </a:gradFill>
        <a:ln w="12700" cap="flat">
          <a:noFill/>
          <a:miter lim="400000"/>
        </a:ln>
        <a:effectLst>
          <a:outerShdw sx="100000" sy="100000" kx="0" ky="0" algn="b" rotWithShape="0" blurRad="76200" dist="0" dir="18900000">
            <a:srgbClr val="000000">
              <a:alpha val="80000"/>
            </a:srgbClr>
          </a:outerShdw>
        </a:effectLst>
        <a:sp3d/>
      </a:spPr>
      <a:bodyPr rot="0" spcFirstLastPara="1" vertOverflow="overflow" horzOverflow="overflow" vert="horz" wrap="square" lIns="50800" tIns="50800" rIns="50800" bIns="50800" numCol="1" spcCol="38100" rtlCol="0" anchor="ctr" upright="0">
        <a:spAutoFit/>
      </a:bodyPr>
      <a:lstStyle>
        <a:defPPr marL="0" marR="0" indent="0" algn="ctr" defTabSz="584200" rtl="0" fontAlgn="auto" latinLnBrk="0" hangingPunct="0">
          <a:lnSpc>
            <a:spcPct val="100000"/>
          </a:lnSpc>
          <a:spcBef>
            <a:spcPts val="0"/>
          </a:spcBef>
          <a:spcAft>
            <a:spcPts val="0"/>
          </a:spcAft>
          <a:buClrTx/>
          <a:buSzTx/>
          <a:buFontTx/>
          <a:buNone/>
          <a:tabLst/>
          <a:defRPr b="0" baseline="0" cap="none" i="0" spc="0" strike="noStrike" sz="2400" u="none" kumimoji="0" normalizeH="0">
            <a:ln>
              <a:noFill/>
            </a:ln>
            <a:solidFill>
              <a:srgbClr val="FFFFFF"/>
            </a:solidFill>
            <a:effectLst>
              <a:outerShdw sx="100000" sy="100000" kx="0" ky="0" algn="b" rotWithShape="0" blurRad="25400" dist="23998" dir="2700000">
                <a:srgbClr val="000000">
                  <a:alpha val="31034"/>
                </a:srgbClr>
              </a:outerShdw>
            </a:effectLst>
            <a:uFillTx/>
            <a:latin typeface="+mn-lt"/>
            <a:ea typeface="+mn-ea"/>
            <a:cs typeface="+mn-cs"/>
            <a:sym typeface="Helvetica Light"/>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spDef>
    <a:lnDef>
      <a:spPr>
        <a:noFill/>
        <a:ln w="25400" cap="flat">
          <a:solidFill>
            <a:srgbClr val="FFFFFF"/>
          </a:solidFill>
          <a:prstDash val="solid"/>
          <a:miter lim="400000"/>
        </a:ln>
        <a:effectLst/>
        <a:sp3d/>
      </a:spPr>
      <a:bodyPr rot="0" spcFirstLastPara="1" vertOverflow="overflow" horzOverflow="overflow" vert="horz" wrap="square" lIns="91439" tIns="45719" rIns="91439" bIns="45719" numCol="1" spcCol="38100" rtlCol="0" anchor="t" upright="0">
        <a:noAutofit/>
      </a:bodyPr>
      <a:ls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upright="0">
        <a:spAutoFit/>
      </a:bodyPr>
      <a:lstStyle>
        <a:defPPr marL="0" marR="0" indent="0" algn="ctr" defTabSz="584200" rtl="0" fontAlgn="auto" latinLnBrk="0" hangingPunct="0">
          <a:lnSpc>
            <a:spcPct val="100000"/>
          </a:lnSpc>
          <a:spcBef>
            <a:spcPts val="0"/>
          </a:spcBef>
          <a:spcAft>
            <a:spcPts val="0"/>
          </a:spcAft>
          <a:buClrTx/>
          <a:buSzTx/>
          <a:buFontTx/>
          <a:buNone/>
          <a:tabLst/>
          <a:defRPr b="0" baseline="0" cap="none" i="0" spc="0" strike="noStrike" sz="3800" u="none" kumimoji="0" normalizeH="0">
            <a:ln>
              <a:noFill/>
            </a:ln>
            <a:solidFill>
              <a:srgbClr val="FFFFFF"/>
            </a:solidFill>
            <a:effectLst/>
            <a:uFillTx/>
            <a:latin typeface="+mn-lt"/>
            <a:ea typeface="+mn-ea"/>
            <a:cs typeface="+mn-cs"/>
            <a:sym typeface="Helvetica Light"/>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txDef>
  </a:objectDefaults>
</a:theme>
</file>

<file path=ppt/theme/theme2.xml><?xml version="1.0" encoding="utf-8"?>
<a:theme xmlns:a="http://schemas.openxmlformats.org/drawingml/2006/main" xmlns:r="http://schemas.openxmlformats.org/officeDocument/2006/relationships" name="Gradient">
  <a:themeElements>
    <a:clrScheme name="Gradient">
      <a:dk1>
        <a:srgbClr val="000000"/>
      </a:dk1>
      <a:lt1>
        <a:srgbClr val="FFFFFF"/>
      </a:lt1>
      <a:dk2>
        <a:srgbClr val="53585F"/>
      </a:dk2>
      <a:lt2>
        <a:srgbClr val="DCDEE0"/>
      </a:lt2>
      <a:accent1>
        <a:srgbClr val="0065C1"/>
      </a:accent1>
      <a:accent2>
        <a:srgbClr val="189B1A"/>
      </a:accent2>
      <a:accent3>
        <a:srgbClr val="008C91"/>
      </a:accent3>
      <a:accent4>
        <a:srgbClr val="5747C1"/>
      </a:accent4>
      <a:accent5>
        <a:srgbClr val="971817"/>
      </a:accent5>
      <a:accent6>
        <a:srgbClr val="BC8027"/>
      </a:accent6>
      <a:hlink>
        <a:srgbClr val="0000FF"/>
      </a:hlink>
      <a:folHlink>
        <a:srgbClr val="FF00FF"/>
      </a:folHlink>
    </a:clrScheme>
    <a:fontScheme name="Gradient">
      <a:majorFont>
        <a:latin typeface="Helvetica Light"/>
        <a:ea typeface="Helvetica Light"/>
        <a:cs typeface="Helvetica Light"/>
      </a:majorFont>
      <a:minorFont>
        <a:latin typeface="Helvetica Light"/>
        <a:ea typeface="Helvetica Light"/>
        <a:cs typeface="Helvetica Light"/>
      </a:minorFont>
    </a:fontScheme>
    <a:fmtScheme name="Gradient">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sx="100000" sy="100000" kx="0" ky="0" algn="b" rotWithShape="0" blurRad="76200" dist="0" dir="18900000">
              <a:srgbClr val="000000">
                <a:alpha val="80000"/>
              </a:srgbClr>
            </a:outerShdw>
          </a:effectLst>
        </a:effectStyle>
        <a:effectStyle>
          <a:effectLst>
            <a:outerShdw sx="100000" sy="100000" kx="0" ky="0" algn="b" rotWithShape="0" blurRad="76200" dist="0" dir="18900000">
              <a:srgbClr val="000000">
                <a:alpha val="80000"/>
              </a:srgbClr>
            </a:outerShdw>
          </a:effectLst>
        </a:effectStyle>
        <a:effectStyle>
          <a:effectLst>
            <a:outerShdw sx="100000" sy="100000" kx="0" ky="0" algn="b" rotWithShape="0" blurRad="76200" dist="0" dir="18900000">
              <a:srgbClr val="000000">
                <a:alpha val="80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gradFill flip="none" rotWithShape="1">
          <a:gsLst>
            <a:gs pos="0">
              <a:schemeClr val="accent1"/>
            </a:gs>
            <a:gs pos="100000">
              <a:schemeClr val="accent1">
                <a:hueOff val="321133"/>
                <a:satOff val="-12043"/>
                <a:lumOff val="-7113"/>
              </a:schemeClr>
            </a:gs>
          </a:gsLst>
          <a:lin ang="5400000" scaled="0"/>
        </a:gradFill>
        <a:ln w="12700" cap="flat">
          <a:noFill/>
          <a:miter lim="400000"/>
        </a:ln>
        <a:effectLst>
          <a:outerShdw sx="100000" sy="100000" kx="0" ky="0" algn="b" rotWithShape="0" blurRad="76200" dist="0" dir="18900000">
            <a:srgbClr val="000000">
              <a:alpha val="80000"/>
            </a:srgbClr>
          </a:outerShdw>
        </a:effectLst>
        <a:sp3d/>
      </a:spPr>
      <a:bodyPr rot="0" spcFirstLastPara="1" vertOverflow="overflow" horzOverflow="overflow" vert="horz" wrap="square" lIns="50800" tIns="50800" rIns="50800" bIns="50800" numCol="1" spcCol="38100" rtlCol="0" anchor="ctr" upright="0">
        <a:spAutoFit/>
      </a:bodyPr>
      <a:lstStyle>
        <a:defPPr marL="0" marR="0" indent="0" algn="ctr" defTabSz="584200" rtl="0" fontAlgn="auto" latinLnBrk="0" hangingPunct="0">
          <a:lnSpc>
            <a:spcPct val="100000"/>
          </a:lnSpc>
          <a:spcBef>
            <a:spcPts val="0"/>
          </a:spcBef>
          <a:spcAft>
            <a:spcPts val="0"/>
          </a:spcAft>
          <a:buClrTx/>
          <a:buSzTx/>
          <a:buFontTx/>
          <a:buNone/>
          <a:tabLst/>
          <a:defRPr b="0" baseline="0" cap="none" i="0" spc="0" strike="noStrike" sz="2400" u="none" kumimoji="0" normalizeH="0">
            <a:ln>
              <a:noFill/>
            </a:ln>
            <a:solidFill>
              <a:srgbClr val="FFFFFF"/>
            </a:solidFill>
            <a:effectLst>
              <a:outerShdw sx="100000" sy="100000" kx="0" ky="0" algn="b" rotWithShape="0" blurRad="25400" dist="23998" dir="2700000">
                <a:srgbClr val="000000">
                  <a:alpha val="31034"/>
                </a:srgbClr>
              </a:outerShdw>
            </a:effectLst>
            <a:uFillTx/>
            <a:latin typeface="+mn-lt"/>
            <a:ea typeface="+mn-ea"/>
            <a:cs typeface="+mn-cs"/>
            <a:sym typeface="Helvetica Light"/>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spDef>
    <a:lnDef>
      <a:spPr>
        <a:noFill/>
        <a:ln w="25400" cap="flat">
          <a:solidFill>
            <a:srgbClr val="FFFFFF"/>
          </a:solidFill>
          <a:prstDash val="solid"/>
          <a:miter lim="400000"/>
        </a:ln>
        <a:effectLst/>
        <a:sp3d/>
      </a:spPr>
      <a:bodyPr rot="0" spcFirstLastPara="1" vertOverflow="overflow" horzOverflow="overflow" vert="horz" wrap="square" lIns="91439" tIns="45719" rIns="91439" bIns="45719" numCol="1" spcCol="38100" rtlCol="0" anchor="t" upright="0">
        <a:noAutofit/>
      </a:bodyPr>
      <a:ls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upright="0">
        <a:spAutoFit/>
      </a:bodyPr>
      <a:lstStyle>
        <a:defPPr marL="0" marR="0" indent="0" algn="ctr" defTabSz="584200" rtl="0" fontAlgn="auto" latinLnBrk="0" hangingPunct="0">
          <a:lnSpc>
            <a:spcPct val="100000"/>
          </a:lnSpc>
          <a:spcBef>
            <a:spcPts val="0"/>
          </a:spcBef>
          <a:spcAft>
            <a:spcPts val="0"/>
          </a:spcAft>
          <a:buClrTx/>
          <a:buSzTx/>
          <a:buFontTx/>
          <a:buNone/>
          <a:tabLst/>
          <a:defRPr b="0" baseline="0" cap="none" i="0" spc="0" strike="noStrike" sz="3800" u="none" kumimoji="0" normalizeH="0">
            <a:ln>
              <a:noFill/>
            </a:ln>
            <a:solidFill>
              <a:srgbClr val="FFFFFF"/>
            </a:solidFill>
            <a:effectLst/>
            <a:uFillTx/>
            <a:latin typeface="+mn-lt"/>
            <a:ea typeface="+mn-ea"/>
            <a:cs typeface="+mn-cs"/>
            <a:sym typeface="Helvetica Light"/>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txDef>
  </a:objectDefaults>
</a:theme>
</file>

<file path=docProps/app.xml><?xml version="1.0" encoding="utf-8"?>
<Properties xmlns="http://schemas.openxmlformats.org/officeDocument/2006/extended-properties" xmlns:vt="http://schemas.openxmlformats.org/officeDocument/2006/docPropsVTypes"/>
</file>

<file path=docProps/core.xml><?xml version="1.0" encoding="utf-8"?>
<cp:coreProperties xmlns:cp="http://schemas.openxmlformats.org/package/2006/metadata/core-properties" xmlns:dc="http://purl.org/dc/elements/1.1/" xmlns:dcterms="http://purl.org/dc/terms/" xmlns:xsi="http://www.w3.org/2001/XMLSchema-instance"/>
</file>