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7" r:id="rId4"/>
    <p:sldId id="259" r:id="rId5"/>
    <p:sldId id="258" r:id="rId6"/>
    <p:sldId id="260" r:id="rId7"/>
    <p:sldId id="262" r:id="rId8"/>
    <p:sldId id="263" r:id="rId9"/>
    <p:sldId id="264"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191" autoAdjust="0"/>
    <p:restoredTop sz="94660"/>
  </p:normalViewPr>
  <p:slideViewPr>
    <p:cSldViewPr>
      <p:cViewPr>
        <p:scale>
          <a:sx n="70" d="100"/>
          <a:sy n="70" d="100"/>
        </p:scale>
        <p:origin x="-1440"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80FE4DE-576A-402A-8B52-9A86FBC5DF28}" type="datetimeFigureOut">
              <a:rPr lang="it-IT" smtClean="0"/>
              <a:pPr/>
              <a:t>28/03/2019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1313641-EFE5-4529-AB39-3F28A77073B5}"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40000"/>
            <a:lumOff val="60000"/>
            <a:alpha val="71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0FE4DE-576A-402A-8B52-9A86FBC5DF28}" type="datetimeFigureOut">
              <a:rPr lang="it-IT" smtClean="0"/>
              <a:pPr/>
              <a:t>28/03/2019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13641-EFE5-4529-AB39-3F28A77073B5}"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anigif.gif"/>
          <p:cNvPicPr>
            <a:picLocks noChangeAspect="1"/>
          </p:cNvPicPr>
          <p:nvPr/>
        </p:nvPicPr>
        <p:blipFill>
          <a:blip r:embed="rId2">
            <a:duotone>
              <a:schemeClr val="accent1">
                <a:shade val="45000"/>
                <a:satMod val="135000"/>
              </a:schemeClr>
              <a:prstClr val="white"/>
            </a:duotone>
          </a:blip>
          <a:stretch>
            <a:fillRect/>
          </a:stretch>
        </p:blipFill>
        <p:spPr>
          <a:xfrm>
            <a:off x="-1" y="0"/>
            <a:ext cx="9144021" cy="6858000"/>
          </a:xfrm>
          <a:prstGeom prst="rect">
            <a:avLst/>
          </a:prstGeom>
          <a:noFill/>
          <a:ln>
            <a:noFill/>
          </a:ln>
        </p:spPr>
      </p:pic>
      <p:sp>
        <p:nvSpPr>
          <p:cNvPr id="2" name="Titolo 1"/>
          <p:cNvSpPr>
            <a:spLocks noGrp="1"/>
          </p:cNvSpPr>
          <p:nvPr>
            <p:ph type="ctrTitle"/>
          </p:nvPr>
        </p:nvSpPr>
        <p:spPr/>
        <p:txBody>
          <a:bodyPr/>
          <a:lstStyle/>
          <a:p>
            <a:r>
              <a:rPr lang="it-IT" b="1" dirty="0" smtClean="0">
                <a:solidFill>
                  <a:schemeClr val="bg1"/>
                </a:solidFill>
                <a:effectLst>
                  <a:outerShdw blurRad="38100" dist="38100" dir="2700000" algn="tl">
                    <a:srgbClr val="000000">
                      <a:alpha val="43137"/>
                    </a:srgbClr>
                  </a:outerShdw>
                </a:effectLst>
                <a:latin typeface="Arial" pitchFamily="34" charset="0"/>
                <a:cs typeface="Arial" pitchFamily="34" charset="0"/>
              </a:rPr>
              <a:t>FREEDOM OF THOUGHT</a:t>
            </a:r>
            <a:endParaRPr lang="it-IT" b="1" dirty="0">
              <a:solidFill>
                <a:schemeClr val="bg1"/>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Sottotitolo 2"/>
          <p:cNvSpPr>
            <a:spLocks noGrp="1"/>
          </p:cNvSpPr>
          <p:nvPr>
            <p:ph type="subTitle" idx="1"/>
          </p:nvPr>
        </p:nvSpPr>
        <p:spPr>
          <a:xfrm>
            <a:off x="3000364" y="6286520"/>
            <a:ext cx="5929354" cy="428628"/>
          </a:xfrm>
        </p:spPr>
        <p:txBody>
          <a:bodyPr>
            <a:noAutofit/>
          </a:bodyPr>
          <a:lstStyle/>
          <a:p>
            <a:pPr algn="l"/>
            <a:r>
              <a:rPr lang="it-IT" sz="2000" dirty="0" smtClean="0">
                <a:solidFill>
                  <a:schemeClr val="bg1"/>
                </a:solidFill>
              </a:rPr>
              <a:t>Bruno Arianna             CL. 5^NLSU             A.S. 2018/2019</a:t>
            </a:r>
            <a:endParaRPr lang="it-IT" sz="2000"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500042"/>
            <a:ext cx="7772400" cy="1470025"/>
          </a:xfrm>
        </p:spPr>
        <p:txBody>
          <a:bodyPr/>
          <a:lstStyle/>
          <a:p>
            <a:r>
              <a:rPr lang="it-IT" dirty="0" smtClean="0">
                <a:solidFill>
                  <a:schemeClr val="bg1"/>
                </a:solidFill>
                <a:effectLst>
                  <a:outerShdw blurRad="38100" dist="38100" dir="2700000" algn="tl">
                    <a:srgbClr val="000000">
                      <a:alpha val="43137"/>
                    </a:srgbClr>
                  </a:outerShdw>
                </a:effectLst>
              </a:rPr>
              <a:t>TABLE OF CONTENTS</a:t>
            </a:r>
            <a:endParaRPr lang="it-IT" dirty="0">
              <a:solidFill>
                <a:schemeClr val="bg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428596" y="2214554"/>
            <a:ext cx="6400800" cy="3857652"/>
          </a:xfrm>
        </p:spPr>
        <p:txBody>
          <a:bodyPr/>
          <a:lstStyle/>
          <a:p>
            <a:pPr algn="l">
              <a:buFont typeface="Wingdings" pitchFamily="2" charset="2"/>
              <a:buChar char="Ø"/>
            </a:pPr>
            <a:r>
              <a:rPr lang="it-IT" dirty="0" err="1" smtClean="0">
                <a:solidFill>
                  <a:schemeClr val="bg1"/>
                </a:solidFill>
              </a:rPr>
              <a:t>Aim</a:t>
            </a:r>
            <a:r>
              <a:rPr lang="it-IT" dirty="0" smtClean="0">
                <a:solidFill>
                  <a:schemeClr val="bg1"/>
                </a:solidFill>
              </a:rPr>
              <a:t> </a:t>
            </a:r>
            <a:r>
              <a:rPr lang="it-IT" dirty="0" err="1" smtClean="0">
                <a:solidFill>
                  <a:schemeClr val="bg1"/>
                </a:solidFill>
              </a:rPr>
              <a:t>of</a:t>
            </a:r>
            <a:r>
              <a:rPr lang="it-IT" dirty="0" smtClean="0">
                <a:solidFill>
                  <a:schemeClr val="bg1"/>
                </a:solidFill>
              </a:rPr>
              <a:t> the work</a:t>
            </a:r>
          </a:p>
          <a:p>
            <a:pPr algn="l">
              <a:buFont typeface="Wingdings" pitchFamily="2" charset="2"/>
              <a:buChar char="Ø"/>
            </a:pPr>
            <a:r>
              <a:rPr lang="it-IT" dirty="0" err="1" smtClean="0">
                <a:solidFill>
                  <a:schemeClr val="bg1"/>
                </a:solidFill>
              </a:rPr>
              <a:t>I</a:t>
            </a:r>
            <a:r>
              <a:rPr lang="it-IT" dirty="0" err="1" smtClean="0">
                <a:solidFill>
                  <a:schemeClr val="bg1"/>
                </a:solidFill>
              </a:rPr>
              <a:t>ntroduction</a:t>
            </a:r>
            <a:endParaRPr lang="it-IT" dirty="0" smtClean="0">
              <a:solidFill>
                <a:schemeClr val="bg1"/>
              </a:solidFill>
            </a:endParaRPr>
          </a:p>
          <a:p>
            <a:pPr algn="l">
              <a:buFont typeface="Wingdings" pitchFamily="2" charset="2"/>
              <a:buChar char="Ø"/>
            </a:pPr>
            <a:r>
              <a:rPr lang="it-IT" dirty="0" err="1" smtClean="0">
                <a:solidFill>
                  <a:schemeClr val="bg1"/>
                </a:solidFill>
              </a:rPr>
              <a:t>Freedom</a:t>
            </a:r>
            <a:r>
              <a:rPr lang="it-IT" dirty="0" smtClean="0">
                <a:solidFill>
                  <a:schemeClr val="bg1"/>
                </a:solidFill>
              </a:rPr>
              <a:t> </a:t>
            </a:r>
            <a:r>
              <a:rPr lang="it-IT" dirty="0" err="1" smtClean="0">
                <a:solidFill>
                  <a:schemeClr val="bg1"/>
                </a:solidFill>
              </a:rPr>
              <a:t>of</a:t>
            </a:r>
            <a:r>
              <a:rPr lang="it-IT" dirty="0" smtClean="0">
                <a:solidFill>
                  <a:schemeClr val="bg1"/>
                </a:solidFill>
              </a:rPr>
              <a:t> </a:t>
            </a:r>
            <a:r>
              <a:rPr lang="it-IT" dirty="0" err="1" smtClean="0">
                <a:solidFill>
                  <a:schemeClr val="bg1"/>
                </a:solidFill>
              </a:rPr>
              <a:t>thoughts</a:t>
            </a:r>
            <a:endParaRPr lang="it-IT" dirty="0" smtClean="0">
              <a:solidFill>
                <a:schemeClr val="bg1"/>
              </a:solidFill>
            </a:endParaRPr>
          </a:p>
          <a:p>
            <a:pPr algn="l">
              <a:buFont typeface="Wingdings" pitchFamily="2" charset="2"/>
              <a:buChar char="Ø"/>
            </a:pPr>
            <a:r>
              <a:rPr lang="it-IT" dirty="0" err="1" smtClean="0">
                <a:solidFill>
                  <a:schemeClr val="bg1"/>
                </a:solidFill>
              </a:rPr>
              <a:t>History</a:t>
            </a:r>
            <a:endParaRPr lang="it-IT" dirty="0" smtClean="0">
              <a:solidFill>
                <a:schemeClr val="bg1"/>
              </a:solidFill>
            </a:endParaRPr>
          </a:p>
          <a:p>
            <a:pPr algn="l">
              <a:buFont typeface="Wingdings" pitchFamily="2" charset="2"/>
              <a:buChar char="Ø"/>
            </a:pPr>
            <a:r>
              <a:rPr lang="it-IT" dirty="0" err="1" smtClean="0">
                <a:solidFill>
                  <a:schemeClr val="bg1"/>
                </a:solidFill>
              </a:rPr>
              <a:t>L</a:t>
            </a:r>
            <a:r>
              <a:rPr lang="it-IT" dirty="0" err="1" smtClean="0">
                <a:solidFill>
                  <a:schemeClr val="bg1"/>
                </a:solidFill>
              </a:rPr>
              <a:t>egislation</a:t>
            </a:r>
            <a:endParaRPr lang="it-IT" dirty="0" smtClean="0">
              <a:solidFill>
                <a:schemeClr val="bg1"/>
              </a:solidFill>
            </a:endParaRPr>
          </a:p>
          <a:p>
            <a:pPr algn="l">
              <a:buFont typeface="Wingdings" pitchFamily="2" charset="2"/>
              <a:buChar char="Ø"/>
            </a:pPr>
            <a:r>
              <a:rPr lang="it-IT" dirty="0" err="1" smtClean="0">
                <a:solidFill>
                  <a:schemeClr val="bg1"/>
                </a:solidFill>
              </a:rPr>
              <a:t>Connections</a:t>
            </a:r>
            <a:r>
              <a:rPr lang="it-IT" dirty="0" smtClean="0">
                <a:solidFill>
                  <a:schemeClr val="bg1"/>
                </a:solidFill>
              </a:rPr>
              <a:t> </a:t>
            </a:r>
            <a:r>
              <a:rPr lang="it-IT" dirty="0" err="1" smtClean="0">
                <a:solidFill>
                  <a:schemeClr val="bg1"/>
                </a:solidFill>
              </a:rPr>
              <a:t>with</a:t>
            </a:r>
            <a:r>
              <a:rPr lang="it-IT" dirty="0" smtClean="0">
                <a:solidFill>
                  <a:schemeClr val="bg1"/>
                </a:solidFill>
              </a:rPr>
              <a:t> </a:t>
            </a:r>
            <a:r>
              <a:rPr lang="it-IT" dirty="0" err="1" smtClean="0">
                <a:solidFill>
                  <a:schemeClr val="bg1"/>
                </a:solidFill>
              </a:rPr>
              <a:t>texts</a:t>
            </a:r>
            <a:endParaRPr lang="it-IT" dirty="0" smtClean="0">
              <a:solidFill>
                <a:schemeClr val="bg1"/>
              </a:solidFill>
            </a:endParaRPr>
          </a:p>
          <a:p>
            <a:endParaRPr lang="it-IT" dirty="0" smtClean="0"/>
          </a:p>
          <a:p>
            <a:endParaRPr lang="it-IT" dirty="0" smtClean="0"/>
          </a:p>
          <a:p>
            <a:endParaRPr lang="it-IT" dirty="0"/>
          </a:p>
        </p:txBody>
      </p:sp>
      <p:pic>
        <p:nvPicPr>
          <p:cNvPr id="4" name="Immagine 3" descr="freedom_of_thought_by_psyca_art-dajd2cy.jpg"/>
          <p:cNvPicPr>
            <a:picLocks noChangeAspect="1"/>
          </p:cNvPicPr>
          <p:nvPr/>
        </p:nvPicPr>
        <p:blipFill>
          <a:blip r:embed="rId2"/>
          <a:stretch>
            <a:fillRect/>
          </a:stretch>
        </p:blipFill>
        <p:spPr>
          <a:xfrm>
            <a:off x="5143504" y="1785926"/>
            <a:ext cx="3264951" cy="4500570"/>
          </a:xfrm>
          <a:prstGeom prst="rect">
            <a:avLst/>
          </a:prstGeom>
        </p:spPr>
      </p:pic>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214290"/>
            <a:ext cx="7772400" cy="1470025"/>
          </a:xfrm>
        </p:spPr>
        <p:txBody>
          <a:bodyPr/>
          <a:lstStyle/>
          <a:p>
            <a:r>
              <a:rPr lang="it-IT" dirty="0" smtClean="0">
                <a:solidFill>
                  <a:schemeClr val="bg1"/>
                </a:solidFill>
                <a:effectLst>
                  <a:outerShdw blurRad="38100" dist="38100" dir="2700000" algn="tl">
                    <a:srgbClr val="000000">
                      <a:alpha val="43137"/>
                    </a:srgbClr>
                  </a:outerShdw>
                </a:effectLst>
              </a:rPr>
              <a:t>PURPOSE:</a:t>
            </a:r>
            <a:endParaRPr lang="it-IT" dirty="0">
              <a:solidFill>
                <a:schemeClr val="bg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285720" y="1928802"/>
            <a:ext cx="6400800" cy="3852874"/>
          </a:xfrm>
        </p:spPr>
        <p:txBody>
          <a:bodyPr/>
          <a:lstStyle/>
          <a:p>
            <a:pPr algn="l">
              <a:buFont typeface="Wingdings" pitchFamily="2" charset="2"/>
              <a:buChar char="Ø"/>
            </a:pPr>
            <a:r>
              <a:rPr lang="it-IT" dirty="0" err="1" smtClean="0">
                <a:solidFill>
                  <a:schemeClr val="bg1"/>
                </a:solidFill>
              </a:rPr>
              <a:t>To</a:t>
            </a:r>
            <a:r>
              <a:rPr lang="it-IT" dirty="0" smtClean="0">
                <a:solidFill>
                  <a:schemeClr val="bg1"/>
                </a:solidFill>
              </a:rPr>
              <a:t> </a:t>
            </a:r>
            <a:r>
              <a:rPr lang="it-IT" dirty="0" err="1" smtClean="0">
                <a:solidFill>
                  <a:schemeClr val="bg1"/>
                </a:solidFill>
              </a:rPr>
              <a:t>raise</a:t>
            </a:r>
            <a:r>
              <a:rPr lang="it-IT" dirty="0" smtClean="0">
                <a:solidFill>
                  <a:schemeClr val="bg1"/>
                </a:solidFill>
              </a:rPr>
              <a:t> </a:t>
            </a:r>
            <a:r>
              <a:rPr lang="it-IT" dirty="0" err="1" smtClean="0">
                <a:solidFill>
                  <a:schemeClr val="bg1"/>
                </a:solidFill>
              </a:rPr>
              <a:t>awareness</a:t>
            </a:r>
            <a:endParaRPr lang="it-IT" dirty="0" smtClean="0">
              <a:solidFill>
                <a:schemeClr val="bg1"/>
              </a:solidFill>
            </a:endParaRPr>
          </a:p>
          <a:p>
            <a:pPr algn="l">
              <a:buFont typeface="Wingdings" pitchFamily="2" charset="2"/>
              <a:buChar char="Ø"/>
            </a:pPr>
            <a:r>
              <a:rPr lang="it-IT" dirty="0" err="1" smtClean="0">
                <a:solidFill>
                  <a:schemeClr val="bg1"/>
                </a:solidFill>
              </a:rPr>
              <a:t>To</a:t>
            </a:r>
            <a:r>
              <a:rPr lang="it-IT" dirty="0" smtClean="0">
                <a:solidFill>
                  <a:schemeClr val="bg1"/>
                </a:solidFill>
              </a:rPr>
              <a:t> informe</a:t>
            </a:r>
          </a:p>
          <a:p>
            <a:pPr algn="l">
              <a:buFont typeface="Wingdings" pitchFamily="2" charset="2"/>
              <a:buChar char="Ø"/>
            </a:pPr>
            <a:r>
              <a:rPr lang="it-IT" dirty="0" err="1" smtClean="0">
                <a:solidFill>
                  <a:schemeClr val="bg1"/>
                </a:solidFill>
              </a:rPr>
              <a:t>To</a:t>
            </a:r>
            <a:r>
              <a:rPr lang="it-IT" dirty="0" smtClean="0">
                <a:solidFill>
                  <a:schemeClr val="bg1"/>
                </a:solidFill>
              </a:rPr>
              <a:t> </a:t>
            </a:r>
            <a:r>
              <a:rPr lang="it-IT" dirty="0" err="1" smtClean="0">
                <a:solidFill>
                  <a:schemeClr val="bg1"/>
                </a:solidFill>
              </a:rPr>
              <a:t>undestand</a:t>
            </a:r>
            <a:r>
              <a:rPr lang="it-IT" dirty="0" smtClean="0">
                <a:solidFill>
                  <a:schemeClr val="bg1"/>
                </a:solidFill>
              </a:rPr>
              <a:t> </a:t>
            </a:r>
            <a:r>
              <a:rPr lang="it-IT" dirty="0" err="1" smtClean="0">
                <a:solidFill>
                  <a:schemeClr val="bg1"/>
                </a:solidFill>
              </a:rPr>
              <a:t>better</a:t>
            </a:r>
            <a:r>
              <a:rPr lang="it-IT" dirty="0" smtClean="0">
                <a:solidFill>
                  <a:schemeClr val="bg1"/>
                </a:solidFill>
              </a:rPr>
              <a:t> </a:t>
            </a:r>
            <a:r>
              <a:rPr lang="it-IT" dirty="0" err="1" smtClean="0">
                <a:solidFill>
                  <a:schemeClr val="bg1"/>
                </a:solidFill>
              </a:rPr>
              <a:t>our</a:t>
            </a:r>
            <a:r>
              <a:rPr lang="it-IT" dirty="0" smtClean="0">
                <a:solidFill>
                  <a:schemeClr val="bg1"/>
                </a:solidFill>
              </a:rPr>
              <a:t> </a:t>
            </a:r>
            <a:r>
              <a:rPr lang="it-IT" dirty="0" err="1" smtClean="0">
                <a:solidFill>
                  <a:schemeClr val="bg1"/>
                </a:solidFill>
              </a:rPr>
              <a:t>rights</a:t>
            </a:r>
            <a:r>
              <a:rPr lang="it-IT" dirty="0" smtClean="0">
                <a:solidFill>
                  <a:schemeClr val="bg1"/>
                </a:solidFill>
              </a:rPr>
              <a:t> </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214290"/>
            <a:ext cx="7772400" cy="1470025"/>
          </a:xfrm>
        </p:spPr>
        <p:txBody>
          <a:bodyPr/>
          <a:lstStyle/>
          <a:p>
            <a:r>
              <a:rPr lang="it-IT" dirty="0" smtClean="0">
                <a:solidFill>
                  <a:schemeClr val="bg1"/>
                </a:solidFill>
                <a:effectLst>
                  <a:outerShdw blurRad="38100" dist="38100" dir="2700000" algn="tl">
                    <a:srgbClr val="000000">
                      <a:alpha val="43137"/>
                    </a:srgbClr>
                  </a:outerShdw>
                </a:effectLst>
              </a:rPr>
              <a:t>HUMAN RIGHTS </a:t>
            </a:r>
            <a:endParaRPr lang="it-IT" dirty="0">
              <a:solidFill>
                <a:schemeClr val="bg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00034" y="1571612"/>
            <a:ext cx="8215370" cy="4714908"/>
          </a:xfrm>
        </p:spPr>
        <p:txBody>
          <a:bodyPr/>
          <a:lstStyle/>
          <a:p>
            <a:pPr algn="l">
              <a:buFont typeface="Wingdings" pitchFamily="2" charset="2"/>
              <a:buChar char="Ø"/>
            </a:pPr>
            <a:r>
              <a:rPr lang="it-IT" dirty="0" err="1" smtClean="0">
                <a:solidFill>
                  <a:schemeClr val="bg1"/>
                </a:solidFill>
              </a:rPr>
              <a:t>Individual</a:t>
            </a:r>
            <a:r>
              <a:rPr lang="it-IT" dirty="0" smtClean="0">
                <a:solidFill>
                  <a:schemeClr val="bg1"/>
                </a:solidFill>
              </a:rPr>
              <a:t> </a:t>
            </a:r>
            <a:r>
              <a:rPr lang="it-IT" dirty="0" err="1" smtClean="0">
                <a:solidFill>
                  <a:schemeClr val="bg1"/>
                </a:solidFill>
              </a:rPr>
              <a:t>rights</a:t>
            </a:r>
            <a:endParaRPr lang="it-IT" dirty="0" smtClean="0">
              <a:solidFill>
                <a:schemeClr val="bg1"/>
              </a:solidFill>
            </a:endParaRPr>
          </a:p>
          <a:p>
            <a:pPr algn="l">
              <a:buFont typeface="Wingdings" pitchFamily="2" charset="2"/>
              <a:buChar char="Ø"/>
            </a:pPr>
            <a:r>
              <a:rPr lang="it-IT" dirty="0" err="1" smtClean="0">
                <a:solidFill>
                  <a:schemeClr val="bg1"/>
                </a:solidFill>
                <a:hlinkMouseOver r:id="" action="ppaction://hlinkshowjump?jump=nextslide"/>
              </a:rPr>
              <a:t>Civil</a:t>
            </a:r>
            <a:r>
              <a:rPr lang="it-IT" dirty="0" smtClean="0">
                <a:solidFill>
                  <a:schemeClr val="bg1"/>
                </a:solidFill>
                <a:hlinkMouseOver r:id="" action="ppaction://hlinkshowjump?jump=nextslide"/>
              </a:rPr>
              <a:t> </a:t>
            </a:r>
            <a:r>
              <a:rPr lang="it-IT" dirty="0" err="1" smtClean="0">
                <a:solidFill>
                  <a:schemeClr val="bg1"/>
                </a:solidFill>
                <a:hlinkMouseOver r:id="" action="ppaction://hlinkshowjump?jump=nextslide"/>
              </a:rPr>
              <a:t>rights</a:t>
            </a:r>
            <a:endParaRPr lang="it-IT" dirty="0" smtClean="0">
              <a:solidFill>
                <a:schemeClr val="bg1"/>
              </a:solidFill>
            </a:endParaRPr>
          </a:p>
          <a:p>
            <a:pPr algn="l">
              <a:buFont typeface="Wingdings" pitchFamily="2" charset="2"/>
              <a:buChar char="Ø"/>
            </a:pPr>
            <a:r>
              <a:rPr lang="it-IT" dirty="0" err="1" smtClean="0">
                <a:solidFill>
                  <a:schemeClr val="bg1"/>
                </a:solidFill>
              </a:rPr>
              <a:t>Political</a:t>
            </a:r>
            <a:r>
              <a:rPr lang="it-IT" dirty="0" smtClean="0">
                <a:solidFill>
                  <a:schemeClr val="bg1"/>
                </a:solidFill>
              </a:rPr>
              <a:t> </a:t>
            </a:r>
            <a:r>
              <a:rPr lang="it-IT" dirty="0" err="1" smtClean="0">
                <a:solidFill>
                  <a:schemeClr val="bg1"/>
                </a:solidFill>
              </a:rPr>
              <a:t>rights</a:t>
            </a:r>
            <a:endParaRPr lang="it-IT" dirty="0" smtClean="0">
              <a:solidFill>
                <a:schemeClr val="bg1"/>
              </a:solidFill>
            </a:endParaRPr>
          </a:p>
          <a:p>
            <a:pPr algn="l">
              <a:buFont typeface="Wingdings" pitchFamily="2" charset="2"/>
              <a:buChar char="Ø"/>
            </a:pPr>
            <a:r>
              <a:rPr lang="it-IT" dirty="0" err="1" smtClean="0">
                <a:solidFill>
                  <a:schemeClr val="bg1"/>
                </a:solidFill>
              </a:rPr>
              <a:t>Economical</a:t>
            </a:r>
            <a:r>
              <a:rPr lang="it-IT" dirty="0" smtClean="0">
                <a:solidFill>
                  <a:schemeClr val="bg1"/>
                </a:solidFill>
              </a:rPr>
              <a:t> </a:t>
            </a:r>
            <a:r>
              <a:rPr lang="it-IT" dirty="0" err="1" smtClean="0">
                <a:solidFill>
                  <a:schemeClr val="bg1"/>
                </a:solidFill>
              </a:rPr>
              <a:t>rights</a:t>
            </a:r>
            <a:endParaRPr lang="it-IT" dirty="0" smtClean="0">
              <a:solidFill>
                <a:schemeClr val="bg1"/>
              </a:solidFill>
            </a:endParaRPr>
          </a:p>
          <a:p>
            <a:pPr algn="l">
              <a:buFont typeface="Wingdings" pitchFamily="2" charset="2"/>
              <a:buChar char="Ø"/>
            </a:pPr>
            <a:r>
              <a:rPr lang="it-IT" dirty="0" smtClean="0">
                <a:solidFill>
                  <a:schemeClr val="bg1"/>
                </a:solidFill>
              </a:rPr>
              <a:t>Social </a:t>
            </a:r>
            <a:r>
              <a:rPr lang="it-IT" dirty="0" err="1" smtClean="0">
                <a:solidFill>
                  <a:schemeClr val="bg1"/>
                </a:solidFill>
              </a:rPr>
              <a:t>rights</a:t>
            </a:r>
            <a:endParaRPr lang="it-IT" dirty="0" smtClean="0">
              <a:solidFill>
                <a:schemeClr val="bg1"/>
              </a:solidFill>
            </a:endParaRPr>
          </a:p>
          <a:p>
            <a:pPr algn="l">
              <a:buFont typeface="Wingdings" pitchFamily="2" charset="2"/>
              <a:buChar char="Ø"/>
            </a:pPr>
            <a:r>
              <a:rPr lang="it-IT" dirty="0" smtClean="0">
                <a:solidFill>
                  <a:schemeClr val="bg1"/>
                </a:solidFill>
              </a:rPr>
              <a:t>Cultural </a:t>
            </a:r>
            <a:r>
              <a:rPr lang="it-IT" dirty="0" err="1" smtClean="0">
                <a:solidFill>
                  <a:schemeClr val="bg1"/>
                </a:solidFill>
              </a:rPr>
              <a:t>rights</a:t>
            </a:r>
            <a:endParaRPr lang="it-IT"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243020"/>
          </a:xfrm>
        </p:spPr>
        <p:txBody>
          <a:bodyPr/>
          <a:lstStyle/>
          <a:p>
            <a:r>
              <a:rPr lang="it-IT" dirty="0" smtClean="0">
                <a:solidFill>
                  <a:schemeClr val="bg1"/>
                </a:solidFill>
                <a:effectLst>
                  <a:outerShdw blurRad="38100" dist="38100" dir="2700000" algn="tl">
                    <a:srgbClr val="000000">
                      <a:alpha val="43137"/>
                    </a:srgbClr>
                  </a:outerShdw>
                </a:effectLst>
              </a:rPr>
              <a:t>CIVIL RIGHTS </a:t>
            </a:r>
            <a:endParaRPr lang="it-IT" dirty="0">
              <a:solidFill>
                <a:schemeClr val="bg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428596" y="1285860"/>
            <a:ext cx="8215370" cy="5572140"/>
          </a:xfrm>
        </p:spPr>
        <p:txBody>
          <a:bodyPr>
            <a:normAutofit lnSpcReduction="10000"/>
          </a:bodyPr>
          <a:lstStyle/>
          <a:p>
            <a:pPr algn="l">
              <a:buFont typeface="Wingdings" pitchFamily="2" charset="2"/>
              <a:buChar char="Ø"/>
            </a:pPr>
            <a:r>
              <a:rPr lang="en-US" sz="2000" dirty="0" smtClean="0">
                <a:solidFill>
                  <a:schemeClr val="bg1"/>
                </a:solidFill>
              </a:rPr>
              <a:t>Civil rights include the ensuring of                     </a:t>
            </a:r>
            <a:r>
              <a:rPr lang="en-US" sz="2000" dirty="0" smtClean="0">
                <a:solidFill>
                  <a:schemeClr val="bg1"/>
                </a:solidFill>
              </a:rPr>
              <a:t> </a:t>
            </a:r>
            <a:r>
              <a:rPr lang="en-US" sz="2000" dirty="0" smtClean="0">
                <a:solidFill>
                  <a:schemeClr val="bg1"/>
                </a:solidFill>
              </a:rPr>
              <a:t>-integrity</a:t>
            </a:r>
          </a:p>
          <a:p>
            <a:pPr algn="l"/>
            <a:r>
              <a:rPr lang="en-US" sz="2000" dirty="0" smtClean="0">
                <a:solidFill>
                  <a:schemeClr val="bg1"/>
                </a:solidFill>
              </a:rPr>
              <a:t>peoples' physical and mental </a:t>
            </a:r>
            <a:r>
              <a:rPr lang="en-US" sz="2000" dirty="0" smtClean="0">
                <a:solidFill>
                  <a:schemeClr val="bg1"/>
                </a:solidFill>
              </a:rPr>
              <a:t>:                                  </a:t>
            </a:r>
            <a:r>
              <a:rPr lang="en-US" sz="2000" dirty="0" smtClean="0">
                <a:solidFill>
                  <a:schemeClr val="bg1"/>
                </a:solidFill>
              </a:rPr>
              <a:t>-life</a:t>
            </a:r>
          </a:p>
          <a:p>
            <a:pPr algn="l"/>
            <a:r>
              <a:rPr lang="en-US" sz="2000" dirty="0" smtClean="0">
                <a:solidFill>
                  <a:schemeClr val="bg1"/>
                </a:solidFill>
              </a:rPr>
              <a:t>                                                             </a:t>
            </a:r>
            <a:r>
              <a:rPr lang="en-US" sz="2000" dirty="0">
                <a:solidFill>
                  <a:schemeClr val="bg1"/>
                </a:solidFill>
              </a:rPr>
              <a:t> </a:t>
            </a:r>
            <a:r>
              <a:rPr lang="en-US" sz="2000" dirty="0" smtClean="0">
                <a:solidFill>
                  <a:schemeClr val="bg1"/>
                </a:solidFill>
              </a:rPr>
              <a:t>                         </a:t>
            </a:r>
            <a:r>
              <a:rPr lang="en-US" sz="2000" dirty="0">
                <a:solidFill>
                  <a:schemeClr val="bg1"/>
                </a:solidFill>
              </a:rPr>
              <a:t>-</a:t>
            </a:r>
            <a:r>
              <a:rPr lang="en-US" sz="2000" dirty="0" smtClean="0">
                <a:solidFill>
                  <a:schemeClr val="bg1"/>
                </a:solidFill>
              </a:rPr>
              <a:t>safety</a:t>
            </a:r>
          </a:p>
          <a:p>
            <a:pPr algn="l"/>
            <a:endParaRPr lang="en-US" sz="2000" dirty="0" smtClean="0">
              <a:solidFill>
                <a:schemeClr val="bg1"/>
              </a:solidFill>
            </a:endParaRPr>
          </a:p>
          <a:p>
            <a:pPr algn="l">
              <a:buFont typeface="Wingdings" pitchFamily="2" charset="2"/>
              <a:buChar char="Ø"/>
            </a:pPr>
            <a:r>
              <a:rPr lang="en-US" sz="2000" dirty="0" smtClean="0">
                <a:solidFill>
                  <a:schemeClr val="bg1"/>
                </a:solidFill>
              </a:rPr>
              <a:t> protection from discrimination            </a:t>
            </a:r>
            <a:r>
              <a:rPr lang="en-US" sz="2000" dirty="0" smtClean="0">
                <a:solidFill>
                  <a:schemeClr val="bg1"/>
                </a:solidFill>
              </a:rPr>
              <a:t> </a:t>
            </a:r>
            <a:r>
              <a:rPr lang="en-US" sz="2000" dirty="0" smtClean="0">
                <a:solidFill>
                  <a:schemeClr val="bg1"/>
                </a:solidFill>
              </a:rPr>
              <a:t>-race       -gender     -sexual orientation on grounds such as </a:t>
            </a:r>
            <a:r>
              <a:rPr lang="en-US" sz="2000" dirty="0" smtClean="0">
                <a:solidFill>
                  <a:schemeClr val="bg1"/>
                </a:solidFill>
              </a:rPr>
              <a:t>:              </a:t>
            </a:r>
            <a:r>
              <a:rPr lang="en-US" sz="2000" dirty="0" smtClean="0">
                <a:solidFill>
                  <a:schemeClr val="bg1"/>
                </a:solidFill>
              </a:rPr>
              <a:t>-age         -color         -national origin</a:t>
            </a:r>
          </a:p>
          <a:p>
            <a:pPr algn="l">
              <a:buNone/>
            </a:pPr>
            <a:r>
              <a:rPr lang="en-US" sz="2000" dirty="0" smtClean="0">
                <a:solidFill>
                  <a:schemeClr val="bg1"/>
                </a:solidFill>
              </a:rPr>
              <a:t>                                                                        -religion   -ethnicity  -disability</a:t>
            </a:r>
          </a:p>
          <a:p>
            <a:pPr algn="l">
              <a:buNone/>
            </a:pPr>
            <a:r>
              <a:rPr lang="en-US" sz="2000" dirty="0" smtClean="0">
                <a:solidFill>
                  <a:schemeClr val="bg1"/>
                </a:solidFill>
              </a:rPr>
              <a:t>                                                                        -political affiliation</a:t>
            </a:r>
          </a:p>
          <a:p>
            <a:pPr algn="l"/>
            <a:r>
              <a:rPr lang="en-US" sz="2000" dirty="0" smtClean="0">
                <a:solidFill>
                  <a:schemeClr val="bg1"/>
                </a:solidFill>
              </a:rPr>
              <a:t> </a:t>
            </a:r>
          </a:p>
          <a:p>
            <a:pPr algn="l">
              <a:buFont typeface="Wingdings" pitchFamily="2" charset="2"/>
              <a:buChar char="Ø"/>
            </a:pPr>
            <a:r>
              <a:rPr lang="en-US" sz="2000" dirty="0" smtClean="0">
                <a:solidFill>
                  <a:schemeClr val="bg1"/>
                </a:solidFill>
              </a:rPr>
              <a:t>individual </a:t>
            </a:r>
            <a:r>
              <a:rPr lang="en-US" sz="2000" dirty="0" smtClean="0">
                <a:solidFill>
                  <a:schemeClr val="bg1"/>
                </a:solidFill>
              </a:rPr>
              <a:t>rights :</a:t>
            </a:r>
            <a:r>
              <a:rPr lang="en-US" sz="2000" dirty="0" smtClean="0">
                <a:solidFill>
                  <a:schemeClr val="bg1"/>
                </a:solidFill>
              </a:rPr>
              <a:t>                       </a:t>
            </a:r>
            <a:r>
              <a:rPr lang="en-US" sz="2000" dirty="0" smtClean="0">
                <a:solidFill>
                  <a:schemeClr val="bg1"/>
                </a:solidFill>
              </a:rPr>
              <a:t> </a:t>
            </a:r>
            <a:r>
              <a:rPr lang="en-US" sz="2000" dirty="0" smtClean="0">
                <a:solidFill>
                  <a:schemeClr val="bg1"/>
                </a:solidFill>
              </a:rPr>
              <a:t>-privacy </a:t>
            </a:r>
          </a:p>
          <a:p>
            <a:pPr algn="l"/>
            <a:r>
              <a:rPr lang="en-US" sz="2000" dirty="0" smtClean="0">
                <a:solidFill>
                  <a:schemeClr val="bg1"/>
                </a:solidFill>
              </a:rPr>
              <a:t>                                                        </a:t>
            </a:r>
            <a:r>
              <a:rPr lang="en-US" sz="2000" dirty="0" smtClean="0">
                <a:solidFill>
                  <a:schemeClr val="bg1"/>
                </a:solidFill>
              </a:rPr>
              <a:t>  </a:t>
            </a:r>
            <a:r>
              <a:rPr lang="en-US" sz="2000" dirty="0" smtClean="0">
                <a:solidFill>
                  <a:schemeClr val="bg1"/>
                </a:solidFill>
              </a:rPr>
              <a:t>-freedom of                     </a:t>
            </a:r>
            <a:r>
              <a:rPr lang="en-US" sz="2000" dirty="0" smtClean="0">
                <a:solidFill>
                  <a:schemeClr val="bg1"/>
                </a:solidFill>
                <a:hlinkClick r:id="" action="ppaction://hlinkshowjump?jump=nextslide"/>
              </a:rPr>
              <a:t>thought</a:t>
            </a:r>
            <a:endParaRPr lang="en-US" sz="2000" dirty="0" smtClean="0">
              <a:solidFill>
                <a:schemeClr val="bg1"/>
              </a:solidFill>
            </a:endParaRPr>
          </a:p>
          <a:p>
            <a:pPr algn="l"/>
            <a:r>
              <a:rPr lang="en-US" sz="2000" dirty="0">
                <a:solidFill>
                  <a:schemeClr val="bg1"/>
                </a:solidFill>
              </a:rPr>
              <a:t> </a:t>
            </a:r>
            <a:r>
              <a:rPr lang="en-US" sz="2000" dirty="0" smtClean="0">
                <a:solidFill>
                  <a:schemeClr val="bg1"/>
                </a:solidFill>
              </a:rPr>
              <a:t>                                                                                                    speech</a:t>
            </a:r>
          </a:p>
          <a:p>
            <a:pPr algn="l"/>
            <a:r>
              <a:rPr lang="en-US" sz="2000" dirty="0">
                <a:solidFill>
                  <a:schemeClr val="bg1"/>
                </a:solidFill>
              </a:rPr>
              <a:t> </a:t>
            </a:r>
            <a:r>
              <a:rPr lang="en-US" sz="2000" dirty="0" smtClean="0">
                <a:solidFill>
                  <a:schemeClr val="bg1"/>
                </a:solidFill>
              </a:rPr>
              <a:t>                                                                                                   religion</a:t>
            </a:r>
          </a:p>
          <a:p>
            <a:pPr algn="l"/>
            <a:r>
              <a:rPr lang="en-US" sz="2000" dirty="0">
                <a:solidFill>
                  <a:schemeClr val="bg1"/>
                </a:solidFill>
              </a:rPr>
              <a:t> </a:t>
            </a:r>
            <a:r>
              <a:rPr lang="en-US" sz="2000" dirty="0" smtClean="0">
                <a:solidFill>
                  <a:schemeClr val="bg1"/>
                </a:solidFill>
              </a:rPr>
              <a:t>                                                                                                   press</a:t>
            </a:r>
          </a:p>
          <a:p>
            <a:pPr algn="l"/>
            <a:r>
              <a:rPr lang="en-US" sz="2000" dirty="0" smtClean="0">
                <a:solidFill>
                  <a:schemeClr val="bg1"/>
                </a:solidFill>
              </a:rPr>
              <a:t>                                                                                                   assembly</a:t>
            </a:r>
          </a:p>
          <a:p>
            <a:pPr algn="l"/>
            <a:r>
              <a:rPr lang="en-US" sz="2000" dirty="0">
                <a:solidFill>
                  <a:schemeClr val="bg1"/>
                </a:solidFill>
              </a:rPr>
              <a:t> </a:t>
            </a:r>
            <a:r>
              <a:rPr lang="en-US" sz="2000" dirty="0" smtClean="0">
                <a:solidFill>
                  <a:schemeClr val="bg1"/>
                </a:solidFill>
              </a:rPr>
              <a:t>                                                                                                  movement</a:t>
            </a:r>
            <a:endParaRPr lang="it-IT" sz="2000" dirty="0" smtClean="0">
              <a:solidFill>
                <a:schemeClr val="bg1"/>
              </a:solidFill>
            </a:endParaRPr>
          </a:p>
          <a:p>
            <a:pPr algn="l"/>
            <a:endParaRPr lang="en-US" sz="2000" baseline="30000" dirty="0" smtClean="0"/>
          </a:p>
          <a:p>
            <a:pPr algn="l"/>
            <a:endParaRPr lang="en-US" sz="2000" baseline="30000" dirty="0" smtClean="0"/>
          </a:p>
          <a:p>
            <a:pPr algn="l"/>
            <a:endParaRPr lang="en-US" sz="2000" dirty="0" smtClean="0"/>
          </a:p>
        </p:txBody>
      </p:sp>
      <p:cxnSp>
        <p:nvCxnSpPr>
          <p:cNvPr id="9" name="Connettore 2 8"/>
          <p:cNvCxnSpPr/>
          <p:nvPr/>
        </p:nvCxnSpPr>
        <p:spPr>
          <a:xfrm>
            <a:off x="5143504" y="4714884"/>
            <a:ext cx="1000132"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5143504" y="4857760"/>
            <a:ext cx="100013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a:off x="5000628" y="4929198"/>
            <a:ext cx="121444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p:nvPr/>
        </p:nvCxnSpPr>
        <p:spPr>
          <a:xfrm>
            <a:off x="4929190" y="5000636"/>
            <a:ext cx="1143008"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a:off x="4714876" y="5000636"/>
            <a:ext cx="1357322"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ttore 2 20"/>
          <p:cNvCxnSpPr/>
          <p:nvPr/>
        </p:nvCxnSpPr>
        <p:spPr>
          <a:xfrm>
            <a:off x="4572000" y="5000636"/>
            <a:ext cx="1500198"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142852"/>
            <a:ext cx="8229600" cy="1143000"/>
          </a:xfrm>
        </p:spPr>
        <p:txBody>
          <a:bodyPr/>
          <a:lstStyle/>
          <a:p>
            <a:r>
              <a:rPr lang="it-IT" dirty="0" smtClean="0">
                <a:solidFill>
                  <a:schemeClr val="bg1"/>
                </a:solidFill>
                <a:effectLst>
                  <a:outerShdw blurRad="38100" dist="38100" dir="2700000" algn="tl">
                    <a:srgbClr val="000000">
                      <a:alpha val="43137"/>
                    </a:srgbClr>
                  </a:outerShdw>
                </a:effectLst>
              </a:rPr>
              <a:t>FREEDOM OF THOUGHT</a:t>
            </a:r>
            <a:endParaRPr lang="it-IT" dirty="0">
              <a:solidFill>
                <a:schemeClr val="bg1"/>
              </a:solidFill>
              <a:effectLst>
                <a:outerShdw blurRad="38100" dist="38100" dir="2700000" algn="tl">
                  <a:srgbClr val="000000">
                    <a:alpha val="43137"/>
                  </a:srgbClr>
                </a:outerShdw>
              </a:effectLst>
            </a:endParaRPr>
          </a:p>
        </p:txBody>
      </p:sp>
      <p:sp>
        <p:nvSpPr>
          <p:cNvPr id="3" name="Segnaposto contenuto 2"/>
          <p:cNvSpPr>
            <a:spLocks noGrp="1"/>
          </p:cNvSpPr>
          <p:nvPr>
            <p:ph idx="1"/>
          </p:nvPr>
        </p:nvSpPr>
        <p:spPr/>
        <p:txBody>
          <a:bodyPr>
            <a:normAutofit fontScale="92500" lnSpcReduction="20000"/>
          </a:bodyPr>
          <a:lstStyle/>
          <a:p>
            <a:pPr algn="ctr">
              <a:buNone/>
            </a:pPr>
            <a:endParaRPr lang="en-US" dirty="0" smtClean="0">
              <a:solidFill>
                <a:schemeClr val="bg1"/>
              </a:solidFill>
            </a:endParaRPr>
          </a:p>
          <a:p>
            <a:pPr algn="ctr">
              <a:buNone/>
            </a:pPr>
            <a:r>
              <a:rPr lang="en-US" dirty="0" smtClean="0">
                <a:solidFill>
                  <a:schemeClr val="bg1"/>
                </a:solidFill>
              </a:rPr>
              <a:t> is the freedom of an individual to hold or consider a fact, viewpoint, or thought, independent of others' viewpoints.</a:t>
            </a:r>
          </a:p>
          <a:p>
            <a:endParaRPr lang="en-US" dirty="0" smtClean="0">
              <a:solidFill>
                <a:schemeClr val="bg1"/>
              </a:solidFill>
            </a:endParaRPr>
          </a:p>
          <a:p>
            <a:endParaRPr lang="en-US" dirty="0" smtClean="0">
              <a:solidFill>
                <a:schemeClr val="bg1"/>
              </a:solidFill>
            </a:endParaRPr>
          </a:p>
          <a:p>
            <a:pPr>
              <a:buFont typeface="Wingdings" pitchFamily="2" charset="2"/>
              <a:buChar char="Ø"/>
            </a:pPr>
            <a:r>
              <a:rPr lang="en-US" dirty="0" smtClean="0">
                <a:solidFill>
                  <a:schemeClr val="bg1"/>
                </a:solidFill>
              </a:rPr>
              <a:t>The precursor of:</a:t>
            </a:r>
          </a:p>
          <a:p>
            <a:r>
              <a:rPr lang="en-US" dirty="0" smtClean="0">
                <a:solidFill>
                  <a:schemeClr val="bg1"/>
                </a:solidFill>
              </a:rPr>
              <a:t>Freedom of religion</a:t>
            </a:r>
          </a:p>
          <a:p>
            <a:r>
              <a:rPr lang="en-US" dirty="0" smtClean="0">
                <a:solidFill>
                  <a:schemeClr val="bg1"/>
                </a:solidFill>
              </a:rPr>
              <a:t>Freedom of speech</a:t>
            </a:r>
          </a:p>
          <a:p>
            <a:r>
              <a:rPr lang="en-US" dirty="0" smtClean="0">
                <a:solidFill>
                  <a:schemeClr val="bg1"/>
                </a:solidFill>
              </a:rPr>
              <a:t>Freedom of expression</a:t>
            </a:r>
          </a:p>
          <a:p>
            <a:endParaRPr lang="it-IT" dirty="0"/>
          </a:p>
        </p:txBody>
      </p:sp>
      <p:sp>
        <p:nvSpPr>
          <p:cNvPr id="6" name="Freccia in giù 5"/>
          <p:cNvSpPr/>
          <p:nvPr/>
        </p:nvSpPr>
        <p:spPr>
          <a:xfrm>
            <a:off x="4357686" y="1071546"/>
            <a:ext cx="285752" cy="928694"/>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it-IT" dirty="0">
              <a:solidFill>
                <a:schemeClr val="bg1"/>
              </a:solidFill>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214290"/>
            <a:ext cx="7772400" cy="1470025"/>
          </a:xfrm>
        </p:spPr>
        <p:txBody>
          <a:bodyPr/>
          <a:lstStyle/>
          <a:p>
            <a:r>
              <a:rPr lang="it-IT" dirty="0" smtClean="0">
                <a:solidFill>
                  <a:schemeClr val="bg1"/>
                </a:solidFill>
                <a:effectLst>
                  <a:outerShdw blurRad="38100" dist="38100" dir="2700000" algn="tl">
                    <a:srgbClr val="000000">
                      <a:alpha val="43137"/>
                    </a:srgbClr>
                  </a:outerShdw>
                </a:effectLst>
              </a:rPr>
              <a:t>LEGISLATION</a:t>
            </a:r>
            <a:endParaRPr lang="it-IT" dirty="0">
              <a:solidFill>
                <a:schemeClr val="bg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357158" y="1428736"/>
            <a:ext cx="8143932" cy="5214974"/>
          </a:xfrm>
        </p:spPr>
        <p:txBody>
          <a:bodyPr>
            <a:normAutofit/>
          </a:bodyPr>
          <a:lstStyle/>
          <a:p>
            <a:pPr>
              <a:buFont typeface="Wingdings" pitchFamily="2" charset="2"/>
              <a:buChar char="Ø"/>
            </a:pPr>
            <a:r>
              <a:rPr lang="en-US" sz="2400" b="1" dirty="0" smtClean="0">
                <a:solidFill>
                  <a:schemeClr val="bg1"/>
                </a:solidFill>
              </a:rPr>
              <a:t>Universal Declaration of Human </a:t>
            </a:r>
            <a:r>
              <a:rPr lang="en-US" sz="2400" b="1" dirty="0" smtClean="0">
                <a:solidFill>
                  <a:schemeClr val="bg1"/>
                </a:solidFill>
              </a:rPr>
              <a:t>Rights</a:t>
            </a:r>
          </a:p>
          <a:p>
            <a:r>
              <a:rPr lang="it-IT" sz="2400" b="1" dirty="0" smtClean="0">
                <a:solidFill>
                  <a:schemeClr val="bg1"/>
                </a:solidFill>
              </a:rPr>
              <a:t> </a:t>
            </a:r>
            <a:r>
              <a:rPr lang="it-IT" sz="2400" dirty="0" err="1" smtClean="0">
                <a:solidFill>
                  <a:schemeClr val="bg1"/>
                </a:solidFill>
              </a:rPr>
              <a:t>article</a:t>
            </a:r>
            <a:r>
              <a:rPr lang="it-IT" sz="2400" dirty="0" smtClean="0">
                <a:solidFill>
                  <a:schemeClr val="bg1"/>
                </a:solidFill>
              </a:rPr>
              <a:t> 18:  “</a:t>
            </a:r>
            <a:r>
              <a:rPr lang="en-US" sz="2400" dirty="0" smtClean="0">
                <a:solidFill>
                  <a:schemeClr val="bg1"/>
                </a:solidFill>
              </a:rPr>
              <a:t>Everyone </a:t>
            </a:r>
            <a:r>
              <a:rPr lang="en-US" sz="2400" dirty="0" smtClean="0">
                <a:solidFill>
                  <a:schemeClr val="bg1"/>
                </a:solidFill>
              </a:rPr>
              <a:t>has the right to freedom of thought, conscience and religion; this right includes freedom to change his religion or belief, and freedom, either alone or in community with others and in public or private, to manifest his religion or belief in teaching, practice, worship and </a:t>
            </a:r>
            <a:r>
              <a:rPr lang="en-US" sz="2400" dirty="0" smtClean="0">
                <a:solidFill>
                  <a:schemeClr val="bg1"/>
                </a:solidFill>
              </a:rPr>
              <a:t>observance.”</a:t>
            </a:r>
            <a:endParaRPr lang="it-IT" sz="2400" dirty="0" smtClean="0">
              <a:solidFill>
                <a:schemeClr val="bg1"/>
              </a:solidFill>
            </a:endParaRPr>
          </a:p>
          <a:p>
            <a:endParaRPr lang="en-US" sz="2400" b="1" dirty="0" smtClean="0">
              <a:solidFill>
                <a:schemeClr val="bg1"/>
              </a:solidFill>
            </a:endParaRPr>
          </a:p>
          <a:p>
            <a:pPr>
              <a:buFont typeface="Wingdings" pitchFamily="2" charset="2"/>
              <a:buChar char="Ø"/>
            </a:pPr>
            <a:r>
              <a:rPr lang="en-US" sz="2400" b="1" dirty="0" smtClean="0">
                <a:solidFill>
                  <a:schemeClr val="bg1"/>
                </a:solidFill>
              </a:rPr>
              <a:t>Constitution </a:t>
            </a:r>
            <a:r>
              <a:rPr lang="en-US" sz="2400" b="1" dirty="0" smtClean="0">
                <a:solidFill>
                  <a:schemeClr val="bg1"/>
                </a:solidFill>
              </a:rPr>
              <a:t>of the Italian </a:t>
            </a:r>
            <a:r>
              <a:rPr lang="en-US" sz="2400" b="1" dirty="0" smtClean="0">
                <a:solidFill>
                  <a:schemeClr val="bg1"/>
                </a:solidFill>
              </a:rPr>
              <a:t>Republic </a:t>
            </a:r>
          </a:p>
          <a:p>
            <a:r>
              <a:rPr lang="en-US" sz="2400" dirty="0" smtClean="0">
                <a:solidFill>
                  <a:schemeClr val="bg1"/>
                </a:solidFill>
              </a:rPr>
              <a:t>article</a:t>
            </a:r>
            <a:r>
              <a:rPr lang="en-US" sz="2400" b="1" dirty="0" smtClean="0">
                <a:solidFill>
                  <a:schemeClr val="bg1"/>
                </a:solidFill>
              </a:rPr>
              <a:t> </a:t>
            </a:r>
            <a:r>
              <a:rPr lang="it-IT" sz="2400" dirty="0" smtClean="0">
                <a:solidFill>
                  <a:schemeClr val="bg1"/>
                </a:solidFill>
              </a:rPr>
              <a:t>21: “</a:t>
            </a:r>
            <a:r>
              <a:rPr lang="en-US" sz="2400" dirty="0" smtClean="0">
                <a:solidFill>
                  <a:schemeClr val="bg1"/>
                </a:solidFill>
              </a:rPr>
              <a:t>Anyone </a:t>
            </a:r>
            <a:r>
              <a:rPr lang="en-US" sz="2400" dirty="0" smtClean="0">
                <a:solidFill>
                  <a:schemeClr val="bg1"/>
                </a:solidFill>
              </a:rPr>
              <a:t>has the right to freely express their thoughts in speech, writing, or any other form of communication</a:t>
            </a:r>
            <a:r>
              <a:rPr lang="en-US" sz="2400" dirty="0" smtClean="0">
                <a:solidFill>
                  <a:schemeClr val="bg1"/>
                </a:solidFill>
              </a:rPr>
              <a:t>.”</a:t>
            </a:r>
            <a:endParaRPr lang="it-IT" sz="2400" dirty="0" smtClean="0">
              <a:solidFill>
                <a:schemeClr val="bg1"/>
              </a:solidFill>
            </a:endParaRPr>
          </a:p>
          <a:p>
            <a:pPr algn="l"/>
            <a:endParaRPr lang="it-IT"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2910" y="214290"/>
            <a:ext cx="7772400" cy="1470025"/>
          </a:xfrm>
        </p:spPr>
        <p:txBody>
          <a:bodyPr/>
          <a:lstStyle/>
          <a:p>
            <a:r>
              <a:rPr lang="it-IT" dirty="0" smtClean="0">
                <a:solidFill>
                  <a:schemeClr val="bg1"/>
                </a:solidFill>
                <a:effectLst>
                  <a:outerShdw blurRad="38100" dist="38100" dir="2700000" algn="tl">
                    <a:srgbClr val="000000">
                      <a:alpha val="43137"/>
                    </a:srgbClr>
                  </a:outerShdw>
                </a:effectLst>
              </a:rPr>
              <a:t>HISTORY</a:t>
            </a:r>
            <a:endParaRPr lang="it-IT" dirty="0">
              <a:solidFill>
                <a:schemeClr val="bg1"/>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500034" y="1428736"/>
            <a:ext cx="8358246" cy="5214974"/>
          </a:xfrm>
        </p:spPr>
        <p:txBody>
          <a:bodyPr>
            <a:normAutofit/>
          </a:bodyPr>
          <a:lstStyle/>
          <a:p>
            <a:pPr algn="l">
              <a:buFont typeface="Wingdings" pitchFamily="2" charset="2"/>
              <a:buChar char="Ø"/>
            </a:pPr>
            <a:r>
              <a:rPr lang="it-IT" sz="2800" dirty="0" err="1" smtClean="0">
                <a:solidFill>
                  <a:schemeClr val="bg1"/>
                </a:solidFill>
              </a:rPr>
              <a:t>Poleis</a:t>
            </a:r>
            <a:endParaRPr lang="it-IT" sz="2800" dirty="0" smtClean="0">
              <a:solidFill>
                <a:schemeClr val="bg1"/>
              </a:solidFill>
            </a:endParaRPr>
          </a:p>
          <a:p>
            <a:pPr algn="l">
              <a:buFont typeface="Wingdings" pitchFamily="2" charset="2"/>
              <a:buChar char="Ø"/>
            </a:pPr>
            <a:r>
              <a:rPr lang="it-IT" sz="2800" dirty="0" err="1" smtClean="0">
                <a:solidFill>
                  <a:schemeClr val="bg1"/>
                </a:solidFill>
              </a:rPr>
              <a:t>Democracy</a:t>
            </a:r>
            <a:endParaRPr lang="it-IT" sz="2800" dirty="0" smtClean="0">
              <a:solidFill>
                <a:schemeClr val="bg1"/>
              </a:solidFill>
            </a:endParaRPr>
          </a:p>
          <a:p>
            <a:pPr algn="l">
              <a:buFont typeface="Wingdings" pitchFamily="2" charset="2"/>
              <a:buChar char="Ø"/>
            </a:pPr>
            <a:r>
              <a:rPr lang="it-IT" sz="2800" dirty="0" err="1" smtClean="0">
                <a:solidFill>
                  <a:schemeClr val="bg1"/>
                </a:solidFill>
              </a:rPr>
              <a:t>Feeedom</a:t>
            </a:r>
            <a:r>
              <a:rPr lang="it-IT" sz="2800" dirty="0" smtClean="0">
                <a:solidFill>
                  <a:schemeClr val="bg1"/>
                </a:solidFill>
              </a:rPr>
              <a:t> </a:t>
            </a:r>
            <a:r>
              <a:rPr lang="it-IT" sz="2800" dirty="0" err="1" smtClean="0">
                <a:solidFill>
                  <a:schemeClr val="bg1"/>
                </a:solidFill>
              </a:rPr>
              <a:t>of</a:t>
            </a:r>
            <a:r>
              <a:rPr lang="it-IT" sz="2800" dirty="0" smtClean="0">
                <a:solidFill>
                  <a:schemeClr val="bg1"/>
                </a:solidFill>
              </a:rPr>
              <a:t> </a:t>
            </a:r>
            <a:r>
              <a:rPr lang="it-IT" sz="2800" dirty="0" err="1" smtClean="0">
                <a:solidFill>
                  <a:schemeClr val="bg1"/>
                </a:solidFill>
              </a:rPr>
              <a:t>thought</a:t>
            </a:r>
            <a:r>
              <a:rPr lang="it-IT" sz="2800" dirty="0" smtClean="0">
                <a:solidFill>
                  <a:schemeClr val="bg1"/>
                </a:solidFill>
              </a:rPr>
              <a:t> &amp; </a:t>
            </a:r>
            <a:r>
              <a:rPr lang="it-IT" sz="2800" dirty="0" err="1" smtClean="0">
                <a:solidFill>
                  <a:schemeClr val="bg1"/>
                </a:solidFill>
              </a:rPr>
              <a:t>freedom</a:t>
            </a:r>
            <a:r>
              <a:rPr lang="it-IT" sz="2800" dirty="0" smtClean="0">
                <a:solidFill>
                  <a:schemeClr val="bg1"/>
                </a:solidFill>
              </a:rPr>
              <a:t> </a:t>
            </a:r>
            <a:r>
              <a:rPr lang="it-IT" sz="2800" dirty="0" err="1" smtClean="0">
                <a:solidFill>
                  <a:schemeClr val="bg1"/>
                </a:solidFill>
              </a:rPr>
              <a:t>of</a:t>
            </a:r>
            <a:r>
              <a:rPr lang="it-IT" sz="2800" dirty="0" smtClean="0">
                <a:solidFill>
                  <a:schemeClr val="bg1"/>
                </a:solidFill>
              </a:rPr>
              <a:t> </a:t>
            </a:r>
            <a:r>
              <a:rPr lang="it-IT" sz="2800" dirty="0" err="1" smtClean="0">
                <a:solidFill>
                  <a:schemeClr val="bg1"/>
                </a:solidFill>
              </a:rPr>
              <a:t>speech</a:t>
            </a:r>
            <a:endParaRPr lang="it-IT" sz="2800" dirty="0" smtClean="0">
              <a:solidFill>
                <a:schemeClr val="bg1"/>
              </a:solidFill>
            </a:endParaRPr>
          </a:p>
          <a:p>
            <a:pPr algn="l"/>
            <a:r>
              <a:rPr lang="it-IT" sz="2800" dirty="0" smtClean="0">
                <a:solidFill>
                  <a:schemeClr val="bg1"/>
                </a:solidFill>
              </a:rPr>
              <a:t>                             </a:t>
            </a:r>
            <a:r>
              <a:rPr lang="it-IT" sz="2800" dirty="0" err="1" smtClean="0">
                <a:solidFill>
                  <a:schemeClr val="bg1"/>
                </a:solidFill>
              </a:rPr>
              <a:t>Called</a:t>
            </a:r>
            <a:r>
              <a:rPr lang="it-IT" sz="2800" dirty="0" smtClean="0">
                <a:solidFill>
                  <a:schemeClr val="bg1"/>
                </a:solidFill>
              </a:rPr>
              <a:t> </a:t>
            </a:r>
            <a:r>
              <a:rPr lang="it-IT" sz="2800" dirty="0" err="1" smtClean="0">
                <a:solidFill>
                  <a:schemeClr val="bg1"/>
                </a:solidFill>
              </a:rPr>
              <a:t>parresìa</a:t>
            </a:r>
            <a:endParaRPr lang="it-IT" sz="2800" dirty="0" smtClean="0">
              <a:solidFill>
                <a:schemeClr val="bg1"/>
              </a:solidFill>
            </a:endParaRPr>
          </a:p>
          <a:p>
            <a:pPr algn="l">
              <a:buFont typeface="Wingdings" pitchFamily="2" charset="2"/>
              <a:buChar char="Ø"/>
            </a:pPr>
            <a:r>
              <a:rPr lang="it-IT" sz="2800" dirty="0" err="1" smtClean="0">
                <a:solidFill>
                  <a:schemeClr val="bg1"/>
                </a:solidFill>
              </a:rPr>
              <a:t>Limits</a:t>
            </a:r>
            <a:r>
              <a:rPr lang="it-IT" sz="2800" dirty="0" smtClean="0">
                <a:solidFill>
                  <a:schemeClr val="bg1"/>
                </a:solidFill>
              </a:rPr>
              <a:t>         </a:t>
            </a:r>
            <a:r>
              <a:rPr lang="it-IT" sz="2800" dirty="0" err="1" smtClean="0">
                <a:solidFill>
                  <a:schemeClr val="bg1"/>
                </a:solidFill>
              </a:rPr>
              <a:t>otherwise</a:t>
            </a:r>
            <a:r>
              <a:rPr lang="it-IT" sz="2800" dirty="0" smtClean="0">
                <a:solidFill>
                  <a:schemeClr val="bg1"/>
                </a:solidFill>
              </a:rPr>
              <a:t>         </a:t>
            </a:r>
            <a:r>
              <a:rPr lang="it-IT" sz="2800" dirty="0" err="1" smtClean="0">
                <a:solidFill>
                  <a:schemeClr val="bg1"/>
                </a:solidFill>
              </a:rPr>
              <a:t>death</a:t>
            </a:r>
            <a:r>
              <a:rPr lang="it-IT" sz="2800" dirty="0" smtClean="0">
                <a:solidFill>
                  <a:schemeClr val="bg1"/>
                </a:solidFill>
              </a:rPr>
              <a:t> penalty </a:t>
            </a:r>
          </a:p>
          <a:p>
            <a:pPr algn="l">
              <a:buFont typeface="Arial" pitchFamily="34" charset="0"/>
              <a:buChar char="•"/>
            </a:pPr>
            <a:r>
              <a:rPr lang="it-IT" sz="2800" dirty="0" err="1" smtClean="0">
                <a:solidFill>
                  <a:schemeClr val="bg1"/>
                </a:solidFill>
              </a:rPr>
              <a:t>Example</a:t>
            </a:r>
            <a:r>
              <a:rPr lang="it-IT" sz="2800" dirty="0" smtClean="0">
                <a:solidFill>
                  <a:schemeClr val="bg1"/>
                </a:solidFill>
              </a:rPr>
              <a:t>: Socrate</a:t>
            </a:r>
          </a:p>
          <a:p>
            <a:pPr algn="l"/>
            <a:r>
              <a:rPr lang="it-IT" dirty="0" smtClean="0">
                <a:solidFill>
                  <a:schemeClr val="bg1"/>
                </a:solidFill>
              </a:rPr>
              <a:t>                   </a:t>
            </a:r>
          </a:p>
          <a:p>
            <a:endParaRPr lang="it-IT" dirty="0"/>
          </a:p>
        </p:txBody>
      </p:sp>
      <p:sp>
        <p:nvSpPr>
          <p:cNvPr id="4" name="Freccia circolare a sinistra 3"/>
          <p:cNvSpPr/>
          <p:nvPr/>
        </p:nvSpPr>
        <p:spPr>
          <a:xfrm>
            <a:off x="7000892" y="2714620"/>
            <a:ext cx="428628" cy="571504"/>
          </a:xfrm>
          <a:prstGeom prst="curved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cxnSp>
        <p:nvCxnSpPr>
          <p:cNvPr id="6" name="Connettore 2 5"/>
          <p:cNvCxnSpPr/>
          <p:nvPr/>
        </p:nvCxnSpPr>
        <p:spPr>
          <a:xfrm>
            <a:off x="1785918" y="3786190"/>
            <a:ext cx="571504"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3929058" y="3786190"/>
            <a:ext cx="642942" cy="1588"/>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pic>
        <p:nvPicPr>
          <p:cNvPr id="9" name="Immagine 8" descr="morte-di-Socrate2.jpg"/>
          <p:cNvPicPr>
            <a:picLocks noChangeAspect="1"/>
          </p:cNvPicPr>
          <p:nvPr/>
        </p:nvPicPr>
        <p:blipFill>
          <a:blip r:embed="rId2" cstate="print"/>
          <a:stretch>
            <a:fillRect/>
          </a:stretch>
        </p:blipFill>
        <p:spPr>
          <a:xfrm>
            <a:off x="3929058" y="4000504"/>
            <a:ext cx="4681013" cy="2655151"/>
          </a:xfrm>
          <a:prstGeom prst="rect">
            <a:avLst/>
          </a:prstGeom>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214291"/>
            <a:ext cx="7772400" cy="1214446"/>
          </a:xfrm>
        </p:spPr>
        <p:txBody>
          <a:bodyPr/>
          <a:lstStyle/>
          <a:p>
            <a:r>
              <a:rPr lang="it-IT" dirty="0" smtClean="0">
                <a:solidFill>
                  <a:schemeClr val="bg1"/>
                </a:solidFill>
                <a:effectLst>
                  <a:outerShdw blurRad="38100" dist="38100" dir="2700000" algn="tl">
                    <a:srgbClr val="000000">
                      <a:alpha val="43137"/>
                    </a:srgbClr>
                  </a:outerShdw>
                </a:effectLst>
              </a:rPr>
              <a:t>CONNECTION WITH THE TEXTS</a:t>
            </a:r>
            <a:endParaRPr lang="it-IT" dirty="0">
              <a:solidFill>
                <a:schemeClr val="bg1"/>
              </a:solidFill>
              <a:effectLst>
                <a:outerShdw blurRad="38100" dist="38100" dir="2700000" algn="tl">
                  <a:srgbClr val="000000">
                    <a:alpha val="43137"/>
                  </a:srgbClr>
                </a:outerShdw>
              </a:effectLst>
            </a:endParaRPr>
          </a:p>
        </p:txBody>
      </p:sp>
      <p:sp>
        <p:nvSpPr>
          <p:cNvPr id="7" name="Sottotitolo 6"/>
          <p:cNvSpPr>
            <a:spLocks noGrp="1"/>
          </p:cNvSpPr>
          <p:nvPr>
            <p:ph type="subTitle" idx="1"/>
          </p:nvPr>
        </p:nvSpPr>
        <p:spPr>
          <a:xfrm>
            <a:off x="357158" y="1428736"/>
            <a:ext cx="8572560" cy="5214974"/>
          </a:xfrm>
        </p:spPr>
        <p:txBody>
          <a:bodyPr/>
          <a:lstStyle/>
          <a:p>
            <a:r>
              <a:rPr lang="it-IT" dirty="0" smtClean="0">
                <a:solidFill>
                  <a:schemeClr val="bg1"/>
                </a:solidFill>
              </a:rPr>
              <a:t>“ANY WIFE IS BETTER THAN NO WIFE”</a:t>
            </a:r>
          </a:p>
          <a:p>
            <a:pPr algn="l">
              <a:buFont typeface="Wingdings" pitchFamily="2" charset="2"/>
              <a:buChar char="Ø"/>
            </a:pPr>
            <a:r>
              <a:rPr lang="it-IT" dirty="0" err="1" smtClean="0">
                <a:solidFill>
                  <a:schemeClr val="bg1"/>
                </a:solidFill>
              </a:rPr>
              <a:t>Hasina</a:t>
            </a:r>
            <a:r>
              <a:rPr lang="it-IT" dirty="0" smtClean="0">
                <a:solidFill>
                  <a:schemeClr val="bg1"/>
                </a:solidFill>
              </a:rPr>
              <a:t>             </a:t>
            </a:r>
          </a:p>
          <a:p>
            <a:pPr algn="l">
              <a:buFont typeface="Arial" pitchFamily="34" charset="0"/>
              <a:buChar char="•"/>
            </a:pPr>
            <a:r>
              <a:rPr lang="it-IT" dirty="0" err="1" smtClean="0">
                <a:solidFill>
                  <a:schemeClr val="bg1"/>
                </a:solidFill>
              </a:rPr>
              <a:t>Has</a:t>
            </a:r>
            <a:r>
              <a:rPr lang="it-IT" dirty="0" smtClean="0">
                <a:solidFill>
                  <a:schemeClr val="bg1"/>
                </a:solidFill>
              </a:rPr>
              <a:t> a </a:t>
            </a:r>
            <a:r>
              <a:rPr lang="it-IT" dirty="0" err="1" smtClean="0">
                <a:solidFill>
                  <a:schemeClr val="bg1"/>
                </a:solidFill>
              </a:rPr>
              <a:t>different</a:t>
            </a:r>
            <a:r>
              <a:rPr lang="it-IT" dirty="0" smtClean="0">
                <a:solidFill>
                  <a:schemeClr val="bg1"/>
                </a:solidFill>
              </a:rPr>
              <a:t> idea </a:t>
            </a:r>
            <a:r>
              <a:rPr lang="it-IT" dirty="0" err="1" smtClean="0">
                <a:solidFill>
                  <a:schemeClr val="bg1"/>
                </a:solidFill>
              </a:rPr>
              <a:t>about</a:t>
            </a:r>
            <a:r>
              <a:rPr lang="it-IT" dirty="0" smtClean="0">
                <a:solidFill>
                  <a:schemeClr val="bg1"/>
                </a:solidFill>
              </a:rPr>
              <a:t> </a:t>
            </a:r>
            <a:r>
              <a:rPr lang="it-IT" dirty="0" err="1" smtClean="0">
                <a:solidFill>
                  <a:schemeClr val="bg1"/>
                </a:solidFill>
              </a:rPr>
              <a:t>marriage</a:t>
            </a:r>
            <a:endParaRPr lang="it-IT" dirty="0" smtClean="0">
              <a:solidFill>
                <a:schemeClr val="bg1"/>
              </a:solidFill>
            </a:endParaRPr>
          </a:p>
          <a:p>
            <a:pPr algn="l">
              <a:buFont typeface="Arial" pitchFamily="34" charset="0"/>
              <a:buChar char="•"/>
            </a:pPr>
            <a:r>
              <a:rPr lang="it-IT" dirty="0" err="1" smtClean="0">
                <a:solidFill>
                  <a:schemeClr val="bg1"/>
                </a:solidFill>
              </a:rPr>
              <a:t>Her</a:t>
            </a:r>
            <a:r>
              <a:rPr lang="it-IT" dirty="0" smtClean="0">
                <a:solidFill>
                  <a:schemeClr val="bg1"/>
                </a:solidFill>
              </a:rPr>
              <a:t> family </a:t>
            </a:r>
            <a:r>
              <a:rPr lang="it-IT" dirty="0" err="1" smtClean="0">
                <a:solidFill>
                  <a:schemeClr val="bg1"/>
                </a:solidFill>
              </a:rPr>
              <a:t>does</a:t>
            </a:r>
            <a:r>
              <a:rPr lang="it-IT" dirty="0" smtClean="0">
                <a:solidFill>
                  <a:schemeClr val="bg1"/>
                </a:solidFill>
              </a:rPr>
              <a:t> </a:t>
            </a:r>
            <a:r>
              <a:rPr lang="it-IT" dirty="0" err="1" smtClean="0">
                <a:solidFill>
                  <a:schemeClr val="bg1"/>
                </a:solidFill>
              </a:rPr>
              <a:t>not</a:t>
            </a:r>
            <a:r>
              <a:rPr lang="it-IT" dirty="0" smtClean="0">
                <a:solidFill>
                  <a:schemeClr val="bg1"/>
                </a:solidFill>
              </a:rPr>
              <a:t> </a:t>
            </a:r>
            <a:r>
              <a:rPr lang="it-IT" dirty="0" err="1" smtClean="0">
                <a:solidFill>
                  <a:schemeClr val="bg1"/>
                </a:solidFill>
              </a:rPr>
              <a:t>accept</a:t>
            </a:r>
            <a:r>
              <a:rPr lang="it-IT" dirty="0" smtClean="0">
                <a:solidFill>
                  <a:schemeClr val="bg1"/>
                </a:solidFill>
              </a:rPr>
              <a:t> </a:t>
            </a:r>
            <a:r>
              <a:rPr lang="it-IT" dirty="0" err="1" smtClean="0">
                <a:solidFill>
                  <a:schemeClr val="bg1"/>
                </a:solidFill>
              </a:rPr>
              <a:t>this</a:t>
            </a:r>
            <a:endParaRPr lang="it-IT" dirty="0" smtClean="0">
              <a:solidFill>
                <a:schemeClr val="bg1"/>
              </a:solidFill>
            </a:endParaRPr>
          </a:p>
          <a:p>
            <a:pPr algn="l">
              <a:buFont typeface="Arial" pitchFamily="34" charset="0"/>
              <a:buChar char="•"/>
            </a:pPr>
            <a:r>
              <a:rPr lang="it-IT" dirty="0" err="1" smtClean="0">
                <a:solidFill>
                  <a:schemeClr val="bg1"/>
                </a:solidFill>
              </a:rPr>
              <a:t>She</a:t>
            </a:r>
            <a:r>
              <a:rPr lang="it-IT" dirty="0" smtClean="0">
                <a:solidFill>
                  <a:schemeClr val="bg1"/>
                </a:solidFill>
              </a:rPr>
              <a:t> </a:t>
            </a:r>
            <a:r>
              <a:rPr lang="it-IT" dirty="0" err="1" smtClean="0">
                <a:solidFill>
                  <a:schemeClr val="bg1"/>
                </a:solidFill>
              </a:rPr>
              <a:t>runs</a:t>
            </a:r>
            <a:r>
              <a:rPr lang="it-IT" dirty="0" smtClean="0">
                <a:solidFill>
                  <a:schemeClr val="bg1"/>
                </a:solidFill>
              </a:rPr>
              <a:t> </a:t>
            </a:r>
            <a:r>
              <a:rPr lang="it-IT" dirty="0" err="1" smtClean="0">
                <a:solidFill>
                  <a:schemeClr val="bg1"/>
                </a:solidFill>
              </a:rPr>
              <a:t>away</a:t>
            </a:r>
            <a:r>
              <a:rPr lang="it-IT" dirty="0" smtClean="0">
                <a:solidFill>
                  <a:schemeClr val="bg1"/>
                </a:solidFill>
              </a:rPr>
              <a:t> </a:t>
            </a:r>
            <a:r>
              <a:rPr lang="it-IT" dirty="0" err="1" smtClean="0">
                <a:solidFill>
                  <a:schemeClr val="bg1"/>
                </a:solidFill>
              </a:rPr>
              <a:t>with</a:t>
            </a:r>
            <a:r>
              <a:rPr lang="it-IT" dirty="0" smtClean="0">
                <a:solidFill>
                  <a:schemeClr val="bg1"/>
                </a:solidFill>
              </a:rPr>
              <a:t> </a:t>
            </a:r>
            <a:r>
              <a:rPr lang="it-IT" dirty="0" err="1" smtClean="0">
                <a:solidFill>
                  <a:schemeClr val="bg1"/>
                </a:solidFill>
              </a:rPr>
              <a:t>her</a:t>
            </a:r>
            <a:r>
              <a:rPr lang="it-IT" dirty="0" smtClean="0">
                <a:solidFill>
                  <a:schemeClr val="bg1"/>
                </a:solidFill>
              </a:rPr>
              <a:t> love</a:t>
            </a:r>
          </a:p>
          <a:p>
            <a:pPr algn="l">
              <a:buFont typeface="Wingdings" pitchFamily="2" charset="2"/>
              <a:buChar char="Ø"/>
            </a:pPr>
            <a:endParaRPr lang="it-IT" dirty="0" smtClean="0">
              <a:solidFill>
                <a:schemeClr val="bg1"/>
              </a:solidFill>
            </a:endParaRPr>
          </a:p>
          <a:p>
            <a:pPr algn="l">
              <a:buFont typeface="Wingdings" pitchFamily="2" charset="2"/>
              <a:buChar char="Ø"/>
            </a:pPr>
            <a:r>
              <a:rPr lang="it-IT" dirty="0" err="1" smtClean="0">
                <a:solidFill>
                  <a:schemeClr val="bg1"/>
                </a:solidFill>
              </a:rPr>
              <a:t>She</a:t>
            </a:r>
            <a:r>
              <a:rPr lang="it-IT" dirty="0" smtClean="0">
                <a:solidFill>
                  <a:schemeClr val="bg1"/>
                </a:solidFill>
              </a:rPr>
              <a:t> </a:t>
            </a:r>
            <a:r>
              <a:rPr lang="it-IT" dirty="0" err="1" smtClean="0">
                <a:solidFill>
                  <a:schemeClr val="bg1"/>
                </a:solidFill>
              </a:rPr>
              <a:t>believes</a:t>
            </a:r>
            <a:r>
              <a:rPr lang="it-IT" dirty="0" smtClean="0">
                <a:solidFill>
                  <a:schemeClr val="bg1"/>
                </a:solidFill>
              </a:rPr>
              <a:t> in </a:t>
            </a:r>
            <a:r>
              <a:rPr lang="it-IT" dirty="0" err="1" smtClean="0">
                <a:solidFill>
                  <a:schemeClr val="bg1"/>
                </a:solidFill>
              </a:rPr>
              <a:t>what</a:t>
            </a:r>
            <a:r>
              <a:rPr lang="it-IT" dirty="0" smtClean="0">
                <a:solidFill>
                  <a:schemeClr val="bg1"/>
                </a:solidFill>
              </a:rPr>
              <a:t> </a:t>
            </a:r>
            <a:r>
              <a:rPr lang="it-IT" dirty="0" err="1" smtClean="0">
                <a:solidFill>
                  <a:schemeClr val="bg1"/>
                </a:solidFill>
              </a:rPr>
              <a:t>she</a:t>
            </a:r>
            <a:r>
              <a:rPr lang="it-IT" dirty="0" smtClean="0">
                <a:solidFill>
                  <a:schemeClr val="bg1"/>
                </a:solidFill>
              </a:rPr>
              <a:t> </a:t>
            </a:r>
            <a:r>
              <a:rPr lang="it-IT" dirty="0" err="1" smtClean="0">
                <a:solidFill>
                  <a:schemeClr val="bg1"/>
                </a:solidFill>
              </a:rPr>
              <a:t>thinks</a:t>
            </a:r>
            <a:r>
              <a:rPr lang="it-IT" dirty="0" smtClean="0">
                <a:solidFill>
                  <a:schemeClr val="bg1"/>
                </a:solidFill>
              </a:rPr>
              <a:t> </a:t>
            </a:r>
            <a:r>
              <a:rPr lang="it-IT" dirty="0" err="1" smtClean="0">
                <a:solidFill>
                  <a:schemeClr val="bg1"/>
                </a:solidFill>
              </a:rPr>
              <a:t>also</a:t>
            </a:r>
            <a:r>
              <a:rPr lang="it-IT" dirty="0" smtClean="0">
                <a:solidFill>
                  <a:schemeClr val="bg1"/>
                </a:solidFill>
              </a:rPr>
              <a:t> </a:t>
            </a:r>
            <a:r>
              <a:rPr lang="it-IT" dirty="0" err="1" smtClean="0">
                <a:solidFill>
                  <a:schemeClr val="bg1"/>
                </a:solidFill>
              </a:rPr>
              <a:t>if</a:t>
            </a:r>
            <a:r>
              <a:rPr lang="it-IT" dirty="0" smtClean="0">
                <a:solidFill>
                  <a:schemeClr val="bg1"/>
                </a:solidFill>
              </a:rPr>
              <a:t> </a:t>
            </a:r>
            <a:r>
              <a:rPr lang="it-IT" dirty="0" err="1" smtClean="0">
                <a:solidFill>
                  <a:schemeClr val="bg1"/>
                </a:solidFill>
              </a:rPr>
              <a:t>it</a:t>
            </a:r>
            <a:r>
              <a:rPr lang="it-IT" dirty="0" smtClean="0">
                <a:solidFill>
                  <a:schemeClr val="bg1"/>
                </a:solidFill>
              </a:rPr>
              <a:t> </a:t>
            </a:r>
            <a:r>
              <a:rPr lang="it-IT" dirty="0" err="1" smtClean="0">
                <a:solidFill>
                  <a:schemeClr val="bg1"/>
                </a:solidFill>
              </a:rPr>
              <a:t>is</a:t>
            </a:r>
            <a:r>
              <a:rPr lang="it-IT" dirty="0" smtClean="0">
                <a:solidFill>
                  <a:schemeClr val="bg1"/>
                </a:solidFill>
              </a:rPr>
              <a:t> </a:t>
            </a:r>
            <a:r>
              <a:rPr lang="it-IT" dirty="0" err="1" smtClean="0">
                <a:solidFill>
                  <a:schemeClr val="bg1"/>
                </a:solidFill>
              </a:rPr>
              <a:t>not</a:t>
            </a:r>
            <a:r>
              <a:rPr lang="it-IT" dirty="0" smtClean="0">
                <a:solidFill>
                  <a:schemeClr val="bg1"/>
                </a:solidFill>
              </a:rPr>
              <a:t> </a:t>
            </a:r>
            <a:r>
              <a:rPr lang="it-IT" dirty="0" err="1" smtClean="0">
                <a:solidFill>
                  <a:schemeClr val="bg1"/>
                </a:solidFill>
              </a:rPr>
              <a:t>what</a:t>
            </a:r>
            <a:r>
              <a:rPr lang="it-IT" dirty="0" smtClean="0">
                <a:solidFill>
                  <a:schemeClr val="bg1"/>
                </a:solidFill>
              </a:rPr>
              <a:t> the </a:t>
            </a:r>
            <a:r>
              <a:rPr lang="it-IT" dirty="0" err="1" smtClean="0">
                <a:solidFill>
                  <a:schemeClr val="bg1"/>
                </a:solidFill>
              </a:rPr>
              <a:t>others</a:t>
            </a:r>
            <a:r>
              <a:rPr lang="it-IT" dirty="0" smtClean="0">
                <a:solidFill>
                  <a:schemeClr val="bg1"/>
                </a:solidFill>
              </a:rPr>
              <a:t> </a:t>
            </a:r>
            <a:r>
              <a:rPr lang="it-IT" dirty="0" err="1" smtClean="0">
                <a:solidFill>
                  <a:schemeClr val="bg1"/>
                </a:solidFill>
              </a:rPr>
              <a:t>think</a:t>
            </a:r>
            <a:endParaRPr lang="it-IT" dirty="0" smtClean="0">
              <a:solidFill>
                <a:schemeClr val="bg1"/>
              </a:solidFill>
            </a:endParaRPr>
          </a:p>
          <a:p>
            <a:pPr algn="l">
              <a:buFont typeface="Wingdings" pitchFamily="2" charset="2"/>
              <a:buChar char="Ø"/>
            </a:pPr>
            <a:r>
              <a:rPr lang="it-IT" dirty="0" err="1" smtClean="0">
                <a:solidFill>
                  <a:schemeClr val="bg1"/>
                </a:solidFill>
              </a:rPr>
              <a:t>Her</a:t>
            </a:r>
            <a:r>
              <a:rPr lang="it-IT" dirty="0" smtClean="0">
                <a:solidFill>
                  <a:schemeClr val="bg1"/>
                </a:solidFill>
              </a:rPr>
              <a:t> </a:t>
            </a:r>
            <a:r>
              <a:rPr lang="it-IT" dirty="0" err="1" smtClean="0">
                <a:solidFill>
                  <a:schemeClr val="bg1"/>
                </a:solidFill>
              </a:rPr>
              <a:t>thought</a:t>
            </a:r>
            <a:r>
              <a:rPr lang="it-IT" dirty="0" smtClean="0">
                <a:solidFill>
                  <a:schemeClr val="bg1"/>
                </a:solidFill>
              </a:rPr>
              <a:t> </a:t>
            </a:r>
            <a:r>
              <a:rPr lang="it-IT" dirty="0" err="1" smtClean="0">
                <a:solidFill>
                  <a:schemeClr val="bg1"/>
                </a:solidFill>
              </a:rPr>
              <a:t>is</a:t>
            </a:r>
            <a:r>
              <a:rPr lang="it-IT" dirty="0" smtClean="0">
                <a:solidFill>
                  <a:schemeClr val="bg1"/>
                </a:solidFill>
              </a:rPr>
              <a:t> </a:t>
            </a:r>
            <a:r>
              <a:rPr lang="it-IT" dirty="0" err="1" smtClean="0">
                <a:solidFill>
                  <a:schemeClr val="bg1"/>
                </a:solidFill>
              </a:rPr>
              <a:t>not</a:t>
            </a:r>
            <a:r>
              <a:rPr lang="it-IT" dirty="0" smtClean="0">
                <a:solidFill>
                  <a:schemeClr val="bg1"/>
                </a:solidFill>
              </a:rPr>
              <a:t> </a:t>
            </a:r>
            <a:r>
              <a:rPr lang="it-IT" dirty="0" err="1" smtClean="0">
                <a:solidFill>
                  <a:schemeClr val="bg1"/>
                </a:solidFill>
              </a:rPr>
              <a:t>chained</a:t>
            </a:r>
            <a:endParaRPr lang="it-IT" dirty="0">
              <a:solidFill>
                <a:schemeClr val="bg1"/>
              </a:solidFill>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240</Words>
  <Application>Microsoft Office PowerPoint</Application>
  <PresentationFormat>Presentazione su schermo (4:3)</PresentationFormat>
  <Paragraphs>70</Paragraphs>
  <Slides>9</Slides>
  <Notes>0</Notes>
  <HiddenSlides>0</HiddenSlides>
  <MMClips>0</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Tema di Office</vt:lpstr>
      <vt:lpstr>FREEDOM OF THOUGHT</vt:lpstr>
      <vt:lpstr>TABLE OF CONTENTS</vt:lpstr>
      <vt:lpstr>PURPOSE:</vt:lpstr>
      <vt:lpstr>HUMAN RIGHTS </vt:lpstr>
      <vt:lpstr>CIVIL RIGHTS </vt:lpstr>
      <vt:lpstr>FREEDOM OF THOUGHT</vt:lpstr>
      <vt:lpstr>LEGISLATION</vt:lpstr>
      <vt:lpstr>HISTORY</vt:lpstr>
      <vt:lpstr>CONNECTION WITH THE TEXTS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Arianna</dc:creator>
  <cp:lastModifiedBy>Arianna</cp:lastModifiedBy>
  <cp:revision>40</cp:revision>
  <dcterms:created xsi:type="dcterms:W3CDTF">2019-03-26T17:00:00Z</dcterms:created>
  <dcterms:modified xsi:type="dcterms:W3CDTF">2019-03-28T19:02:44Z</dcterms:modified>
</cp:coreProperties>
</file>